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79"/>
  </p:notesMasterIdLst>
  <p:handoutMasterIdLst>
    <p:handoutMasterId r:id="rId80"/>
  </p:handoutMasterIdLst>
  <p:sldIdLst>
    <p:sldId id="786" r:id="rId2"/>
    <p:sldId id="517" r:id="rId3"/>
    <p:sldId id="518" r:id="rId4"/>
    <p:sldId id="519" r:id="rId5"/>
    <p:sldId id="688" r:id="rId6"/>
    <p:sldId id="689" r:id="rId7"/>
    <p:sldId id="645" r:id="rId8"/>
    <p:sldId id="646" r:id="rId9"/>
    <p:sldId id="647" r:id="rId10"/>
    <p:sldId id="648" r:id="rId11"/>
    <p:sldId id="649" r:id="rId12"/>
    <p:sldId id="697" r:id="rId13"/>
    <p:sldId id="650" r:id="rId14"/>
    <p:sldId id="654" r:id="rId15"/>
    <p:sldId id="657" r:id="rId16"/>
    <p:sldId id="773" r:id="rId17"/>
    <p:sldId id="776" r:id="rId18"/>
    <p:sldId id="788" r:id="rId19"/>
    <p:sldId id="694" r:id="rId20"/>
    <p:sldId id="705" r:id="rId21"/>
    <p:sldId id="693" r:id="rId22"/>
    <p:sldId id="690" r:id="rId23"/>
    <p:sldId id="643" r:id="rId24"/>
    <p:sldId id="779" r:id="rId25"/>
    <p:sldId id="696" r:id="rId26"/>
    <p:sldId id="675" r:id="rId27"/>
    <p:sldId id="677" r:id="rId28"/>
    <p:sldId id="678" r:id="rId29"/>
    <p:sldId id="708" r:id="rId30"/>
    <p:sldId id="699" r:id="rId31"/>
    <p:sldId id="790" r:id="rId32"/>
    <p:sldId id="664" r:id="rId33"/>
    <p:sldId id="709" r:id="rId34"/>
    <p:sldId id="791" r:id="rId35"/>
    <p:sldId id="710" r:id="rId36"/>
    <p:sldId id="711" r:id="rId37"/>
    <p:sldId id="780" r:id="rId38"/>
    <p:sldId id="782" r:id="rId39"/>
    <p:sldId id="719" r:id="rId40"/>
    <p:sldId id="720" r:id="rId41"/>
    <p:sldId id="721" r:id="rId42"/>
    <p:sldId id="722" r:id="rId43"/>
    <p:sldId id="723" r:id="rId44"/>
    <p:sldId id="724" r:id="rId45"/>
    <p:sldId id="728" r:id="rId46"/>
    <p:sldId id="729" r:id="rId47"/>
    <p:sldId id="732" r:id="rId48"/>
    <p:sldId id="739" r:id="rId49"/>
    <p:sldId id="741" r:id="rId50"/>
    <p:sldId id="793" r:id="rId51"/>
    <p:sldId id="747" r:id="rId52"/>
    <p:sldId id="748" r:id="rId53"/>
    <p:sldId id="753" r:id="rId54"/>
    <p:sldId id="754" r:id="rId55"/>
    <p:sldId id="757" r:id="rId56"/>
    <p:sldId id="585" r:id="rId57"/>
    <p:sldId id="588" r:id="rId58"/>
    <p:sldId id="595" r:id="rId59"/>
    <p:sldId id="611" r:id="rId60"/>
    <p:sldId id="612" r:id="rId61"/>
    <p:sldId id="614" r:id="rId62"/>
    <p:sldId id="615" r:id="rId63"/>
    <p:sldId id="616" r:id="rId64"/>
    <p:sldId id="758" r:id="rId65"/>
    <p:sldId id="759" r:id="rId66"/>
    <p:sldId id="760" r:id="rId67"/>
    <p:sldId id="768" r:id="rId68"/>
    <p:sldId id="770" r:id="rId69"/>
    <p:sldId id="771" r:id="rId70"/>
    <p:sldId id="767" r:id="rId71"/>
    <p:sldId id="765" r:id="rId72"/>
    <p:sldId id="761" r:id="rId73"/>
    <p:sldId id="772" r:id="rId74"/>
    <p:sldId id="629" r:id="rId75"/>
    <p:sldId id="642" r:id="rId76"/>
    <p:sldId id="787" r:id="rId77"/>
    <p:sldId id="792" r:id="rId78"/>
  </p:sldIdLst>
  <p:sldSz cx="9144000" cy="6858000" type="screen4x3"/>
  <p:notesSz cx="7315200" cy="9601200"/>
  <p:custDataLst>
    <p:tags r:id="rId81"/>
  </p:custDataLst>
  <p:defaultTextStyle>
    <a:defPPr>
      <a:defRPr lang="en-US"/>
    </a:defPPr>
    <a:lvl1pPr algn="l"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avid Sommer" initials="DS" lastIdx="6" clrIdx="0">
    <p:extLst/>
  </p:cmAuthor>
  <p:cmAuthor id="2" name="Jiqiu Yuan" initials="JY"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D2DB9"/>
    <a:srgbClr val="33CCCC"/>
    <a:srgbClr val="F7FEA0"/>
    <a:srgbClr val="002D80"/>
    <a:srgbClr val="FF0000"/>
    <a:srgbClr val="333399"/>
    <a:srgbClr val="FF6600"/>
    <a:srgbClr val="00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1311" autoAdjust="0"/>
    <p:restoredTop sz="72298" autoAdjust="0"/>
  </p:normalViewPr>
  <p:slideViewPr>
    <p:cSldViewPr snapToGrid="0">
      <p:cViewPr>
        <p:scale>
          <a:sx n="50" d="100"/>
          <a:sy n="50" d="100"/>
        </p:scale>
        <p:origin x="874" y="29"/>
      </p:cViewPr>
      <p:guideLst>
        <p:guide orient="horz" pos="2160"/>
        <p:guide pos="2880"/>
      </p:guideLst>
    </p:cSldViewPr>
  </p:slideViewPr>
  <p:outlineViewPr>
    <p:cViewPr>
      <p:scale>
        <a:sx n="33" d="100"/>
        <a:sy n="33" d="100"/>
      </p:scale>
      <p:origin x="0" y="73476"/>
    </p:cViewPr>
  </p:outlineViewPr>
  <p:notesTextViewPr>
    <p:cViewPr>
      <p:scale>
        <a:sx n="75" d="100"/>
        <a:sy n="75" d="100"/>
      </p:scale>
      <p:origin x="0" y="0"/>
    </p:cViewPr>
  </p:notesTextViewPr>
  <p:sorterViewPr>
    <p:cViewPr>
      <p:scale>
        <a:sx n="75" d="100"/>
        <a:sy n="75" d="100"/>
      </p:scale>
      <p:origin x="0" y="8250"/>
    </p:cViewPr>
  </p:sorterViewPr>
  <p:notesViewPr>
    <p:cSldViewPr snapToGrid="0">
      <p:cViewPr>
        <p:scale>
          <a:sx n="66" d="100"/>
          <a:sy n="66" d="100"/>
        </p:scale>
        <p:origin x="-1788" y="-72"/>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commentAuthors" Target="commentAuthors.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handoutMaster" Target="handoutMasters/handoutMaster1.xml"/><Relationship Id="rId85"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tags" Target="tags/tag1.xml"/><Relationship Id="rId86"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image" Target="../media/image10.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7315200" cy="480060"/>
          </a:xfrm>
          <a:prstGeom prst="rect">
            <a:avLst/>
          </a:prstGeom>
        </p:spPr>
        <p:txBody>
          <a:bodyPr vert="horz" lIns="94265" tIns="47133" rIns="94265" bIns="47133" rtlCol="0"/>
          <a:lstStyle>
            <a:lvl1pPr algn="ctr">
              <a:defRPr sz="1200">
                <a:solidFill>
                  <a:srgbClr val="000090"/>
                </a:solidFill>
                <a:latin typeface="Arial" charset="0"/>
                <a:ea typeface="ＭＳ Ｐゴシック" pitchFamily="34" charset="-128"/>
                <a:cs typeface="+mn-cs"/>
              </a:defRPr>
            </a:lvl1pPr>
          </a:lstStyle>
          <a:p>
            <a:pPr>
              <a:defRPr/>
            </a:pPr>
            <a:r>
              <a:rPr lang="en-US"/>
              <a:t>Instructional Material Complementing FEMA P-751, Design Examples </a:t>
            </a:r>
          </a:p>
          <a:p>
            <a:pPr>
              <a:defRPr/>
            </a:pPr>
            <a:endParaRPr lang="en-US">
              <a:solidFill>
                <a:schemeClr val="tx1"/>
              </a:solidFill>
            </a:endParaRPr>
          </a:p>
        </p:txBody>
      </p:sp>
      <p:sp>
        <p:nvSpPr>
          <p:cNvPr id="3" name="Footer Placeholder 2"/>
          <p:cNvSpPr>
            <a:spLocks noGrp="1"/>
          </p:cNvSpPr>
          <p:nvPr>
            <p:ph type="ftr" sz="quarter" idx="2"/>
          </p:nvPr>
        </p:nvSpPr>
        <p:spPr>
          <a:xfrm>
            <a:off x="0" y="9119519"/>
            <a:ext cx="3170583" cy="480060"/>
          </a:xfrm>
          <a:prstGeom prst="rect">
            <a:avLst/>
          </a:prstGeom>
        </p:spPr>
        <p:txBody>
          <a:bodyPr vert="horz" wrap="square" lIns="94265" tIns="47133" rIns="94265" bIns="47133" numCol="1" anchor="b" anchorCtr="0" compatLnSpc="1">
            <a:prstTxWarp prst="textNoShape">
              <a:avLst/>
            </a:prstTxWarp>
          </a:bodyPr>
          <a:lstStyle>
            <a:lvl1pPr>
              <a:defRPr sz="1200"/>
            </a:lvl1pPr>
          </a:lstStyle>
          <a:p>
            <a:r>
              <a:rPr lang="en-US"/>
              <a:t>10 – Masonry </a:t>
            </a:r>
          </a:p>
        </p:txBody>
      </p:sp>
      <p:sp>
        <p:nvSpPr>
          <p:cNvPr id="4" name="Slide Number Placeholder 3"/>
          <p:cNvSpPr>
            <a:spLocks noGrp="1"/>
          </p:cNvSpPr>
          <p:nvPr>
            <p:ph type="sldNum" sz="quarter" idx="3"/>
          </p:nvPr>
        </p:nvSpPr>
        <p:spPr>
          <a:xfrm>
            <a:off x="4142962" y="9119519"/>
            <a:ext cx="3170583" cy="480060"/>
          </a:xfrm>
          <a:prstGeom prst="rect">
            <a:avLst/>
          </a:prstGeom>
        </p:spPr>
        <p:txBody>
          <a:bodyPr vert="horz" wrap="square" lIns="94265" tIns="47133" rIns="94265" bIns="47133" numCol="1" anchor="b" anchorCtr="0" compatLnSpc="1">
            <a:prstTxWarp prst="textNoShape">
              <a:avLst/>
            </a:prstTxWarp>
          </a:bodyPr>
          <a:lstStyle>
            <a:lvl1pPr algn="r">
              <a:defRPr sz="1200"/>
            </a:lvl1pPr>
          </a:lstStyle>
          <a:p>
            <a:fld id="{AC81B36E-EBB4-438D-B7F9-E268DA43F69F}" type="slidenum">
              <a:rPr lang="en-US"/>
              <a:pPr/>
              <a:t>‹#›</a:t>
            </a:fld>
            <a:endParaRPr lang="en-US"/>
          </a:p>
        </p:txBody>
      </p:sp>
    </p:spTree>
    <p:extLst>
      <p:ext uri="{BB962C8B-B14F-4D97-AF65-F5344CB8AC3E}">
        <p14:creationId xmlns:p14="http://schemas.microsoft.com/office/powerpoint/2010/main" val="55242105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4"/>
          <p:cNvSpPr>
            <a:spLocks noGrp="1" noRot="1" noChangeAspect="1" noChangeArrowheads="1" noTextEdit="1"/>
          </p:cNvSpPr>
          <p:nvPr>
            <p:ph type="sldImg" idx="2"/>
          </p:nvPr>
        </p:nvSpPr>
        <p:spPr bwMode="auto">
          <a:xfrm>
            <a:off x="1260475" y="720725"/>
            <a:ext cx="4799013" cy="359886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3" name="Rectangle 5"/>
          <p:cNvSpPr>
            <a:spLocks noGrp="1" noChangeArrowheads="1"/>
          </p:cNvSpPr>
          <p:nvPr>
            <p:ph type="body" sz="quarter" idx="3"/>
          </p:nvPr>
        </p:nvSpPr>
        <p:spPr bwMode="auto">
          <a:xfrm>
            <a:off x="732183" y="4560570"/>
            <a:ext cx="5850835" cy="4320540"/>
          </a:xfrm>
          <a:prstGeom prst="rect">
            <a:avLst/>
          </a:prstGeom>
          <a:noFill/>
          <a:ln>
            <a:noFill/>
          </a:ln>
          <a:effectLst/>
          <a:extLst/>
        </p:spPr>
        <p:txBody>
          <a:bodyPr vert="horz" wrap="square" lIns="96631" tIns="48316" rIns="96631" bIns="48316"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7174" name="Rectangle 6"/>
          <p:cNvSpPr>
            <a:spLocks noGrp="1" noChangeArrowheads="1"/>
          </p:cNvSpPr>
          <p:nvPr>
            <p:ph type="ftr" sz="quarter" idx="4"/>
          </p:nvPr>
        </p:nvSpPr>
        <p:spPr bwMode="auto">
          <a:xfrm>
            <a:off x="0" y="9119519"/>
            <a:ext cx="3170583" cy="481681"/>
          </a:xfrm>
          <a:prstGeom prst="rect">
            <a:avLst/>
          </a:prstGeom>
          <a:noFill/>
          <a:ln>
            <a:noFill/>
          </a:ln>
          <a:effectLst/>
          <a:extLst/>
        </p:spPr>
        <p:txBody>
          <a:bodyPr vert="horz" wrap="square" lIns="96631" tIns="48316" rIns="96631" bIns="48316" numCol="1" anchor="b" anchorCtr="0" compatLnSpc="1">
            <a:prstTxWarp prst="textNoShape">
              <a:avLst/>
            </a:prstTxWarp>
          </a:bodyPr>
          <a:lstStyle>
            <a:lvl1pPr defTabSz="967204">
              <a:defRPr sz="1300">
                <a:latin typeface="Arial" charset="0"/>
                <a:ea typeface="+mn-ea"/>
                <a:cs typeface="+mn-cs"/>
              </a:defRPr>
            </a:lvl1pPr>
          </a:lstStyle>
          <a:p>
            <a:pPr>
              <a:defRPr/>
            </a:pPr>
            <a:endParaRPr lang="en-US" dirty="0"/>
          </a:p>
        </p:txBody>
      </p:sp>
      <p:sp>
        <p:nvSpPr>
          <p:cNvPr id="7175" name="Rectangle 7"/>
          <p:cNvSpPr>
            <a:spLocks noGrp="1" noChangeArrowheads="1"/>
          </p:cNvSpPr>
          <p:nvPr>
            <p:ph type="sldNum" sz="quarter" idx="5"/>
          </p:nvPr>
        </p:nvSpPr>
        <p:spPr bwMode="auto">
          <a:xfrm>
            <a:off x="4142962" y="9119519"/>
            <a:ext cx="3170583" cy="480060"/>
          </a:xfrm>
          <a:prstGeom prst="rect">
            <a:avLst/>
          </a:prstGeom>
          <a:noFill/>
          <a:ln>
            <a:noFill/>
          </a:ln>
          <a:effectLst/>
          <a:extLst/>
        </p:spPr>
        <p:txBody>
          <a:bodyPr vert="horz" wrap="square" lIns="96631" tIns="48316" rIns="96631" bIns="48316" numCol="1" anchor="b" anchorCtr="0" compatLnSpc="1">
            <a:prstTxWarp prst="textNoShape">
              <a:avLst/>
            </a:prstTxWarp>
          </a:bodyPr>
          <a:lstStyle>
            <a:lvl1pPr algn="r" defTabSz="967204">
              <a:defRPr sz="1300"/>
            </a:lvl1pPr>
          </a:lstStyle>
          <a:p>
            <a:r>
              <a:rPr lang="en-US" dirty="0"/>
              <a:t>Design of Masonry Structures - </a:t>
            </a:r>
            <a:fld id="{765B3024-CA5C-4C3E-9F55-F41CDE14E6D4}" type="slidenum">
              <a:rPr lang="en-US" smtClean="0"/>
              <a:pPr/>
              <a:t>‹#›</a:t>
            </a:fld>
            <a:endParaRPr lang="en-US" dirty="0"/>
          </a:p>
        </p:txBody>
      </p:sp>
    </p:spTree>
    <p:extLst>
      <p:ext uri="{BB962C8B-B14F-4D97-AF65-F5344CB8AC3E}">
        <p14:creationId xmlns:p14="http://schemas.microsoft.com/office/powerpoint/2010/main" val="9752227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noTextEdit="1"/>
          </p:cNvSpPr>
          <p:nvPr>
            <p:ph type="sldImg"/>
          </p:nvPr>
        </p:nvSpPr>
        <p:spPr>
          <a:ln/>
        </p:spPr>
      </p:sp>
      <p:sp>
        <p:nvSpPr>
          <p:cNvPr id="18434"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t>Title slide, consisting</a:t>
            </a:r>
            <a:r>
              <a:rPr lang="en-US" baseline="0" dirty="0"/>
              <a:t> of an image of the cover of the data disk containing the 2015  NEHRP Recommended Seismic Provisions.</a:t>
            </a:r>
            <a:endParaRPr lang="en-US" dirty="0">
              <a:latin typeface="Arial" pitchFamily="34" charset="0"/>
              <a:ea typeface="ＭＳ Ｐゴシック" pitchFamily="34" charset="-128"/>
            </a:endParaRPr>
          </a:p>
          <a:p>
            <a:endParaRPr lang="en-US" dirty="0">
              <a:latin typeface="Arial" pitchFamily="34" charset="0"/>
              <a:ea typeface="ＭＳ Ｐゴシック" pitchFamily="34" charset="-128"/>
            </a:endParaRPr>
          </a:p>
          <a:p>
            <a:r>
              <a:rPr lang="en-US" dirty="0">
                <a:latin typeface="Arial" pitchFamily="34" charset="0"/>
                <a:ea typeface="ＭＳ Ｐゴシック" pitchFamily="34" charset="-128"/>
              </a:rPr>
              <a:t>Title Slide for Masonry Structures</a:t>
            </a:r>
          </a:p>
        </p:txBody>
      </p:sp>
      <p:sp>
        <p:nvSpPr>
          <p:cNvPr id="2" name="Slide Number Placeholder 1"/>
          <p:cNvSpPr>
            <a:spLocks noGrp="1"/>
          </p:cNvSpPr>
          <p:nvPr>
            <p:ph type="sldNum" sz="quarter" idx="10"/>
          </p:nvPr>
        </p:nvSpPr>
        <p:spPr/>
        <p:txBody>
          <a:bodyPr/>
          <a:lstStyle/>
          <a:p>
            <a:r>
              <a:rPr lang="en-US"/>
              <a:t>Design of Masonry Structures - </a:t>
            </a:r>
            <a:fld id="{765B3024-CA5C-4C3E-9F55-F41CDE14E6D4}"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a:latin typeface="Arial" pitchFamily="34" charset="0"/>
                <a:ea typeface="ＭＳ Ｐゴシック" pitchFamily="34" charset="-128"/>
              </a:rPr>
              <a:t>This picture presents basics of</a:t>
            </a:r>
            <a:r>
              <a:rPr lang="en-US" baseline="0" dirty="0">
                <a:latin typeface="Arial" pitchFamily="34" charset="0"/>
                <a:ea typeface="ＭＳ Ｐゴシック" pitchFamily="34" charset="-128"/>
              </a:rPr>
              <a:t> brick masonry units</a:t>
            </a:r>
            <a:endParaRPr lang="en-US" dirty="0">
              <a:latin typeface="Arial" pitchFamily="34" charset="0"/>
              <a:ea typeface="ＭＳ Ｐゴシック" pitchFamily="34" charset="-128"/>
            </a:endParaRPr>
          </a:p>
          <a:p>
            <a:pPr eaLnBrk="1" hangingPunct="1"/>
            <a:endParaRPr lang="en-US" dirty="0">
              <a:latin typeface="Arial" pitchFamily="34" charset="0"/>
              <a:ea typeface="ＭＳ Ｐゴシック" pitchFamily="34" charset="-128"/>
            </a:endParaRPr>
          </a:p>
          <a:p>
            <a:pPr eaLnBrk="1" hangingPunct="1"/>
            <a:r>
              <a:rPr lang="en-US" dirty="0">
                <a:latin typeface="Arial" pitchFamily="34" charset="0"/>
                <a:ea typeface="ＭＳ Ｐゴシック" pitchFamily="34" charset="-128"/>
              </a:rPr>
              <a:t>Clay masonry units are specified by ASTM C62 (building brick) or C216 (facing brick).  They are usually solid and may have small core holes to facilitate drying and firing.  Because clay masonry units usually have more than enough compressive strength, the core holes are ignored unless they occupy more than 25% of the area of the units.</a:t>
            </a:r>
          </a:p>
        </p:txBody>
      </p:sp>
      <p:sp>
        <p:nvSpPr>
          <p:cNvPr id="2" name="Slide Number Placeholder 1"/>
          <p:cNvSpPr>
            <a:spLocks noGrp="1"/>
          </p:cNvSpPr>
          <p:nvPr>
            <p:ph type="sldNum" sz="quarter" idx="10"/>
          </p:nvPr>
        </p:nvSpPr>
        <p:spPr/>
        <p:txBody>
          <a:bodyPr/>
          <a:lstStyle/>
          <a:p>
            <a:r>
              <a:rPr lang="en-US"/>
              <a:t>Design of Masonry Structures - </a:t>
            </a:r>
            <a:fld id="{765B3024-CA5C-4C3E-9F55-F41CDE14E6D4}" type="slidenum">
              <a:rPr lang="en-US" smtClean="0"/>
              <a:pPr/>
              <a:t>10</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a:latin typeface="Arial" pitchFamily="34" charset="0"/>
                <a:ea typeface="ＭＳ Ｐゴシック" pitchFamily="34" charset="-128"/>
              </a:rPr>
              <a:t>This slide introduces the basics of masonry mortar</a:t>
            </a:r>
          </a:p>
          <a:p>
            <a:pPr eaLnBrk="1" hangingPunct="1"/>
            <a:endParaRPr lang="en-US" dirty="0">
              <a:latin typeface="Arial" pitchFamily="34" charset="0"/>
              <a:ea typeface="ＭＳ Ｐゴシック" pitchFamily="34" charset="-128"/>
            </a:endParaRPr>
          </a:p>
          <a:p>
            <a:pPr eaLnBrk="1" hangingPunct="1"/>
            <a:r>
              <a:rPr lang="en-US" dirty="0">
                <a:latin typeface="Arial" pitchFamily="34" charset="0"/>
                <a:ea typeface="ＭＳ Ｐゴシック" pitchFamily="34" charset="-128"/>
              </a:rPr>
              <a:t>Mortar for unit masonry is specified by ASTM C270.  In specifying mortar, the designer must make three decisions:</a:t>
            </a:r>
          </a:p>
          <a:p>
            <a:pPr eaLnBrk="1" hangingPunct="1"/>
            <a:r>
              <a:rPr lang="en-US" dirty="0">
                <a:latin typeface="Arial" pitchFamily="34" charset="0"/>
                <a:ea typeface="ＭＳ Ｐゴシック" pitchFamily="34" charset="-128"/>
              </a:rPr>
              <a:t>The first decision involves the cementitious system to be used.  Three cementitious systems are available:  </a:t>
            </a:r>
            <a:r>
              <a:rPr lang="en-US" dirty="0" err="1">
                <a:latin typeface="Arial" pitchFamily="34" charset="0"/>
                <a:ea typeface="ＭＳ Ｐゴシック" pitchFamily="34" charset="-128"/>
              </a:rPr>
              <a:t>portland</a:t>
            </a:r>
            <a:r>
              <a:rPr lang="en-US" dirty="0">
                <a:latin typeface="Arial" pitchFamily="34" charset="0"/>
                <a:ea typeface="ＭＳ Ｐゴシック" pitchFamily="34" charset="-128"/>
              </a:rPr>
              <a:t> cement-lime mortar; masonry cement mortar; and mortar cement mortar.</a:t>
            </a:r>
          </a:p>
        </p:txBody>
      </p:sp>
      <p:sp>
        <p:nvSpPr>
          <p:cNvPr id="2" name="Slide Number Placeholder 1"/>
          <p:cNvSpPr>
            <a:spLocks noGrp="1"/>
          </p:cNvSpPr>
          <p:nvPr>
            <p:ph type="sldNum" sz="quarter" idx="10"/>
          </p:nvPr>
        </p:nvSpPr>
        <p:spPr/>
        <p:txBody>
          <a:bodyPr/>
          <a:lstStyle/>
          <a:p>
            <a:r>
              <a:rPr lang="en-US"/>
              <a:t>Design of Masonry Structures - </a:t>
            </a:r>
            <a:fld id="{765B3024-CA5C-4C3E-9F55-F41CDE14E6D4}" type="slidenum">
              <a:rPr lang="en-US" smtClean="0"/>
              <a:pPr/>
              <a:t>11</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a:latin typeface="Arial" pitchFamily="34" charset="0"/>
                <a:ea typeface="ＭＳ Ｐゴシック" pitchFamily="34" charset="-128"/>
              </a:rPr>
              <a:t>This slide lists</a:t>
            </a:r>
            <a:r>
              <a:rPr lang="en-US" baseline="0" dirty="0">
                <a:latin typeface="Arial" pitchFamily="34" charset="0"/>
                <a:ea typeface="ＭＳ Ｐゴシック" pitchFamily="34" charset="-128"/>
              </a:rPr>
              <a:t> desirable properties of masonry mortar</a:t>
            </a:r>
            <a:endParaRPr lang="en-US" dirty="0">
              <a:latin typeface="Arial" pitchFamily="34" charset="0"/>
              <a:ea typeface="ＭＳ Ｐゴシック" pitchFamily="34" charset="-128"/>
            </a:endParaRPr>
          </a:p>
          <a:p>
            <a:pPr eaLnBrk="1" hangingPunct="1"/>
            <a:endParaRPr lang="en-US" dirty="0">
              <a:latin typeface="Arial" pitchFamily="34" charset="0"/>
              <a:ea typeface="ＭＳ Ｐゴシック" pitchFamily="34" charset="-128"/>
            </a:endParaRPr>
          </a:p>
          <a:p>
            <a:pPr eaLnBrk="1" hangingPunct="1"/>
            <a:r>
              <a:rPr lang="en-US" dirty="0">
                <a:latin typeface="Arial" pitchFamily="34" charset="0"/>
                <a:ea typeface="ＭＳ Ｐゴシック" pitchFamily="34" charset="-128"/>
              </a:rPr>
              <a:t>Mortar for unit masonry is specified by ASTM C270.  In specifying mortar, the designer must make three decisions:</a:t>
            </a:r>
          </a:p>
          <a:p>
            <a:pPr eaLnBrk="1" hangingPunct="1"/>
            <a:r>
              <a:rPr lang="en-US" dirty="0">
                <a:latin typeface="Arial" pitchFamily="34" charset="0"/>
                <a:ea typeface="ＭＳ Ｐゴシック" pitchFamily="34" charset="-128"/>
              </a:rPr>
              <a:t>The first decision involves the cementitious system to be used.  Three cementitious systems are available:  </a:t>
            </a:r>
            <a:r>
              <a:rPr lang="en-US" dirty="0" err="1">
                <a:latin typeface="Arial" pitchFamily="34" charset="0"/>
                <a:ea typeface="ＭＳ Ｐゴシック" pitchFamily="34" charset="-128"/>
              </a:rPr>
              <a:t>portland</a:t>
            </a:r>
            <a:r>
              <a:rPr lang="en-US" dirty="0">
                <a:latin typeface="Arial" pitchFamily="34" charset="0"/>
                <a:ea typeface="ＭＳ Ｐゴシック" pitchFamily="34" charset="-128"/>
              </a:rPr>
              <a:t> cement-lime mortar; masonry cement mortar; and mortar cement mortar.</a:t>
            </a:r>
          </a:p>
        </p:txBody>
      </p:sp>
      <p:sp>
        <p:nvSpPr>
          <p:cNvPr id="2" name="Slide Number Placeholder 1"/>
          <p:cNvSpPr>
            <a:spLocks noGrp="1"/>
          </p:cNvSpPr>
          <p:nvPr>
            <p:ph type="sldNum" sz="quarter" idx="10"/>
          </p:nvPr>
        </p:nvSpPr>
        <p:spPr/>
        <p:txBody>
          <a:bodyPr/>
          <a:lstStyle/>
          <a:p>
            <a:r>
              <a:rPr lang="en-US"/>
              <a:t>Design of Masonry Structures - </a:t>
            </a:r>
            <a:fld id="{765B3024-CA5C-4C3E-9F55-F41CDE14E6D4}" type="slidenum">
              <a:rPr lang="en-US" smtClean="0"/>
              <a:pPr/>
              <a:t>12</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a:latin typeface="Arial" pitchFamily="34" charset="0"/>
                <a:ea typeface="ＭＳ Ｐゴシック" pitchFamily="34" charset="-128"/>
              </a:rPr>
              <a:t>This slide lists the different types of mortar and their uses</a:t>
            </a:r>
          </a:p>
          <a:p>
            <a:pPr eaLnBrk="1" hangingPunct="1"/>
            <a:endParaRPr lang="en-US" dirty="0">
              <a:latin typeface="Arial" pitchFamily="34" charset="0"/>
              <a:ea typeface="ＭＳ Ｐゴシック" pitchFamily="34" charset="-128"/>
            </a:endParaRPr>
          </a:p>
          <a:p>
            <a:pPr eaLnBrk="1" hangingPunct="1"/>
            <a:r>
              <a:rPr lang="en-US" dirty="0">
                <a:latin typeface="Arial" pitchFamily="34" charset="0"/>
                <a:ea typeface="ＭＳ Ｐゴシック" pitchFamily="34" charset="-128"/>
              </a:rPr>
              <a:t>Within each cementitious system, the designer must specify the mortar type.  Mortar type describes the amount of cement in the mortar compared to the amount of other constituents.</a:t>
            </a:r>
          </a:p>
          <a:p>
            <a:pPr eaLnBrk="1" hangingPunct="1"/>
            <a:r>
              <a:rPr lang="en-US" dirty="0">
                <a:latin typeface="Arial" pitchFamily="34" charset="0"/>
                <a:ea typeface="ＭＳ Ｐゴシック" pitchFamily="34" charset="-128"/>
              </a:rPr>
              <a:t>The designations for mortar type were intentionally selected as alternating letters in the phrase </a:t>
            </a:r>
            <a:r>
              <a:rPr lang="ja-JP" altLang="en-US" dirty="0">
                <a:latin typeface="Arial" pitchFamily="34" charset="0"/>
                <a:ea typeface="ＭＳ Ｐゴシック" pitchFamily="34" charset="-128"/>
              </a:rPr>
              <a:t>“</a:t>
            </a:r>
            <a:r>
              <a:rPr lang="en-US" altLang="ja-JP" dirty="0">
                <a:latin typeface="Arial" pitchFamily="34" charset="0"/>
                <a:ea typeface="ＭＳ Ｐゴシック" pitchFamily="34" charset="-128"/>
              </a:rPr>
              <a:t>mason work,</a:t>
            </a:r>
            <a:r>
              <a:rPr lang="ja-JP" altLang="en-US" dirty="0">
                <a:latin typeface="Arial" pitchFamily="34" charset="0"/>
                <a:ea typeface="ＭＳ Ｐゴシック" pitchFamily="34" charset="-128"/>
              </a:rPr>
              <a:t>”</a:t>
            </a:r>
            <a:r>
              <a:rPr lang="en-US" altLang="ja-JP" dirty="0">
                <a:latin typeface="Arial" pitchFamily="34" charset="0"/>
                <a:ea typeface="ＭＳ Ｐゴシック" pitchFamily="34" charset="-128"/>
              </a:rPr>
              <a:t> avoiding the connotations that might be associated with designations such as </a:t>
            </a:r>
            <a:r>
              <a:rPr lang="ja-JP" altLang="en-US" dirty="0">
                <a:latin typeface="Arial" pitchFamily="34" charset="0"/>
                <a:ea typeface="ＭＳ Ｐゴシック" pitchFamily="34" charset="-128"/>
              </a:rPr>
              <a:t>“</a:t>
            </a:r>
            <a:r>
              <a:rPr lang="en-US" altLang="ja-JP" dirty="0">
                <a:latin typeface="Arial" pitchFamily="34" charset="0"/>
                <a:ea typeface="ＭＳ Ｐゴシック" pitchFamily="34" charset="-128"/>
              </a:rPr>
              <a:t>A,</a:t>
            </a:r>
            <a:r>
              <a:rPr lang="ja-JP" altLang="en-US" dirty="0">
                <a:latin typeface="Arial" pitchFamily="34" charset="0"/>
                <a:ea typeface="ＭＳ Ｐゴシック" pitchFamily="34" charset="-128"/>
              </a:rPr>
              <a:t>”</a:t>
            </a:r>
            <a:r>
              <a:rPr lang="en-US" altLang="ja-JP" dirty="0">
                <a:latin typeface="Arial" pitchFamily="34" charset="0"/>
                <a:ea typeface="ＭＳ Ｐゴシック" pitchFamily="34" charset="-128"/>
              </a:rPr>
              <a:t> </a:t>
            </a:r>
            <a:r>
              <a:rPr lang="ja-JP" altLang="en-US" dirty="0">
                <a:latin typeface="Arial" pitchFamily="34" charset="0"/>
                <a:ea typeface="ＭＳ Ｐゴシック" pitchFamily="34" charset="-128"/>
              </a:rPr>
              <a:t>“</a:t>
            </a:r>
            <a:r>
              <a:rPr lang="en-US" altLang="ja-JP" dirty="0">
                <a:latin typeface="Arial" pitchFamily="34" charset="0"/>
                <a:ea typeface="ＭＳ Ｐゴシック" pitchFamily="34" charset="-128"/>
              </a:rPr>
              <a:t>B,</a:t>
            </a:r>
            <a:r>
              <a:rPr lang="ja-JP" altLang="en-US" dirty="0">
                <a:latin typeface="Arial" pitchFamily="34" charset="0"/>
                <a:ea typeface="ＭＳ Ｐゴシック" pitchFamily="34" charset="-128"/>
              </a:rPr>
              <a:t>”</a:t>
            </a:r>
            <a:r>
              <a:rPr lang="en-US" altLang="ja-JP" dirty="0">
                <a:latin typeface="Arial" pitchFamily="34" charset="0"/>
                <a:ea typeface="ＭＳ Ｐゴシック" pitchFamily="34" charset="-128"/>
              </a:rPr>
              <a:t> </a:t>
            </a:r>
            <a:r>
              <a:rPr lang="ja-JP" altLang="en-US" dirty="0">
                <a:latin typeface="Arial" pitchFamily="34" charset="0"/>
                <a:ea typeface="ＭＳ Ｐゴシック" pitchFamily="34" charset="-128"/>
              </a:rPr>
              <a:t>“</a:t>
            </a:r>
            <a:r>
              <a:rPr lang="en-US" altLang="ja-JP" dirty="0">
                <a:latin typeface="Arial" pitchFamily="34" charset="0"/>
                <a:ea typeface="ＭＳ Ｐゴシック" pitchFamily="34" charset="-128"/>
              </a:rPr>
              <a:t>C,</a:t>
            </a:r>
            <a:r>
              <a:rPr lang="ja-JP" altLang="en-US" dirty="0">
                <a:latin typeface="Arial" pitchFamily="34" charset="0"/>
                <a:ea typeface="ＭＳ Ｐゴシック" pitchFamily="34" charset="-128"/>
              </a:rPr>
              <a:t>”</a:t>
            </a:r>
            <a:r>
              <a:rPr lang="en-US" altLang="ja-JP" dirty="0">
                <a:latin typeface="Arial" pitchFamily="34" charset="0"/>
                <a:ea typeface="ＭＳ Ｐゴシック" pitchFamily="34" charset="-128"/>
              </a:rPr>
              <a:t> and </a:t>
            </a:r>
            <a:r>
              <a:rPr lang="ja-JP" altLang="en-US" dirty="0">
                <a:latin typeface="Arial" pitchFamily="34" charset="0"/>
                <a:ea typeface="ＭＳ Ｐゴシック" pitchFamily="34" charset="-128"/>
              </a:rPr>
              <a:t>“</a:t>
            </a:r>
            <a:r>
              <a:rPr lang="en-US" altLang="ja-JP" dirty="0">
                <a:latin typeface="Arial" pitchFamily="34" charset="0"/>
                <a:ea typeface="ＭＳ Ｐゴシック" pitchFamily="34" charset="-128"/>
              </a:rPr>
              <a:t>D.</a:t>
            </a:r>
            <a:r>
              <a:rPr lang="ja-JP" altLang="en-US" dirty="0">
                <a:latin typeface="Arial" pitchFamily="34" charset="0"/>
                <a:ea typeface="ＭＳ Ｐゴシック" pitchFamily="34" charset="-128"/>
              </a:rPr>
              <a:t>”</a:t>
            </a:r>
            <a:endParaRPr lang="en-US" altLang="ja-JP" dirty="0">
              <a:latin typeface="Arial" pitchFamily="34" charset="0"/>
              <a:ea typeface="ＭＳ Ｐゴシック" pitchFamily="34" charset="-128"/>
            </a:endParaRPr>
          </a:p>
          <a:p>
            <a:pPr eaLnBrk="1" hangingPunct="1"/>
            <a:r>
              <a:rPr lang="en-US" dirty="0">
                <a:latin typeface="Arial" pitchFamily="34" charset="0"/>
                <a:ea typeface="ＭＳ Ｐゴシック" pitchFamily="34" charset="-128"/>
              </a:rPr>
              <a:t>Going from Type K to Type M, mortar has an increasing volume proportion of </a:t>
            </a:r>
            <a:r>
              <a:rPr lang="en-US" dirty="0" err="1">
                <a:latin typeface="Arial" pitchFamily="34" charset="0"/>
                <a:ea typeface="ＭＳ Ｐゴシック" pitchFamily="34" charset="-128"/>
              </a:rPr>
              <a:t>portland</a:t>
            </a:r>
            <a:r>
              <a:rPr lang="en-US" dirty="0">
                <a:latin typeface="Arial" pitchFamily="34" charset="0"/>
                <a:ea typeface="ＭＳ Ｐゴシック" pitchFamily="34" charset="-128"/>
              </a:rPr>
              <a:t> cement or other cements.  It sets up faster and has higher compressive and tensile bond strengths.  As the volume proportion of </a:t>
            </a:r>
            <a:r>
              <a:rPr lang="en-US" dirty="0" err="1">
                <a:latin typeface="Arial" pitchFamily="34" charset="0"/>
                <a:ea typeface="ＭＳ Ｐゴシック" pitchFamily="34" charset="-128"/>
              </a:rPr>
              <a:t>portland</a:t>
            </a:r>
            <a:r>
              <a:rPr lang="en-US" dirty="0">
                <a:latin typeface="Arial" pitchFamily="34" charset="0"/>
                <a:ea typeface="ＭＳ Ｐゴシック" pitchFamily="34" charset="-128"/>
              </a:rPr>
              <a:t> cement increases, mortar is less able to deform when hardened.</a:t>
            </a:r>
          </a:p>
          <a:p>
            <a:pPr eaLnBrk="1" hangingPunct="1"/>
            <a:r>
              <a:rPr lang="en-US" dirty="0">
                <a:latin typeface="Arial" pitchFamily="34" charset="0"/>
                <a:ea typeface="ＭＳ Ｐゴシック" pitchFamily="34" charset="-128"/>
              </a:rPr>
              <a:t>Types N and S are specified for modern masonry construction.</a:t>
            </a:r>
          </a:p>
        </p:txBody>
      </p:sp>
      <p:sp>
        <p:nvSpPr>
          <p:cNvPr id="2" name="Slide Number Placeholder 1"/>
          <p:cNvSpPr>
            <a:spLocks noGrp="1"/>
          </p:cNvSpPr>
          <p:nvPr>
            <p:ph type="sldNum" sz="quarter" idx="10"/>
          </p:nvPr>
        </p:nvSpPr>
        <p:spPr/>
        <p:txBody>
          <a:bodyPr/>
          <a:lstStyle/>
          <a:p>
            <a:r>
              <a:rPr lang="en-US"/>
              <a:t>Design of Masonry Structures - </a:t>
            </a:r>
            <a:fld id="{765B3024-CA5C-4C3E-9F55-F41CDE14E6D4}" type="slidenum">
              <a:rPr lang="en-US" smtClean="0"/>
              <a:pPr/>
              <a:t>13</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a:latin typeface="Arial" pitchFamily="34" charset="0"/>
                <a:ea typeface="ＭＳ Ｐゴシック" pitchFamily="34" charset="-128"/>
              </a:rPr>
              <a:t>This slide introduces the basics</a:t>
            </a:r>
            <a:r>
              <a:rPr lang="en-US" baseline="0" dirty="0">
                <a:latin typeface="Arial" pitchFamily="34" charset="0"/>
                <a:ea typeface="ＭＳ Ｐゴシック" pitchFamily="34" charset="-128"/>
              </a:rPr>
              <a:t> of masonry grout.</a:t>
            </a:r>
            <a:endParaRPr lang="en-US" dirty="0">
              <a:latin typeface="Arial" pitchFamily="34" charset="0"/>
              <a:ea typeface="ＭＳ Ｐゴシック" pitchFamily="34" charset="-128"/>
            </a:endParaRPr>
          </a:p>
          <a:p>
            <a:pPr eaLnBrk="1" hangingPunct="1"/>
            <a:endParaRPr lang="en-US" dirty="0">
              <a:latin typeface="Arial" pitchFamily="34" charset="0"/>
              <a:ea typeface="ＭＳ Ｐゴシック" pitchFamily="34" charset="-128"/>
            </a:endParaRPr>
          </a:p>
          <a:p>
            <a:pPr eaLnBrk="1" hangingPunct="1"/>
            <a:r>
              <a:rPr lang="en-US" dirty="0">
                <a:latin typeface="Arial" pitchFamily="34" charset="0"/>
                <a:ea typeface="ＭＳ Ｐゴシック" pitchFamily="34" charset="-128"/>
              </a:rPr>
              <a:t>Grout for unit masonry is specified by ASTM C 476, which addresses two kinds of grout:  fine grout which is composed of cement, sand and water and coarse grout, which is composed of cement, sand, pea gravel and water.  The fairly common practice of specifying grout as concrete is acceptable but only if the resulting mixture proportion conforms to C476.</a:t>
            </a:r>
          </a:p>
          <a:p>
            <a:pPr eaLnBrk="1" hangingPunct="1"/>
            <a:r>
              <a:rPr lang="en-US" dirty="0">
                <a:latin typeface="Arial" pitchFamily="34" charset="0"/>
                <a:ea typeface="ＭＳ Ｐゴシック" pitchFamily="34" charset="-128"/>
              </a:rPr>
              <a:t>ASTM C 476 permits a small amount of hydrated lime but does not require any.  Lime is usually not used in plant-batched grout because lime is not available in such plants.</a:t>
            </a:r>
          </a:p>
        </p:txBody>
      </p:sp>
      <p:sp>
        <p:nvSpPr>
          <p:cNvPr id="2" name="Slide Number Placeholder 1"/>
          <p:cNvSpPr>
            <a:spLocks noGrp="1"/>
          </p:cNvSpPr>
          <p:nvPr>
            <p:ph type="sldNum" sz="quarter" idx="10"/>
          </p:nvPr>
        </p:nvSpPr>
        <p:spPr/>
        <p:txBody>
          <a:bodyPr/>
          <a:lstStyle/>
          <a:p>
            <a:r>
              <a:rPr lang="en-US"/>
              <a:t>Design of Masonry Structures - </a:t>
            </a:r>
            <a:fld id="{765B3024-CA5C-4C3E-9F55-F41CDE14E6D4}" type="slidenum">
              <a:rPr lang="en-US" smtClean="0"/>
              <a:pPr/>
              <a:t>14</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5" name="Rectangle 2"/>
          <p:cNvSpPr>
            <a:spLocks noGrp="1" noRot="1" noChangeAspect="1" noChangeArrowheads="1" noTextEdit="1"/>
          </p:cNvSpPr>
          <p:nvPr>
            <p:ph type="sldImg"/>
          </p:nvPr>
        </p:nvSpPr>
        <p:spPr>
          <a:ln/>
        </p:spPr>
      </p:sp>
      <p:sp>
        <p:nvSpPr>
          <p:cNvPr id="59396"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a:latin typeface="Arial" pitchFamily="34" charset="0"/>
                <a:ea typeface="ＭＳ Ｐゴシック" pitchFamily="34" charset="-128"/>
              </a:rPr>
              <a:t>This slide lists basics of grout</a:t>
            </a:r>
            <a:r>
              <a:rPr lang="en-US" baseline="0" dirty="0">
                <a:latin typeface="Arial" pitchFamily="34" charset="0"/>
                <a:ea typeface="ＭＳ Ｐゴシック" pitchFamily="34" charset="-128"/>
              </a:rPr>
              <a:t> in masonry.</a:t>
            </a:r>
            <a:endParaRPr lang="en-US" dirty="0">
              <a:latin typeface="Arial" pitchFamily="34" charset="0"/>
              <a:ea typeface="ＭＳ Ｐゴシック" pitchFamily="34" charset="-128"/>
            </a:endParaRPr>
          </a:p>
          <a:p>
            <a:pPr eaLnBrk="1" hangingPunct="1"/>
            <a:endParaRPr lang="en-US" dirty="0">
              <a:latin typeface="Arial" pitchFamily="34" charset="0"/>
              <a:ea typeface="ＭＳ Ｐゴシック" pitchFamily="34" charset="-128"/>
            </a:endParaRPr>
          </a:p>
          <a:p>
            <a:pPr eaLnBrk="1" hangingPunct="1"/>
            <a:r>
              <a:rPr lang="en-US" dirty="0">
                <a:latin typeface="Arial" pitchFamily="34" charset="0"/>
                <a:ea typeface="ＭＳ Ｐゴシック" pitchFamily="34" charset="-128"/>
              </a:rPr>
              <a:t>The proportion of water in grout is not specified.  The slump should be 8 to 11 inches.</a:t>
            </a:r>
          </a:p>
          <a:p>
            <a:pPr eaLnBrk="1" hangingPunct="1"/>
            <a:r>
              <a:rPr lang="en-US" dirty="0">
                <a:latin typeface="Arial" pitchFamily="34" charset="0"/>
                <a:ea typeface="ＭＳ Ｐゴシック" pitchFamily="34" charset="-128"/>
              </a:rPr>
              <a:t>Masonry units absorb water from the grout, decreasing its water-cement ratio and increasing its compressive strength.  High-slump grout will still be strong enough.</a:t>
            </a:r>
          </a:p>
          <a:p>
            <a:pPr eaLnBrk="1" hangingPunct="1"/>
            <a:endParaRPr lang="en-US" dirty="0">
              <a:latin typeface="Arial" pitchFamily="34" charset="0"/>
              <a:ea typeface="ＭＳ Ｐゴシック" pitchFamily="34" charset="-128"/>
            </a:endParaRPr>
          </a:p>
        </p:txBody>
      </p:sp>
      <p:sp>
        <p:nvSpPr>
          <p:cNvPr id="2" name="Slide Number Placeholder 1"/>
          <p:cNvSpPr>
            <a:spLocks noGrp="1"/>
          </p:cNvSpPr>
          <p:nvPr>
            <p:ph type="sldNum" sz="quarter" idx="10"/>
          </p:nvPr>
        </p:nvSpPr>
        <p:spPr/>
        <p:txBody>
          <a:bodyPr/>
          <a:lstStyle/>
          <a:p>
            <a:r>
              <a:rPr lang="en-US"/>
              <a:t>Design of Masonry Structures - </a:t>
            </a:r>
            <a:fld id="{765B3024-CA5C-4C3E-9F55-F41CDE14E6D4}" type="slidenum">
              <a:rPr lang="en-US" smtClean="0"/>
              <a:pPr/>
              <a:t>15</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3" name="Rectangle 2"/>
          <p:cNvSpPr>
            <a:spLocks noGrp="1" noRot="1" noChangeAspect="1" noChangeArrowheads="1" noTextEdit="1"/>
          </p:cNvSpPr>
          <p:nvPr>
            <p:ph type="sldImg"/>
          </p:nvPr>
        </p:nvSpPr>
        <p:spPr>
          <a:ln/>
        </p:spPr>
      </p:sp>
      <p:sp>
        <p:nvSpPr>
          <p:cNvPr id="614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a:latin typeface="Arial" pitchFamily="34" charset="0"/>
                <a:ea typeface="ＭＳ Ｐゴシック" pitchFamily="34" charset="-128"/>
              </a:rPr>
              <a:t>This slide compares</a:t>
            </a:r>
            <a:r>
              <a:rPr lang="en-US" baseline="0" dirty="0">
                <a:latin typeface="Arial" pitchFamily="34" charset="0"/>
                <a:ea typeface="ＭＳ Ｐゴシック" pitchFamily="34" charset="-128"/>
              </a:rPr>
              <a:t> the use of </a:t>
            </a:r>
            <a:r>
              <a:rPr lang="en-US" baseline="0" dirty="0" err="1">
                <a:latin typeface="Arial" pitchFamily="34" charset="0"/>
                <a:ea typeface="ＭＳ Ｐゴシック" pitchFamily="34" charset="-128"/>
              </a:rPr>
              <a:t>f’m</a:t>
            </a:r>
            <a:r>
              <a:rPr lang="en-US" baseline="0" dirty="0">
                <a:latin typeface="Arial" pitchFamily="34" charset="0"/>
                <a:ea typeface="ＭＳ Ｐゴシック" pitchFamily="34" charset="-128"/>
              </a:rPr>
              <a:t> in masonry to </a:t>
            </a:r>
            <a:r>
              <a:rPr lang="en-US" baseline="0" dirty="0" err="1">
                <a:latin typeface="Arial" pitchFamily="34" charset="0"/>
                <a:ea typeface="ＭＳ Ｐゴシック" pitchFamily="34" charset="-128"/>
              </a:rPr>
              <a:t>f’c</a:t>
            </a:r>
            <a:r>
              <a:rPr lang="en-US" baseline="0" dirty="0">
                <a:latin typeface="Arial" pitchFamily="34" charset="0"/>
                <a:ea typeface="ＭＳ Ｐゴシック" pitchFamily="34" charset="-128"/>
              </a:rPr>
              <a:t> in concrete.</a:t>
            </a:r>
            <a:endParaRPr lang="en-US" dirty="0">
              <a:latin typeface="Arial" pitchFamily="34" charset="0"/>
              <a:ea typeface="ＭＳ Ｐゴシック" pitchFamily="34" charset="-128"/>
            </a:endParaRPr>
          </a:p>
          <a:p>
            <a:pPr eaLnBrk="1" hangingPunct="1"/>
            <a:endParaRPr lang="en-US" dirty="0">
              <a:latin typeface="Arial" pitchFamily="34" charset="0"/>
              <a:ea typeface="ＭＳ Ｐゴシック" pitchFamily="34" charset="-128"/>
            </a:endParaRPr>
          </a:p>
          <a:p>
            <a:pPr eaLnBrk="1" hangingPunct="1"/>
            <a:r>
              <a:rPr lang="en-US" dirty="0">
                <a:latin typeface="Arial" pitchFamily="34" charset="0"/>
                <a:ea typeface="ＭＳ Ｐゴシック" pitchFamily="34" charset="-128"/>
              </a:rPr>
              <a:t>In designing and specifying masonry according to TMS 402, the role of f</a:t>
            </a:r>
            <a:r>
              <a:rPr lang="ja-JP" altLang="en-US" dirty="0">
                <a:latin typeface="Arial" pitchFamily="34" charset="0"/>
                <a:ea typeface="ＭＳ Ｐゴシック" pitchFamily="34" charset="-128"/>
              </a:rPr>
              <a:t>’</a:t>
            </a:r>
            <a:r>
              <a:rPr lang="en-US" altLang="ja-JP" baseline="-25000" dirty="0">
                <a:latin typeface="Arial" pitchFamily="34" charset="0"/>
                <a:ea typeface="ＭＳ Ｐゴシック" pitchFamily="34" charset="-128"/>
              </a:rPr>
              <a:t>m</a:t>
            </a:r>
            <a:r>
              <a:rPr lang="en-US" altLang="ja-JP" dirty="0">
                <a:latin typeface="Arial" pitchFamily="34" charset="0"/>
                <a:ea typeface="ＭＳ Ｐゴシック" pitchFamily="34" charset="-128"/>
              </a:rPr>
              <a:t> is analogous to that of f</a:t>
            </a:r>
            <a:r>
              <a:rPr lang="ja-JP" altLang="en-US" dirty="0">
                <a:latin typeface="Arial" pitchFamily="34" charset="0"/>
                <a:ea typeface="ＭＳ Ｐゴシック" pitchFamily="34" charset="-128"/>
              </a:rPr>
              <a:t>’</a:t>
            </a:r>
            <a:r>
              <a:rPr lang="en-US" altLang="ja-JP" baseline="-25000" dirty="0">
                <a:latin typeface="Arial" pitchFamily="34" charset="0"/>
                <a:ea typeface="ＭＳ Ｐゴシック" pitchFamily="34" charset="-128"/>
              </a:rPr>
              <a:t>c</a:t>
            </a:r>
            <a:r>
              <a:rPr lang="en-US" altLang="ja-JP" dirty="0">
                <a:latin typeface="Arial" pitchFamily="34" charset="0"/>
                <a:ea typeface="ＭＳ Ｐゴシック" pitchFamily="34" charset="-128"/>
              </a:rPr>
              <a:t> for concrete.</a:t>
            </a:r>
          </a:p>
          <a:p>
            <a:pPr eaLnBrk="1" hangingPunct="1"/>
            <a:r>
              <a:rPr lang="en-US" dirty="0">
                <a:latin typeface="Arial" pitchFamily="34" charset="0"/>
                <a:ea typeface="ＭＳ Ｐゴシック" pitchFamily="34" charset="-128"/>
              </a:rPr>
              <a:t>For concrete, the designer states an assumed value of f</a:t>
            </a:r>
            <a:r>
              <a:rPr lang="en-US" baseline="-25000" dirty="0">
                <a:latin typeface="Arial" pitchFamily="34" charset="0"/>
                <a:ea typeface="ＭＳ Ｐゴシック" pitchFamily="34" charset="-128"/>
              </a:rPr>
              <a:t>c</a:t>
            </a:r>
            <a:r>
              <a:rPr lang="en-US" dirty="0">
                <a:latin typeface="Arial" pitchFamily="34" charset="0"/>
                <a:ea typeface="ＭＳ Ｐゴシック" pitchFamily="34" charset="-128"/>
                <a:sym typeface="Symbol" pitchFamily="18" charset="2"/>
              </a:rPr>
              <a:t> and </a:t>
            </a:r>
            <a:r>
              <a:rPr lang="en-US" dirty="0">
                <a:latin typeface="Arial" pitchFamily="34" charset="0"/>
                <a:ea typeface="ＭＳ Ｐゴシック" pitchFamily="34" charset="-128"/>
              </a:rPr>
              <a:t>compliance is verified by compression tests on cylinders cast in the field and cured under ideal conditions.</a:t>
            </a:r>
          </a:p>
          <a:p>
            <a:pPr eaLnBrk="1" hangingPunct="1"/>
            <a:r>
              <a:rPr lang="en-US" dirty="0">
                <a:latin typeface="Arial" pitchFamily="34" charset="0"/>
                <a:ea typeface="ＭＳ Ｐゴシック" pitchFamily="34" charset="-128"/>
              </a:rPr>
              <a:t>For masonry, the designer states an assumed value of </a:t>
            </a:r>
            <a:r>
              <a:rPr lang="en-US" dirty="0" err="1">
                <a:latin typeface="Arial" pitchFamily="34" charset="0"/>
                <a:ea typeface="ＭＳ Ｐゴシック" pitchFamily="34" charset="-128"/>
              </a:rPr>
              <a:t>f</a:t>
            </a:r>
            <a:r>
              <a:rPr lang="en-US" baseline="-25000" dirty="0" err="1">
                <a:latin typeface="Arial" pitchFamily="34" charset="0"/>
                <a:ea typeface="ＭＳ Ｐゴシック" pitchFamily="34" charset="-128"/>
              </a:rPr>
              <a:t>m</a:t>
            </a:r>
            <a:r>
              <a:rPr lang="en-US" dirty="0">
                <a:latin typeface="Arial" pitchFamily="34" charset="0"/>
                <a:ea typeface="ＭＳ Ｐゴシック" pitchFamily="34" charset="-128"/>
                <a:sym typeface="Symbol" pitchFamily="18" charset="2"/>
              </a:rPr>
              <a:t> and c</a:t>
            </a:r>
            <a:r>
              <a:rPr lang="en-US" dirty="0">
                <a:latin typeface="Arial" pitchFamily="34" charset="0"/>
                <a:ea typeface="ＭＳ Ｐゴシック" pitchFamily="34" charset="-128"/>
              </a:rPr>
              <a:t>ompliance is verified either by the </a:t>
            </a:r>
            <a:r>
              <a:rPr lang="ja-JP" altLang="en-US" dirty="0">
                <a:latin typeface="Arial" pitchFamily="34" charset="0"/>
                <a:ea typeface="ＭＳ Ｐゴシック" pitchFamily="34" charset="-128"/>
              </a:rPr>
              <a:t>“</a:t>
            </a:r>
            <a:r>
              <a:rPr lang="en-US" altLang="ja-JP" dirty="0">
                <a:latin typeface="Arial" pitchFamily="34" charset="0"/>
                <a:ea typeface="ＭＳ Ｐゴシック" pitchFamily="34" charset="-128"/>
              </a:rPr>
              <a:t>unit strength method,</a:t>
            </a:r>
            <a:r>
              <a:rPr lang="ja-JP" altLang="en-US" dirty="0">
                <a:latin typeface="Arial" pitchFamily="34" charset="0"/>
                <a:ea typeface="ＭＳ Ｐゴシック" pitchFamily="34" charset="-128"/>
              </a:rPr>
              <a:t>”</a:t>
            </a:r>
            <a:r>
              <a:rPr lang="en-US" altLang="ja-JP" dirty="0">
                <a:latin typeface="Arial" pitchFamily="34" charset="0"/>
                <a:ea typeface="ＭＳ Ｐゴシック" pitchFamily="34" charset="-128"/>
              </a:rPr>
              <a:t> or by the </a:t>
            </a:r>
            <a:r>
              <a:rPr lang="ja-JP" altLang="en-US" dirty="0">
                <a:latin typeface="Arial" pitchFamily="34" charset="0"/>
                <a:ea typeface="ＭＳ Ｐゴシック" pitchFamily="34" charset="-128"/>
              </a:rPr>
              <a:t>“</a:t>
            </a:r>
            <a:r>
              <a:rPr lang="en-US" altLang="ja-JP" dirty="0">
                <a:latin typeface="Arial" pitchFamily="34" charset="0"/>
                <a:ea typeface="ＭＳ Ｐゴシック" pitchFamily="34" charset="-128"/>
              </a:rPr>
              <a:t>prism test method.</a:t>
            </a:r>
            <a:r>
              <a:rPr lang="ja-JP" altLang="en-US" dirty="0">
                <a:latin typeface="Arial" pitchFamily="34" charset="0"/>
                <a:ea typeface="ＭＳ Ｐゴシック" pitchFamily="34" charset="-128"/>
              </a:rPr>
              <a:t>”</a:t>
            </a:r>
            <a:endParaRPr lang="en-US" altLang="ja-JP" dirty="0">
              <a:latin typeface="Arial" pitchFamily="34" charset="0"/>
              <a:ea typeface="ＭＳ Ｐゴシック" pitchFamily="34" charset="-128"/>
            </a:endParaRPr>
          </a:p>
          <a:p>
            <a:pPr eaLnBrk="1" hangingPunct="1"/>
            <a:endParaRPr lang="en-US" dirty="0">
              <a:latin typeface="Arial" pitchFamily="34" charset="0"/>
              <a:ea typeface="ＭＳ Ｐゴシック" pitchFamily="34" charset="-128"/>
            </a:endParaRPr>
          </a:p>
          <a:p>
            <a:pPr eaLnBrk="1" hangingPunct="1"/>
            <a:endParaRPr lang="en-US" dirty="0">
              <a:latin typeface="Arial" pitchFamily="34" charset="0"/>
              <a:ea typeface="ＭＳ Ｐゴシック" pitchFamily="34" charset="-128"/>
            </a:endParaRPr>
          </a:p>
          <a:p>
            <a:pPr eaLnBrk="1" hangingPunct="1"/>
            <a:endParaRPr lang="en-US" dirty="0">
              <a:latin typeface="Arial" pitchFamily="34" charset="0"/>
              <a:ea typeface="ＭＳ Ｐゴシック" pitchFamily="34" charset="-128"/>
            </a:endParaRPr>
          </a:p>
        </p:txBody>
      </p:sp>
      <p:sp>
        <p:nvSpPr>
          <p:cNvPr id="2" name="Slide Number Placeholder 1"/>
          <p:cNvSpPr>
            <a:spLocks noGrp="1"/>
          </p:cNvSpPr>
          <p:nvPr>
            <p:ph type="sldNum" sz="quarter" idx="10"/>
          </p:nvPr>
        </p:nvSpPr>
        <p:spPr/>
        <p:txBody>
          <a:bodyPr/>
          <a:lstStyle/>
          <a:p>
            <a:r>
              <a:rPr lang="en-US"/>
              <a:t>Design of Masonry Structures - </a:t>
            </a:r>
            <a:fld id="{765B3024-CA5C-4C3E-9F55-F41CDE14E6D4}" type="slidenum">
              <a:rPr lang="en-US" smtClean="0"/>
              <a:pPr/>
              <a:t>16</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7" name="Rectangle 2"/>
          <p:cNvSpPr>
            <a:spLocks noGrp="1" noRot="1" noChangeAspect="1" noChangeArrowheads="1" noTextEdit="1"/>
          </p:cNvSpPr>
          <p:nvPr>
            <p:ph type="sldImg"/>
          </p:nvPr>
        </p:nvSpPr>
        <p:spPr>
          <a:ln/>
        </p:spPr>
      </p:sp>
      <p:sp>
        <p:nvSpPr>
          <p:cNvPr id="67588"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a:latin typeface="Arial" pitchFamily="34" charset="0"/>
                <a:ea typeface="ＭＳ Ｐゴシック" pitchFamily="34" charset="-128"/>
              </a:rPr>
              <a:t>This slide lists the procedure to comply with</a:t>
            </a:r>
            <a:r>
              <a:rPr lang="en-US" baseline="0" dirty="0">
                <a:latin typeface="Arial" pitchFamily="34" charset="0"/>
                <a:ea typeface="ＭＳ Ｐゴシック" pitchFamily="34" charset="-128"/>
              </a:rPr>
              <a:t> the specified </a:t>
            </a:r>
            <a:r>
              <a:rPr lang="en-US" baseline="0" dirty="0" err="1">
                <a:latin typeface="Arial" pitchFamily="34" charset="0"/>
                <a:ea typeface="ＭＳ Ｐゴシック" pitchFamily="34" charset="-128"/>
              </a:rPr>
              <a:t>f’m</a:t>
            </a:r>
            <a:r>
              <a:rPr lang="en-US" baseline="0" dirty="0">
                <a:latin typeface="Arial" pitchFamily="34" charset="0"/>
                <a:ea typeface="ＭＳ Ｐゴシック" pitchFamily="34" charset="-128"/>
              </a:rPr>
              <a:t>  using the unit strength method.</a:t>
            </a:r>
            <a:endParaRPr lang="en-US" dirty="0">
              <a:latin typeface="Arial" pitchFamily="34" charset="0"/>
              <a:ea typeface="ＭＳ Ｐゴシック" pitchFamily="34" charset="-128"/>
            </a:endParaRPr>
          </a:p>
          <a:p>
            <a:pPr eaLnBrk="1" hangingPunct="1"/>
            <a:endParaRPr lang="en-US" dirty="0">
              <a:latin typeface="Arial" pitchFamily="34" charset="0"/>
              <a:ea typeface="ＭＳ Ｐゴシック" pitchFamily="34" charset="-128"/>
            </a:endParaRPr>
          </a:p>
          <a:p>
            <a:pPr eaLnBrk="1" hangingPunct="1"/>
            <a:r>
              <a:rPr lang="en-US" dirty="0">
                <a:latin typeface="Arial" pitchFamily="34" charset="0"/>
                <a:ea typeface="ＭＳ Ｐゴシック" pitchFamily="34" charset="-128"/>
              </a:rPr>
              <a:t>If compliance with the specified f</a:t>
            </a:r>
            <a:r>
              <a:rPr lang="ja-JP" altLang="en-US" dirty="0">
                <a:latin typeface="Arial" pitchFamily="34" charset="0"/>
                <a:ea typeface="ＭＳ Ｐゴシック" pitchFamily="34" charset="-128"/>
              </a:rPr>
              <a:t>’</a:t>
            </a:r>
            <a:r>
              <a:rPr lang="en-US" altLang="ja-JP" baseline="-25000" dirty="0">
                <a:latin typeface="Arial" pitchFamily="34" charset="0"/>
                <a:ea typeface="ＭＳ Ｐゴシック" pitchFamily="34" charset="-128"/>
              </a:rPr>
              <a:t>m</a:t>
            </a:r>
            <a:r>
              <a:rPr lang="en-US" altLang="ja-JP" dirty="0">
                <a:latin typeface="Arial" pitchFamily="34" charset="0"/>
                <a:ea typeface="ＭＳ Ｐゴシック" pitchFamily="34" charset="-128"/>
              </a:rPr>
              <a:t> is verified by the unit strength method and compliance with ASTM C270 (mortar) and ASTM C476 (grout) is verified by proportion), no job-specific testing whatsoever is required.</a:t>
            </a:r>
            <a:endParaRPr lang="en-US" dirty="0">
              <a:latin typeface="Arial" pitchFamily="34" charset="0"/>
              <a:ea typeface="ＭＳ Ｐゴシック" pitchFamily="34" charset="-128"/>
            </a:endParaRPr>
          </a:p>
        </p:txBody>
      </p:sp>
      <p:sp>
        <p:nvSpPr>
          <p:cNvPr id="2" name="Slide Number Placeholder 1"/>
          <p:cNvSpPr>
            <a:spLocks noGrp="1"/>
          </p:cNvSpPr>
          <p:nvPr>
            <p:ph type="sldNum" sz="quarter" idx="10"/>
          </p:nvPr>
        </p:nvSpPr>
        <p:spPr/>
        <p:txBody>
          <a:bodyPr/>
          <a:lstStyle/>
          <a:p>
            <a:r>
              <a:rPr lang="en-US"/>
              <a:t>Design of Masonry Structures - </a:t>
            </a:r>
            <a:fld id="{765B3024-CA5C-4C3E-9F55-F41CDE14E6D4}" type="slidenum">
              <a:rPr lang="en-US" smtClean="0"/>
              <a:pPr/>
              <a:t>17</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Slide Image Placeholder 1"/>
          <p:cNvSpPr>
            <a:spLocks noGrp="1" noRot="1" noChangeAspect="1" noTextEdit="1"/>
          </p:cNvSpPr>
          <p:nvPr>
            <p:ph type="sldImg"/>
          </p:nvPr>
        </p:nvSpPr>
        <p:spPr>
          <a:ln/>
        </p:spPr>
      </p:sp>
      <p:sp>
        <p:nvSpPr>
          <p:cNvPr id="71682"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latin typeface="Arial" pitchFamily="34" charset="0"/>
                <a:ea typeface="ＭＳ Ｐゴシック" pitchFamily="34" charset="-128"/>
              </a:rPr>
              <a:t>This slide lists the typical procedure for strength design of reinforced masonry shear walls.</a:t>
            </a:r>
          </a:p>
        </p:txBody>
      </p:sp>
      <p:sp>
        <p:nvSpPr>
          <p:cNvPr id="2" name="Slide Number Placeholder 1"/>
          <p:cNvSpPr>
            <a:spLocks noGrp="1"/>
          </p:cNvSpPr>
          <p:nvPr>
            <p:ph type="sldNum" sz="quarter" idx="10"/>
          </p:nvPr>
        </p:nvSpPr>
        <p:spPr/>
        <p:txBody>
          <a:bodyPr/>
          <a:lstStyle/>
          <a:p>
            <a:r>
              <a:rPr lang="en-US"/>
              <a:t>Design of Masonry Structures - </a:t>
            </a:r>
            <a:fld id="{765B3024-CA5C-4C3E-9F55-F41CDE14E6D4}" type="slidenum">
              <a:rPr lang="en-US" smtClean="0"/>
              <a:pPr/>
              <a:t>18</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3" name="Rectangle 2"/>
          <p:cNvSpPr>
            <a:spLocks noGrp="1" noRot="1" noChangeAspect="1" noChangeArrowheads="1" noTextEdit="1"/>
          </p:cNvSpPr>
          <p:nvPr>
            <p:ph type="sldImg"/>
          </p:nvPr>
        </p:nvSpPr>
        <p:spPr>
          <a:xfrm>
            <a:off x="1271588" y="714375"/>
            <a:ext cx="4772025" cy="3579813"/>
          </a:xfrm>
          <a:ln/>
        </p:spPr>
      </p:sp>
      <p:sp>
        <p:nvSpPr>
          <p:cNvPr id="81924" name="Rectangle 3"/>
          <p:cNvSpPr>
            <a:spLocks noGrp="1" noChangeArrowheads="1"/>
          </p:cNvSpPr>
          <p:nvPr>
            <p:ph type="body" idx="1"/>
          </p:nvPr>
        </p:nvSpPr>
        <p:spPr>
          <a:xfrm>
            <a:off x="975693" y="4533000"/>
            <a:ext cx="5363817" cy="437243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a:latin typeface="Arial" pitchFamily="34" charset="0"/>
                <a:ea typeface="ＭＳ Ｐゴシック" pitchFamily="34" charset="-128"/>
              </a:rPr>
              <a:t>This picture shows a</a:t>
            </a:r>
            <a:r>
              <a:rPr lang="en-US" baseline="0" dirty="0">
                <a:latin typeface="Arial" pitchFamily="34" charset="0"/>
                <a:ea typeface="ＭＳ Ｐゴシック" pitchFamily="34" charset="-128"/>
              </a:rPr>
              <a:t> wall subject to out of plane forces deflecting out in the direction of the force.  The wall boundary conditions are shown acting as not restraining rotation.</a:t>
            </a:r>
            <a:endParaRPr lang="en-US" dirty="0">
              <a:latin typeface="Arial" pitchFamily="34" charset="0"/>
              <a:ea typeface="ＭＳ Ｐゴシック" pitchFamily="34" charset="-128"/>
            </a:endParaRPr>
          </a:p>
          <a:p>
            <a:pPr eaLnBrk="1" hangingPunct="1"/>
            <a:endParaRPr lang="en-US" dirty="0">
              <a:latin typeface="Arial" pitchFamily="34" charset="0"/>
              <a:ea typeface="ＭＳ Ｐゴシック" pitchFamily="34" charset="-128"/>
            </a:endParaRPr>
          </a:p>
          <a:p>
            <a:pPr eaLnBrk="1" hangingPunct="1"/>
            <a:r>
              <a:rPr lang="en-US" dirty="0">
                <a:latin typeface="Arial" pitchFamily="34" charset="0"/>
                <a:ea typeface="ＭＳ Ｐゴシック" pitchFamily="34" charset="-128"/>
              </a:rPr>
              <a:t>This loading applies to all masonry walls, whether </a:t>
            </a:r>
            <a:r>
              <a:rPr lang="ja-JP" altLang="en-US" dirty="0">
                <a:latin typeface="Arial" pitchFamily="34" charset="0"/>
                <a:ea typeface="ＭＳ Ｐゴシック" pitchFamily="34" charset="-128"/>
              </a:rPr>
              <a:t>“</a:t>
            </a:r>
            <a:r>
              <a:rPr lang="en-US" altLang="ja-JP" dirty="0">
                <a:latin typeface="Arial" pitchFamily="34" charset="0"/>
                <a:ea typeface="ＭＳ Ｐゴシック" pitchFamily="34" charset="-128"/>
              </a:rPr>
              <a:t>participating</a:t>
            </a:r>
            <a:r>
              <a:rPr lang="ja-JP" altLang="en-US" dirty="0">
                <a:latin typeface="Arial" pitchFamily="34" charset="0"/>
                <a:ea typeface="ＭＳ Ｐゴシック" pitchFamily="34" charset="-128"/>
              </a:rPr>
              <a:t>”</a:t>
            </a:r>
            <a:r>
              <a:rPr lang="en-US" altLang="ja-JP" dirty="0">
                <a:latin typeface="Arial" pitchFamily="34" charset="0"/>
                <a:ea typeface="ＭＳ Ｐゴシック" pitchFamily="34" charset="-128"/>
              </a:rPr>
              <a:t> or not.  If not participating, the connections at the top must allow relative motion in the plane of the wall.</a:t>
            </a:r>
            <a:endParaRPr lang="en-US" dirty="0">
              <a:latin typeface="Arial" pitchFamily="34" charset="0"/>
              <a:ea typeface="ＭＳ Ｐゴシック" pitchFamily="34" charset="-128"/>
            </a:endParaRPr>
          </a:p>
        </p:txBody>
      </p:sp>
      <p:sp>
        <p:nvSpPr>
          <p:cNvPr id="2" name="Slide Number Placeholder 1"/>
          <p:cNvSpPr>
            <a:spLocks noGrp="1"/>
          </p:cNvSpPr>
          <p:nvPr>
            <p:ph type="sldNum" sz="quarter" idx="10"/>
          </p:nvPr>
        </p:nvSpPr>
        <p:spPr/>
        <p:txBody>
          <a:bodyPr/>
          <a:lstStyle/>
          <a:p>
            <a:r>
              <a:rPr lang="en-US"/>
              <a:t>Design of Masonry Structures - </a:t>
            </a:r>
            <a:fld id="{765B3024-CA5C-4C3E-9F55-F41CDE14E6D4}" type="slidenum">
              <a:rPr lang="en-US" smtClean="0"/>
              <a:pPr/>
              <a:t>19</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a:latin typeface="Arial" pitchFamily="34" charset="0"/>
                <a:ea typeface="ＭＳ Ｐゴシック" pitchFamily="34" charset="-128"/>
              </a:rPr>
              <a:t>In this first slide, we see examples of different applications of masonry :  on the left, a low-rise bearing-wall building of reinforced masonry; in the center, a high-rise bearing-wall building of reinforced masonry; and on the right, stone and clay unit veneer over a frame structure.</a:t>
            </a:r>
          </a:p>
          <a:p>
            <a:pPr eaLnBrk="1" hangingPunct="1"/>
            <a:endParaRPr lang="en-US" dirty="0">
              <a:latin typeface="Arial" pitchFamily="34" charset="0"/>
              <a:ea typeface="ＭＳ Ｐゴシック" pitchFamily="34" charset="-128"/>
            </a:endParaRPr>
          </a:p>
          <a:p>
            <a:pPr eaLnBrk="1" hangingPunct="1"/>
            <a:r>
              <a:rPr lang="en-US" dirty="0">
                <a:latin typeface="Arial" pitchFamily="34" charset="0"/>
                <a:ea typeface="ＭＳ Ｐゴシック" pitchFamily="34" charset="-128"/>
              </a:rPr>
              <a:t>Topic 13 deals with the seismic design of masonry structures.  </a:t>
            </a:r>
          </a:p>
          <a:p>
            <a:pPr eaLnBrk="1" hangingPunct="1"/>
            <a:endParaRPr lang="en-US" dirty="0">
              <a:latin typeface="Arial" pitchFamily="34" charset="0"/>
              <a:ea typeface="ＭＳ Ｐゴシック" pitchFamily="34" charset="-128"/>
            </a:endParaRPr>
          </a:p>
        </p:txBody>
      </p:sp>
      <p:sp>
        <p:nvSpPr>
          <p:cNvPr id="2" name="Slide Number Placeholder 1"/>
          <p:cNvSpPr>
            <a:spLocks noGrp="1"/>
          </p:cNvSpPr>
          <p:nvPr>
            <p:ph type="sldNum" sz="quarter" idx="10"/>
          </p:nvPr>
        </p:nvSpPr>
        <p:spPr/>
        <p:txBody>
          <a:bodyPr/>
          <a:lstStyle/>
          <a:p>
            <a:r>
              <a:rPr lang="en-US"/>
              <a:t>Design of Masonry Structures - </a:t>
            </a:r>
            <a:fld id="{765B3024-CA5C-4C3E-9F55-F41CDE14E6D4}" type="slidenum">
              <a:rPr lang="en-US" smtClean="0"/>
              <a:pPr/>
              <a:t>2</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Slide Image Placeholder 1"/>
          <p:cNvSpPr>
            <a:spLocks noGrp="1" noRot="1" noChangeAspect="1" noTextEdit="1"/>
          </p:cNvSpPr>
          <p:nvPr>
            <p:ph type="sldImg"/>
          </p:nvPr>
        </p:nvSpPr>
        <p:spPr>
          <a:ln/>
        </p:spPr>
      </p:sp>
      <p:sp>
        <p:nvSpPr>
          <p:cNvPr id="83970"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a:latin typeface="Arial" pitchFamily="34" charset="0"/>
                <a:ea typeface="ＭＳ Ｐゴシック" pitchFamily="34" charset="-128"/>
              </a:rPr>
              <a:t>This slide shows Tee-beam design </a:t>
            </a:r>
            <a:r>
              <a:rPr lang="en-US" baseline="0" dirty="0">
                <a:latin typeface="Arial" pitchFamily="34" charset="0"/>
                <a:ea typeface="ＭＳ Ｐゴシック" pitchFamily="34" charset="-128"/>
              </a:rPr>
              <a:t>grouted wall.</a:t>
            </a:r>
            <a:endParaRPr lang="en-US" dirty="0">
              <a:latin typeface="Arial" pitchFamily="34" charset="0"/>
              <a:ea typeface="ＭＳ Ｐゴシック" pitchFamily="34" charset="-128"/>
            </a:endParaRPr>
          </a:p>
          <a:p>
            <a:pPr eaLnBrk="1" hangingPunct="1"/>
            <a:endParaRPr lang="en-US" dirty="0">
              <a:latin typeface="Arial" pitchFamily="34" charset="0"/>
              <a:ea typeface="ＭＳ Ｐゴシック" pitchFamily="34" charset="-128"/>
            </a:endParaRPr>
          </a:p>
          <a:p>
            <a:pPr eaLnBrk="1" hangingPunct="1"/>
            <a:r>
              <a:rPr lang="en-US" dirty="0">
                <a:latin typeface="Arial" pitchFamily="34" charset="0"/>
                <a:ea typeface="ＭＳ Ｐゴシック" pitchFamily="34" charset="-128"/>
              </a:rPr>
              <a:t>Tee-beam design is much the same as in reinforced concrete.</a:t>
            </a:r>
          </a:p>
        </p:txBody>
      </p:sp>
      <p:sp>
        <p:nvSpPr>
          <p:cNvPr id="2" name="Slide Number Placeholder 1"/>
          <p:cNvSpPr>
            <a:spLocks noGrp="1"/>
          </p:cNvSpPr>
          <p:nvPr>
            <p:ph type="sldNum" sz="quarter" idx="10"/>
          </p:nvPr>
        </p:nvSpPr>
        <p:spPr/>
        <p:txBody>
          <a:bodyPr/>
          <a:lstStyle/>
          <a:p>
            <a:r>
              <a:rPr lang="en-US"/>
              <a:t>Design of Masonry Structures - </a:t>
            </a:r>
            <a:fld id="{765B3024-CA5C-4C3E-9F55-F41CDE14E6D4}" type="slidenum">
              <a:rPr lang="en-US" smtClean="0"/>
              <a:pPr/>
              <a:t>20</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7" name="Rectangle 2"/>
          <p:cNvSpPr>
            <a:spLocks noGrp="1" noRot="1" noChangeAspect="1" noChangeArrowheads="1" noTextEdit="1"/>
          </p:cNvSpPr>
          <p:nvPr>
            <p:ph type="sldImg"/>
          </p:nvPr>
        </p:nvSpPr>
        <p:spPr>
          <a:xfrm>
            <a:off x="1271588" y="714375"/>
            <a:ext cx="4772025" cy="3579813"/>
          </a:xfrm>
          <a:ln/>
        </p:spPr>
      </p:sp>
      <p:sp>
        <p:nvSpPr>
          <p:cNvPr id="88068" name="Rectangle 3"/>
          <p:cNvSpPr>
            <a:spLocks noGrp="1" noChangeArrowheads="1"/>
          </p:cNvSpPr>
          <p:nvPr>
            <p:ph type="body" idx="1"/>
          </p:nvPr>
        </p:nvSpPr>
        <p:spPr>
          <a:xfrm>
            <a:off x="975693" y="4533000"/>
            <a:ext cx="5363817" cy="437243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a:latin typeface="Arial" pitchFamily="34" charset="0"/>
                <a:ea typeface="ＭＳ Ｐゴシック" pitchFamily="34" charset="-128"/>
              </a:rPr>
              <a:t>This slide shows a wall subject to an in plane force distributed to wall</a:t>
            </a:r>
            <a:r>
              <a:rPr lang="en-US" baseline="0" dirty="0">
                <a:latin typeface="Arial" pitchFamily="34" charset="0"/>
                <a:ea typeface="ＭＳ Ｐゴシック" pitchFamily="34" charset="-128"/>
              </a:rPr>
              <a:t> segments of various length.</a:t>
            </a:r>
            <a:endParaRPr lang="en-US" dirty="0">
              <a:latin typeface="Arial" pitchFamily="34" charset="0"/>
              <a:ea typeface="ＭＳ Ｐゴシック" pitchFamily="34" charset="-128"/>
            </a:endParaRPr>
          </a:p>
          <a:p>
            <a:pPr eaLnBrk="1" hangingPunct="1"/>
            <a:endParaRPr lang="en-US" dirty="0">
              <a:latin typeface="Arial" pitchFamily="34" charset="0"/>
              <a:ea typeface="ＭＳ Ｐゴシック" pitchFamily="34" charset="-128"/>
            </a:endParaRPr>
          </a:p>
          <a:p>
            <a:pPr eaLnBrk="1" hangingPunct="1"/>
            <a:r>
              <a:rPr lang="en-US" dirty="0">
                <a:latin typeface="Arial" pitchFamily="34" charset="0"/>
                <a:ea typeface="ＭＳ Ｐゴシック" pitchFamily="34" charset="-128"/>
              </a:rPr>
              <a:t>Basic concept of analysis for distribution of seismic forces; the unit force will be higher in the stiffer elements.</a:t>
            </a:r>
          </a:p>
        </p:txBody>
      </p:sp>
      <p:sp>
        <p:nvSpPr>
          <p:cNvPr id="2" name="Slide Number Placeholder 1"/>
          <p:cNvSpPr>
            <a:spLocks noGrp="1"/>
          </p:cNvSpPr>
          <p:nvPr>
            <p:ph type="sldNum" sz="quarter" idx="10"/>
          </p:nvPr>
        </p:nvSpPr>
        <p:spPr/>
        <p:txBody>
          <a:bodyPr/>
          <a:lstStyle/>
          <a:p>
            <a:r>
              <a:rPr lang="en-US"/>
              <a:t>Design of Masonry Structures - </a:t>
            </a:r>
            <a:fld id="{765B3024-CA5C-4C3E-9F55-F41CDE14E6D4}" type="slidenum">
              <a:rPr lang="en-US" smtClean="0"/>
              <a:pPr/>
              <a:t>21</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5" name="Rectangle 2"/>
          <p:cNvSpPr>
            <a:spLocks noGrp="1" noRot="1" noChangeAspect="1" noChangeArrowheads="1" noTextEdit="1"/>
          </p:cNvSpPr>
          <p:nvPr>
            <p:ph type="sldImg"/>
          </p:nvPr>
        </p:nvSpPr>
        <p:spPr>
          <a:xfrm>
            <a:off x="1270000" y="714375"/>
            <a:ext cx="4776788" cy="3581400"/>
          </a:xfrm>
          <a:ln/>
        </p:spPr>
      </p:sp>
      <p:sp>
        <p:nvSpPr>
          <p:cNvPr id="90116" name="Rectangle 3"/>
          <p:cNvSpPr>
            <a:spLocks noGrp="1" noChangeArrowheads="1"/>
          </p:cNvSpPr>
          <p:nvPr>
            <p:ph type="body" idx="1"/>
          </p:nvPr>
        </p:nvSpPr>
        <p:spPr>
          <a:xfrm>
            <a:off x="974035" y="4533000"/>
            <a:ext cx="5367130" cy="437243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a:latin typeface="Arial" pitchFamily="34" charset="0"/>
                <a:ea typeface="ＭＳ Ｐゴシック" pitchFamily="34" charset="-128"/>
              </a:rPr>
              <a:t>This slide is the introductory slide to the Masonry Behavior subject in the presentation.</a:t>
            </a:r>
          </a:p>
          <a:p>
            <a:pPr eaLnBrk="1" hangingPunct="1"/>
            <a:endParaRPr lang="en-US" dirty="0">
              <a:latin typeface="Arial" pitchFamily="34" charset="0"/>
              <a:ea typeface="ＭＳ Ｐゴシック" pitchFamily="34" charset="-128"/>
            </a:endParaRPr>
          </a:p>
          <a:p>
            <a:pPr eaLnBrk="1" hangingPunct="1"/>
            <a:r>
              <a:rPr lang="en-US" dirty="0">
                <a:latin typeface="Arial" pitchFamily="34" charset="0"/>
                <a:ea typeface="ＭＳ Ｐゴシック" pitchFamily="34" charset="-128"/>
              </a:rPr>
              <a:t>This is a list of topics covered in this review module on masonry design according to the </a:t>
            </a:r>
            <a:r>
              <a:rPr lang="en-US" i="1" dirty="0">
                <a:latin typeface="Arial" pitchFamily="34" charset="0"/>
                <a:ea typeface="ＭＳ Ｐゴシック" pitchFamily="34" charset="-128"/>
              </a:rPr>
              <a:t>NEHRP Recommended Provisions</a:t>
            </a:r>
            <a:r>
              <a:rPr lang="en-US" dirty="0">
                <a:latin typeface="Arial" pitchFamily="34" charset="0"/>
                <a:ea typeface="ＭＳ Ｐゴシック" pitchFamily="34" charset="-128"/>
              </a:rPr>
              <a:t>, which is developed for the Federal Emergency Management Agency (FEMA) by the Building Seismic Safety Council (BSSC) of the National Institute of Building Sciences (NIBS).</a:t>
            </a:r>
          </a:p>
        </p:txBody>
      </p:sp>
      <p:sp>
        <p:nvSpPr>
          <p:cNvPr id="2" name="Slide Number Placeholder 1"/>
          <p:cNvSpPr>
            <a:spLocks noGrp="1"/>
          </p:cNvSpPr>
          <p:nvPr>
            <p:ph type="sldNum" sz="quarter" idx="10"/>
          </p:nvPr>
        </p:nvSpPr>
        <p:spPr/>
        <p:txBody>
          <a:bodyPr/>
          <a:lstStyle/>
          <a:p>
            <a:r>
              <a:rPr lang="en-US"/>
              <a:t>Design of Masonry Structures - </a:t>
            </a:r>
            <a:fld id="{765B3024-CA5C-4C3E-9F55-F41CDE14E6D4}" type="slidenum">
              <a:rPr lang="en-US" smtClean="0"/>
              <a:pPr/>
              <a:t>22</a:t>
            </a:fld>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3" name="Rectangle 2"/>
          <p:cNvSpPr>
            <a:spLocks noGrp="1" noRot="1" noChangeAspect="1" noChangeArrowheads="1" noTextEdit="1"/>
          </p:cNvSpPr>
          <p:nvPr>
            <p:ph type="sldImg"/>
          </p:nvPr>
        </p:nvSpPr>
        <p:spPr>
          <a:xfrm>
            <a:off x="1270000" y="714375"/>
            <a:ext cx="4776788" cy="3581400"/>
          </a:xfrm>
          <a:ln/>
        </p:spPr>
      </p:sp>
      <p:sp>
        <p:nvSpPr>
          <p:cNvPr id="92164" name="Rectangle 3"/>
          <p:cNvSpPr>
            <a:spLocks noGrp="1" noChangeArrowheads="1"/>
          </p:cNvSpPr>
          <p:nvPr>
            <p:ph type="body" idx="1"/>
          </p:nvPr>
        </p:nvSpPr>
        <p:spPr>
          <a:xfrm>
            <a:off x="974035" y="4533000"/>
            <a:ext cx="5367130" cy="437243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a:latin typeface="Arial" pitchFamily="34" charset="0"/>
                <a:ea typeface="ＭＳ Ｐゴシック" pitchFamily="34" charset="-128"/>
              </a:rPr>
              <a:t>This slide lists</a:t>
            </a:r>
            <a:r>
              <a:rPr lang="en-US" baseline="0" dirty="0">
                <a:latin typeface="Arial" pitchFamily="34" charset="0"/>
                <a:ea typeface="ＭＳ Ｐゴシック" pitchFamily="34" charset="-128"/>
              </a:rPr>
              <a:t> </a:t>
            </a:r>
            <a:r>
              <a:rPr lang="en-US" dirty="0">
                <a:latin typeface="Arial" pitchFamily="34" charset="0"/>
                <a:ea typeface="ＭＳ Ｐゴシック" pitchFamily="34" charset="-128"/>
              </a:rPr>
              <a:t>basics of masonry behavior.</a:t>
            </a:r>
          </a:p>
          <a:p>
            <a:pPr eaLnBrk="1" hangingPunct="1"/>
            <a:endParaRPr lang="en-US" dirty="0">
              <a:latin typeface="Arial" pitchFamily="34" charset="0"/>
              <a:ea typeface="ＭＳ Ｐゴシック" pitchFamily="34" charset="-128"/>
            </a:endParaRPr>
          </a:p>
          <a:p>
            <a:pPr eaLnBrk="1" hangingPunct="1"/>
            <a:r>
              <a:rPr lang="en-US" dirty="0">
                <a:latin typeface="Arial" pitchFamily="34" charset="0"/>
                <a:ea typeface="ＭＳ Ｐゴシック" pitchFamily="34" charset="-128"/>
              </a:rPr>
              <a:t>In the context of the TMS 402/602 Code and Specification as referenced by the </a:t>
            </a:r>
            <a:r>
              <a:rPr lang="en-US" i="1" dirty="0">
                <a:latin typeface="Arial" pitchFamily="34" charset="0"/>
                <a:ea typeface="ＭＳ Ｐゴシック" pitchFamily="34" charset="-128"/>
              </a:rPr>
              <a:t>NEHRP Recommended Provisions</a:t>
            </a:r>
            <a:r>
              <a:rPr lang="en-US" dirty="0">
                <a:latin typeface="Arial" pitchFamily="34" charset="0"/>
                <a:ea typeface="ＭＳ Ｐゴシック" pitchFamily="34" charset="-128"/>
              </a:rPr>
              <a:t>, masonry is composed of units held together by mortar.  The masonry is usually reinforced (either by prescription or by design methodology), and the reinforcement is surrounded by grout.  The result is an integral material very similar to reinforced concrete.</a:t>
            </a:r>
          </a:p>
        </p:txBody>
      </p:sp>
      <p:sp>
        <p:nvSpPr>
          <p:cNvPr id="2" name="Slide Number Placeholder 1"/>
          <p:cNvSpPr>
            <a:spLocks noGrp="1"/>
          </p:cNvSpPr>
          <p:nvPr>
            <p:ph type="sldNum" sz="quarter" idx="10"/>
          </p:nvPr>
        </p:nvSpPr>
        <p:spPr/>
        <p:txBody>
          <a:bodyPr/>
          <a:lstStyle/>
          <a:p>
            <a:r>
              <a:rPr lang="en-US"/>
              <a:t>Design of Masonry Structures - </a:t>
            </a:r>
            <a:fld id="{765B3024-CA5C-4C3E-9F55-F41CDE14E6D4}" type="slidenum">
              <a:rPr lang="en-US" smtClean="0"/>
              <a:pPr/>
              <a:t>23</a:t>
            </a:fld>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5" name="Rectangle 2"/>
          <p:cNvSpPr>
            <a:spLocks noGrp="1" noRot="1" noChangeAspect="1" noChangeArrowheads="1" noTextEdit="1"/>
          </p:cNvSpPr>
          <p:nvPr>
            <p:ph type="sldImg"/>
          </p:nvPr>
        </p:nvSpPr>
        <p:spPr>
          <a:xfrm>
            <a:off x="1271588" y="714375"/>
            <a:ext cx="4772025" cy="3579813"/>
          </a:xfrm>
          <a:ln/>
        </p:spPr>
      </p:sp>
      <p:sp>
        <p:nvSpPr>
          <p:cNvPr id="100356" name="Rectangle 3"/>
          <p:cNvSpPr>
            <a:spLocks noGrp="1" noChangeArrowheads="1"/>
          </p:cNvSpPr>
          <p:nvPr>
            <p:ph type="body" idx="1"/>
          </p:nvPr>
        </p:nvSpPr>
        <p:spPr>
          <a:xfrm>
            <a:off x="975693" y="4533000"/>
            <a:ext cx="5363817" cy="437243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a:latin typeface="Arial" pitchFamily="34" charset="0"/>
                <a:ea typeface="ＭＳ Ｐゴシック" pitchFamily="34" charset="-128"/>
              </a:rPr>
              <a:t>This slide shows three illustrations.</a:t>
            </a:r>
            <a:r>
              <a:rPr lang="en-US" baseline="0" dirty="0">
                <a:latin typeface="Arial" pitchFamily="34" charset="0"/>
                <a:ea typeface="ＭＳ Ｐゴシック" pitchFamily="34" charset="-128"/>
              </a:rPr>
              <a:t>  The first is a plan view of a masonry wall. The second is an elevation of a wall with stack bond, and a section showing that head joints with mortar create a continuous vertical plane. The third is an elevation of a wall with running bond, and a section showing that head joints with mortar are interrupted by units in a vertical plane.</a:t>
            </a:r>
            <a:endParaRPr lang="en-US" dirty="0">
              <a:latin typeface="Arial" pitchFamily="34" charset="0"/>
              <a:ea typeface="ＭＳ Ｐゴシック" pitchFamily="34" charset="-128"/>
            </a:endParaRPr>
          </a:p>
          <a:p>
            <a:pPr eaLnBrk="1" hangingPunct="1"/>
            <a:endParaRPr lang="en-US" dirty="0">
              <a:latin typeface="Arial" pitchFamily="34" charset="0"/>
              <a:ea typeface="ＭＳ Ｐゴシック" pitchFamily="34" charset="-128"/>
            </a:endParaRPr>
          </a:p>
          <a:p>
            <a:pPr eaLnBrk="1" hangingPunct="1"/>
            <a:r>
              <a:rPr lang="en-US" dirty="0">
                <a:latin typeface="Arial" pitchFamily="34" charset="0"/>
                <a:ea typeface="ＭＳ Ｐゴシック" pitchFamily="34" charset="-128"/>
              </a:rPr>
              <a:t>Head joints are weak because the mortar shrinks.  In contrast to bed joints, there is no gravity action to maintain the contact.</a:t>
            </a:r>
          </a:p>
        </p:txBody>
      </p:sp>
      <p:sp>
        <p:nvSpPr>
          <p:cNvPr id="2" name="Slide Number Placeholder 1"/>
          <p:cNvSpPr>
            <a:spLocks noGrp="1"/>
          </p:cNvSpPr>
          <p:nvPr>
            <p:ph type="sldNum" sz="quarter" idx="10"/>
          </p:nvPr>
        </p:nvSpPr>
        <p:spPr/>
        <p:txBody>
          <a:bodyPr/>
          <a:lstStyle/>
          <a:p>
            <a:r>
              <a:rPr lang="en-US"/>
              <a:t>Design of Masonry Structures - </a:t>
            </a:r>
            <a:fld id="{765B3024-CA5C-4C3E-9F55-F41CDE14E6D4}" type="slidenum">
              <a:rPr lang="en-US" smtClean="0"/>
              <a:pPr/>
              <a:t>24</a:t>
            </a:fld>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5" name="Slide Image Placeholder 1"/>
          <p:cNvSpPr>
            <a:spLocks noGrp="1" noRot="1" noChangeAspect="1" noTextEdit="1"/>
          </p:cNvSpPr>
          <p:nvPr>
            <p:ph type="sldImg"/>
          </p:nvPr>
        </p:nvSpPr>
        <p:spPr>
          <a:ln/>
        </p:spPr>
      </p:sp>
      <p:sp>
        <p:nvSpPr>
          <p:cNvPr id="108546"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latin typeface="Arial" pitchFamily="34" charset="0"/>
                <a:ea typeface="ＭＳ Ｐゴシック" pitchFamily="34" charset="-128"/>
              </a:rPr>
              <a:t>Slide shows cell with congested reinforcement making it difficult to flow grout into place. </a:t>
            </a:r>
          </a:p>
        </p:txBody>
      </p:sp>
      <p:sp>
        <p:nvSpPr>
          <p:cNvPr id="2" name="Slide Number Placeholder 1"/>
          <p:cNvSpPr>
            <a:spLocks noGrp="1"/>
          </p:cNvSpPr>
          <p:nvPr>
            <p:ph type="sldNum" sz="quarter" idx="10"/>
          </p:nvPr>
        </p:nvSpPr>
        <p:spPr/>
        <p:txBody>
          <a:bodyPr/>
          <a:lstStyle/>
          <a:p>
            <a:r>
              <a:rPr lang="en-US"/>
              <a:t>Design of Masonry Structures - </a:t>
            </a:r>
            <a:fld id="{765B3024-CA5C-4C3E-9F55-F41CDE14E6D4}" type="slidenum">
              <a:rPr lang="en-US" smtClean="0"/>
              <a:pPr/>
              <a:t>25</a:t>
            </a:fld>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7" name="Rectangle 2"/>
          <p:cNvSpPr>
            <a:spLocks noGrp="1" noRot="1" noChangeAspect="1" noChangeArrowheads="1" noTextEdit="1"/>
          </p:cNvSpPr>
          <p:nvPr>
            <p:ph type="sldImg"/>
          </p:nvPr>
        </p:nvSpPr>
        <p:spPr>
          <a:xfrm>
            <a:off x="1271588" y="714375"/>
            <a:ext cx="4772025" cy="3579813"/>
          </a:xfrm>
          <a:ln/>
        </p:spPr>
      </p:sp>
      <p:sp>
        <p:nvSpPr>
          <p:cNvPr id="118788" name="Rectangle 3"/>
          <p:cNvSpPr>
            <a:spLocks noGrp="1" noChangeArrowheads="1"/>
          </p:cNvSpPr>
          <p:nvPr>
            <p:ph type="body" idx="1"/>
          </p:nvPr>
        </p:nvSpPr>
        <p:spPr>
          <a:xfrm>
            <a:off x="975693" y="4533000"/>
            <a:ext cx="5363817" cy="437243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a:latin typeface="Arial" pitchFamily="34" charset="0"/>
                <a:ea typeface="ＭＳ Ｐゴシック" pitchFamily="34" charset="-128"/>
              </a:rPr>
              <a:t>Slide shows possible out-of-plane failures (flexural strength and anchorage failures)  in masonry walls,</a:t>
            </a:r>
            <a:r>
              <a:rPr lang="en-US" baseline="0" dirty="0">
                <a:latin typeface="Arial" pitchFamily="34" charset="0"/>
                <a:ea typeface="ＭＳ Ｐゴシック" pitchFamily="34" charset="-128"/>
              </a:rPr>
              <a:t> which includes a figure of masonry wall, a masonry all fail with flexural failure, and a masonry wall fail with anchorage failure. </a:t>
            </a:r>
            <a:endParaRPr lang="en-US" dirty="0">
              <a:latin typeface="Arial" pitchFamily="34" charset="0"/>
              <a:ea typeface="ＭＳ Ｐゴシック" pitchFamily="34" charset="-128"/>
            </a:endParaRPr>
          </a:p>
        </p:txBody>
      </p:sp>
      <p:sp>
        <p:nvSpPr>
          <p:cNvPr id="2" name="Slide Number Placeholder 1"/>
          <p:cNvSpPr>
            <a:spLocks noGrp="1"/>
          </p:cNvSpPr>
          <p:nvPr>
            <p:ph type="sldNum" sz="quarter" idx="10"/>
          </p:nvPr>
        </p:nvSpPr>
        <p:spPr/>
        <p:txBody>
          <a:bodyPr/>
          <a:lstStyle/>
          <a:p>
            <a:r>
              <a:rPr lang="en-US"/>
              <a:t>Design of Masonry Structures - </a:t>
            </a:r>
            <a:fld id="{765B3024-CA5C-4C3E-9F55-F41CDE14E6D4}" type="slidenum">
              <a:rPr lang="en-US" smtClean="0"/>
              <a:pPr/>
              <a:t>26</a:t>
            </a:fld>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3" name="Rectangle 2"/>
          <p:cNvSpPr>
            <a:spLocks noGrp="1" noRot="1" noChangeAspect="1" noChangeArrowheads="1" noTextEdit="1"/>
          </p:cNvSpPr>
          <p:nvPr>
            <p:ph type="sldImg"/>
          </p:nvPr>
        </p:nvSpPr>
        <p:spPr>
          <a:xfrm>
            <a:off x="1271588" y="714375"/>
            <a:ext cx="4772025" cy="3579813"/>
          </a:xfrm>
          <a:ln/>
        </p:spPr>
      </p:sp>
      <p:sp>
        <p:nvSpPr>
          <p:cNvPr id="122884" name="Rectangle 3"/>
          <p:cNvSpPr>
            <a:spLocks noGrp="1" noChangeArrowheads="1"/>
          </p:cNvSpPr>
          <p:nvPr>
            <p:ph type="body" idx="1"/>
          </p:nvPr>
        </p:nvSpPr>
        <p:spPr>
          <a:xfrm>
            <a:off x="975693" y="4533000"/>
            <a:ext cx="5363817" cy="437243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a:latin typeface="Arial" pitchFamily="34" charset="0"/>
                <a:ea typeface="ＭＳ Ｐゴシック" pitchFamily="34" charset="-128"/>
              </a:rPr>
              <a:t>This slide lists a summary</a:t>
            </a:r>
            <a:r>
              <a:rPr lang="en-US" baseline="0" dirty="0">
                <a:latin typeface="Arial" pitchFamily="34" charset="0"/>
                <a:ea typeface="ＭＳ Ｐゴシック" pitchFamily="34" charset="-128"/>
              </a:rPr>
              <a:t> of masonry behavior.</a:t>
            </a:r>
            <a:endParaRPr lang="en-US" dirty="0">
              <a:latin typeface="Arial" pitchFamily="34" charset="0"/>
              <a:ea typeface="ＭＳ Ｐゴシック" pitchFamily="34" charset="-128"/>
            </a:endParaRPr>
          </a:p>
          <a:p>
            <a:pPr eaLnBrk="1" hangingPunct="1"/>
            <a:endParaRPr lang="en-US" dirty="0">
              <a:latin typeface="Arial" pitchFamily="34" charset="0"/>
              <a:ea typeface="ＭＳ Ｐゴシック" pitchFamily="34" charset="-128"/>
            </a:endParaRPr>
          </a:p>
          <a:p>
            <a:pPr eaLnBrk="1" hangingPunct="1"/>
            <a:r>
              <a:rPr lang="en-US" dirty="0">
                <a:latin typeface="Arial" pitchFamily="34" charset="0"/>
                <a:ea typeface="ＭＳ Ｐゴシック" pitchFamily="34" charset="-128"/>
              </a:rPr>
              <a:t>Summary of Masonry Behavior</a:t>
            </a:r>
          </a:p>
        </p:txBody>
      </p:sp>
      <p:sp>
        <p:nvSpPr>
          <p:cNvPr id="2" name="Slide Number Placeholder 1"/>
          <p:cNvSpPr>
            <a:spLocks noGrp="1"/>
          </p:cNvSpPr>
          <p:nvPr>
            <p:ph type="sldNum" sz="quarter" idx="10"/>
          </p:nvPr>
        </p:nvSpPr>
        <p:spPr/>
        <p:txBody>
          <a:bodyPr/>
          <a:lstStyle/>
          <a:p>
            <a:r>
              <a:rPr lang="en-US"/>
              <a:t>Design of Masonry Structures - </a:t>
            </a:r>
            <a:fld id="{765B3024-CA5C-4C3E-9F55-F41CDE14E6D4}" type="slidenum">
              <a:rPr lang="en-US" smtClean="0"/>
              <a:pPr/>
              <a:t>27</a:t>
            </a:fld>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1" name="Rectangle 2"/>
          <p:cNvSpPr>
            <a:spLocks noGrp="1" noRot="1" noChangeAspect="1" noChangeArrowheads="1" noTextEdit="1"/>
          </p:cNvSpPr>
          <p:nvPr>
            <p:ph type="sldImg"/>
          </p:nvPr>
        </p:nvSpPr>
        <p:spPr>
          <a:xfrm>
            <a:off x="1271588" y="714375"/>
            <a:ext cx="4772025" cy="3579813"/>
          </a:xfrm>
          <a:ln/>
        </p:spPr>
      </p:sp>
      <p:sp>
        <p:nvSpPr>
          <p:cNvPr id="124932" name="Rectangle 3"/>
          <p:cNvSpPr>
            <a:spLocks noGrp="1" noChangeArrowheads="1"/>
          </p:cNvSpPr>
          <p:nvPr>
            <p:ph type="body" idx="1"/>
          </p:nvPr>
        </p:nvSpPr>
        <p:spPr>
          <a:xfrm>
            <a:off x="975693" y="4533000"/>
            <a:ext cx="5363817" cy="437243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a:latin typeface="Arial" pitchFamily="34" charset="0"/>
                <a:ea typeface="ＭＳ Ｐゴシック" pitchFamily="34" charset="-128"/>
              </a:rPr>
              <a:t>This slide lists design implications for masonry structures</a:t>
            </a:r>
          </a:p>
          <a:p>
            <a:pPr eaLnBrk="1" hangingPunct="1"/>
            <a:endParaRPr lang="en-US" dirty="0">
              <a:latin typeface="Arial" pitchFamily="34" charset="0"/>
              <a:ea typeface="ＭＳ Ｐゴシック" pitchFamily="34" charset="-128"/>
            </a:endParaRPr>
          </a:p>
          <a:p>
            <a:pPr eaLnBrk="1" hangingPunct="1"/>
            <a:r>
              <a:rPr lang="en-US" dirty="0">
                <a:latin typeface="Arial" pitchFamily="34" charset="0"/>
                <a:ea typeface="ＭＳ Ｐゴシック" pitchFamily="34" charset="-128"/>
              </a:rPr>
              <a:t>Design implications for masonry structures</a:t>
            </a:r>
          </a:p>
        </p:txBody>
      </p:sp>
      <p:sp>
        <p:nvSpPr>
          <p:cNvPr id="2" name="Slide Number Placeholder 1"/>
          <p:cNvSpPr>
            <a:spLocks noGrp="1"/>
          </p:cNvSpPr>
          <p:nvPr>
            <p:ph type="sldNum" sz="quarter" idx="10"/>
          </p:nvPr>
        </p:nvSpPr>
        <p:spPr/>
        <p:txBody>
          <a:bodyPr/>
          <a:lstStyle/>
          <a:p>
            <a:r>
              <a:rPr lang="en-US"/>
              <a:t>Design of Masonry Structures - </a:t>
            </a:r>
            <a:fld id="{765B3024-CA5C-4C3E-9F55-F41CDE14E6D4}" type="slidenum">
              <a:rPr lang="en-US" smtClean="0"/>
              <a:pPr/>
              <a:t>28</a:t>
            </a:fld>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9" name="Rectangle 2"/>
          <p:cNvSpPr>
            <a:spLocks noGrp="1" noRot="1" noChangeAspect="1" noChangeArrowheads="1" noTextEdit="1"/>
          </p:cNvSpPr>
          <p:nvPr>
            <p:ph type="sldImg"/>
          </p:nvPr>
        </p:nvSpPr>
        <p:spPr>
          <a:xfrm>
            <a:off x="1270000" y="714375"/>
            <a:ext cx="4776788" cy="3581400"/>
          </a:xfrm>
          <a:ln/>
        </p:spPr>
      </p:sp>
      <p:sp>
        <p:nvSpPr>
          <p:cNvPr id="126980" name="Rectangle 3"/>
          <p:cNvSpPr>
            <a:spLocks noGrp="1" noChangeArrowheads="1"/>
          </p:cNvSpPr>
          <p:nvPr>
            <p:ph type="body" idx="1"/>
          </p:nvPr>
        </p:nvSpPr>
        <p:spPr>
          <a:xfrm>
            <a:off x="974035" y="4533000"/>
            <a:ext cx="5367130" cy="437243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a:latin typeface="Arial" pitchFamily="34" charset="0"/>
                <a:ea typeface="ＭＳ Ｐゴシック" pitchFamily="34" charset="-128"/>
              </a:rPr>
              <a:t>This slide is the introduction</a:t>
            </a:r>
            <a:r>
              <a:rPr lang="en-US" baseline="0" dirty="0">
                <a:latin typeface="Arial" pitchFamily="34" charset="0"/>
                <a:ea typeface="ＭＳ Ｐゴシック" pitchFamily="34" charset="-128"/>
              </a:rPr>
              <a:t> slide to the section of the presentation on Organization of TMS 402 Code.</a:t>
            </a:r>
            <a:endParaRPr lang="en-US" dirty="0">
              <a:latin typeface="Arial" pitchFamily="34" charset="0"/>
              <a:ea typeface="ＭＳ Ｐゴシック" pitchFamily="34" charset="-128"/>
            </a:endParaRPr>
          </a:p>
          <a:p>
            <a:pPr eaLnBrk="1" hangingPunct="1"/>
            <a:endParaRPr lang="en-US" dirty="0">
              <a:latin typeface="Arial" pitchFamily="34" charset="0"/>
              <a:ea typeface="ＭＳ Ｐゴシック" pitchFamily="34" charset="-128"/>
            </a:endParaRPr>
          </a:p>
          <a:p>
            <a:pPr eaLnBrk="1" hangingPunct="1"/>
            <a:r>
              <a:rPr lang="en-US" dirty="0">
                <a:latin typeface="Arial" pitchFamily="34" charset="0"/>
                <a:ea typeface="ＭＳ Ｐゴシック" pitchFamily="34" charset="-128"/>
              </a:rPr>
              <a:t>This is a list of topics covered in this review module on masonry design according to the </a:t>
            </a:r>
            <a:r>
              <a:rPr lang="en-US" i="1" dirty="0">
                <a:latin typeface="Arial" pitchFamily="34" charset="0"/>
                <a:ea typeface="ＭＳ Ｐゴシック" pitchFamily="34" charset="-128"/>
              </a:rPr>
              <a:t>NEHRP Recommended Provisions</a:t>
            </a:r>
            <a:r>
              <a:rPr lang="en-US" dirty="0">
                <a:latin typeface="Arial" pitchFamily="34" charset="0"/>
                <a:ea typeface="ＭＳ Ｐゴシック" pitchFamily="34" charset="-128"/>
              </a:rPr>
              <a:t>, which is developed for the Federal Emergency Management Agency (FEMA) by the Building Seismic Safety Council (BSSC) of the National Institute of Building Sciences (NIBS).</a:t>
            </a:r>
          </a:p>
        </p:txBody>
      </p:sp>
      <p:sp>
        <p:nvSpPr>
          <p:cNvPr id="2" name="Slide Number Placeholder 1"/>
          <p:cNvSpPr>
            <a:spLocks noGrp="1"/>
          </p:cNvSpPr>
          <p:nvPr>
            <p:ph type="sldNum" sz="quarter" idx="10"/>
          </p:nvPr>
        </p:nvSpPr>
        <p:spPr/>
        <p:txBody>
          <a:bodyPr/>
          <a:lstStyle/>
          <a:p>
            <a:r>
              <a:rPr lang="en-US"/>
              <a:t>Design of Masonry Structures - </a:t>
            </a:r>
            <a:fld id="{765B3024-CA5C-4C3E-9F55-F41CDE14E6D4}" type="slidenum">
              <a:rPr lang="en-US" smtClean="0"/>
              <a:pPr/>
              <a:t>29</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2"/>
          <p:cNvSpPr>
            <a:spLocks noGrp="1" noRot="1" noChangeAspect="1" noChangeArrowheads="1" noTextEdit="1"/>
          </p:cNvSpPr>
          <p:nvPr>
            <p:ph type="sldImg"/>
          </p:nvPr>
        </p:nvSpPr>
        <p:spPr>
          <a:xfrm>
            <a:off x="1270000" y="714375"/>
            <a:ext cx="4776788" cy="3581400"/>
          </a:xfrm>
          <a:ln/>
        </p:spPr>
      </p:sp>
      <p:sp>
        <p:nvSpPr>
          <p:cNvPr id="22532" name="Rectangle 3"/>
          <p:cNvSpPr>
            <a:spLocks noGrp="1" noChangeArrowheads="1"/>
          </p:cNvSpPr>
          <p:nvPr>
            <p:ph type="body" idx="1"/>
          </p:nvPr>
        </p:nvSpPr>
        <p:spPr>
          <a:xfrm>
            <a:off x="974035" y="4533000"/>
            <a:ext cx="5367130" cy="437243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a:latin typeface="Arial" pitchFamily="34" charset="0"/>
                <a:ea typeface="ＭＳ Ｐゴシック" pitchFamily="34" charset="-128"/>
              </a:rPr>
              <a:t>This slide presents an overview of the presentation.</a:t>
            </a:r>
          </a:p>
          <a:p>
            <a:pPr eaLnBrk="1" hangingPunct="1"/>
            <a:endParaRPr lang="en-US" dirty="0">
              <a:latin typeface="Arial" pitchFamily="34" charset="0"/>
              <a:ea typeface="ＭＳ Ｐゴシック" pitchFamily="34" charset="-128"/>
            </a:endParaRPr>
          </a:p>
          <a:p>
            <a:pPr eaLnBrk="1" hangingPunct="1"/>
            <a:r>
              <a:rPr lang="en-US" dirty="0">
                <a:latin typeface="Arial" pitchFamily="34" charset="0"/>
                <a:ea typeface="ＭＳ Ｐゴシック" pitchFamily="34" charset="-128"/>
              </a:rPr>
              <a:t>This is a list of topics covered in this review module on masonry design according to the </a:t>
            </a:r>
            <a:r>
              <a:rPr lang="en-US" i="1" dirty="0">
                <a:latin typeface="Arial" pitchFamily="34" charset="0"/>
                <a:ea typeface="ＭＳ Ｐゴシック" pitchFamily="34" charset="-128"/>
              </a:rPr>
              <a:t>NEHRP Recommended Provisions</a:t>
            </a:r>
            <a:r>
              <a:rPr lang="en-US" dirty="0">
                <a:latin typeface="Arial" pitchFamily="34" charset="0"/>
                <a:ea typeface="ＭＳ Ｐゴシック" pitchFamily="34" charset="-128"/>
              </a:rPr>
              <a:t>, which is developed for the Federal Emergency Management Agency (FEMA) by the Building Seismic Safety Council (BSSC) of the National Institute of Building Sciences (NIBS).</a:t>
            </a:r>
          </a:p>
        </p:txBody>
      </p:sp>
      <p:sp>
        <p:nvSpPr>
          <p:cNvPr id="2" name="Slide Number Placeholder 1"/>
          <p:cNvSpPr>
            <a:spLocks noGrp="1"/>
          </p:cNvSpPr>
          <p:nvPr>
            <p:ph type="sldNum" sz="quarter" idx="10"/>
          </p:nvPr>
        </p:nvSpPr>
        <p:spPr/>
        <p:txBody>
          <a:bodyPr/>
          <a:lstStyle/>
          <a:p>
            <a:r>
              <a:rPr lang="en-US"/>
              <a:t>Design of Masonry Structures - </a:t>
            </a:r>
            <a:fld id="{765B3024-CA5C-4C3E-9F55-F41CDE14E6D4}" type="slidenum">
              <a:rPr lang="en-US" smtClean="0"/>
              <a:pPr/>
              <a:t>3</a:t>
            </a:fld>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5" name="Slide Image Placeholder 1"/>
          <p:cNvSpPr>
            <a:spLocks noGrp="1" noRot="1" noChangeAspect="1" noTextEdit="1"/>
          </p:cNvSpPr>
          <p:nvPr>
            <p:ph type="sldImg"/>
          </p:nvPr>
        </p:nvSpPr>
        <p:spPr>
          <a:ln/>
        </p:spPr>
      </p:sp>
      <p:sp>
        <p:nvSpPr>
          <p:cNvPr id="129026"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latin typeface="Arial" pitchFamily="34" charset="0"/>
                <a:ea typeface="ＭＳ Ｐゴシック" pitchFamily="34" charset="-128"/>
              </a:rPr>
              <a:t>Slide is a diagram of design standards used for Masonry structures.</a:t>
            </a:r>
          </a:p>
        </p:txBody>
      </p:sp>
      <p:sp>
        <p:nvSpPr>
          <p:cNvPr id="2" name="Slide Number Placeholder 1"/>
          <p:cNvSpPr>
            <a:spLocks noGrp="1"/>
          </p:cNvSpPr>
          <p:nvPr>
            <p:ph type="sldNum" sz="quarter" idx="10"/>
          </p:nvPr>
        </p:nvSpPr>
        <p:spPr/>
        <p:txBody>
          <a:bodyPr/>
          <a:lstStyle/>
          <a:p>
            <a:r>
              <a:rPr lang="en-US"/>
              <a:t>Design of Masonry Structures - </a:t>
            </a:r>
            <a:fld id="{765B3024-CA5C-4C3E-9F55-F41CDE14E6D4}" type="slidenum">
              <a:rPr lang="en-US" smtClean="0"/>
              <a:pPr/>
              <a:t>30</a:t>
            </a:fld>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3" name="Rectangle 2"/>
          <p:cNvSpPr>
            <a:spLocks noGrp="1" noRot="1" noChangeAspect="1" noChangeArrowheads="1" noTextEdit="1"/>
          </p:cNvSpPr>
          <p:nvPr>
            <p:ph type="sldImg"/>
          </p:nvPr>
        </p:nvSpPr>
        <p:spPr>
          <a:ln/>
        </p:spPr>
      </p:sp>
      <p:sp>
        <p:nvSpPr>
          <p:cNvPr id="13312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a:latin typeface="Arial" pitchFamily="34" charset="0"/>
                <a:ea typeface="ＭＳ Ｐゴシック" pitchFamily="34" charset="-128"/>
              </a:rPr>
              <a:t>This slide shows the organization of TMS 402.</a:t>
            </a:r>
          </a:p>
          <a:p>
            <a:pPr eaLnBrk="1" hangingPunct="1"/>
            <a:endParaRPr lang="en-US" dirty="0">
              <a:latin typeface="Arial" pitchFamily="34" charset="0"/>
              <a:ea typeface="ＭＳ Ｐゴシック" pitchFamily="34" charset="-128"/>
            </a:endParaRPr>
          </a:p>
          <a:p>
            <a:pPr eaLnBrk="1" hangingPunct="1"/>
            <a:r>
              <a:rPr lang="en-US" dirty="0">
                <a:latin typeface="Arial" pitchFamily="34" charset="0"/>
                <a:ea typeface="ＭＳ Ｐゴシック" pitchFamily="34" charset="-128"/>
              </a:rPr>
              <a:t>This slide shows the organization of TMS 402.  It is linked to the TMS 602 Specification.</a:t>
            </a:r>
          </a:p>
          <a:p>
            <a:pPr marL="0" marR="0" indent="0" algn="l" defTabSz="914400" rtl="0" eaLnBrk="1" fontAlgn="base" latinLnBrk="0" hangingPunct="1">
              <a:lnSpc>
                <a:spcPct val="100000"/>
              </a:lnSpc>
              <a:spcBef>
                <a:spcPct val="30000"/>
              </a:spcBef>
              <a:spcAft>
                <a:spcPct val="0"/>
              </a:spcAft>
              <a:buClrTx/>
              <a:buSzTx/>
              <a:buFontTx/>
              <a:buNone/>
              <a:tabLst/>
              <a:defRPr/>
            </a:pPr>
            <a:r>
              <a:rPr lang="en-US" dirty="0">
                <a:latin typeface="Arial" pitchFamily="34" charset="0"/>
                <a:ea typeface="ＭＳ Ｐゴシック" pitchFamily="34" charset="-128"/>
              </a:rPr>
              <a:t>TMS 402-13 has been significantly reorganized from previous editions.  It is now divided into four main parts; General, </a:t>
            </a:r>
            <a:r>
              <a:rPr lang="en-US" baseline="0" dirty="0">
                <a:latin typeface="Arial" pitchFamily="34" charset="0"/>
                <a:ea typeface="ＭＳ Ｐゴシック" pitchFamily="34" charset="-128"/>
              </a:rPr>
              <a:t>Design Requirements, Engineered Design Methods, and Prescriptive Design Methods.</a:t>
            </a:r>
            <a:endParaRPr lang="en-US" dirty="0">
              <a:latin typeface="Arial" pitchFamily="34" charset="0"/>
              <a:ea typeface="ＭＳ Ｐゴシック" pitchFamily="34" charset="-128"/>
            </a:endParaRPr>
          </a:p>
        </p:txBody>
      </p:sp>
      <p:sp>
        <p:nvSpPr>
          <p:cNvPr id="2" name="Slide Number Placeholder 1"/>
          <p:cNvSpPr>
            <a:spLocks noGrp="1"/>
          </p:cNvSpPr>
          <p:nvPr>
            <p:ph type="sldNum" sz="quarter" idx="10"/>
          </p:nvPr>
        </p:nvSpPr>
        <p:spPr/>
        <p:txBody>
          <a:bodyPr/>
          <a:lstStyle/>
          <a:p>
            <a:r>
              <a:rPr lang="en-US"/>
              <a:t>Design of Masonry Structures - </a:t>
            </a:r>
            <a:fld id="{765B3024-CA5C-4C3E-9F55-F41CDE14E6D4}" type="slidenum">
              <a:rPr lang="en-US" smtClean="0"/>
              <a:pPr/>
              <a:t>31</a:t>
            </a:fld>
            <a:endParaRPr lang="en-US" dirty="0"/>
          </a:p>
        </p:txBody>
      </p:sp>
    </p:spTree>
    <p:extLst>
      <p:ext uri="{BB962C8B-B14F-4D97-AF65-F5344CB8AC3E}">
        <p14:creationId xmlns:p14="http://schemas.microsoft.com/office/powerpoint/2010/main" val="268701983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1" name="Rectangle 2"/>
          <p:cNvSpPr>
            <a:spLocks noGrp="1" noRot="1" noChangeAspect="1" noChangeArrowheads="1" noTextEdit="1"/>
          </p:cNvSpPr>
          <p:nvPr>
            <p:ph type="sldImg"/>
          </p:nvPr>
        </p:nvSpPr>
        <p:spPr>
          <a:ln/>
        </p:spPr>
      </p:sp>
      <p:sp>
        <p:nvSpPr>
          <p:cNvPr id="135172"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a:latin typeface="Arial" pitchFamily="34" charset="0"/>
                <a:ea typeface="ＭＳ Ｐゴシック" pitchFamily="34" charset="-128"/>
              </a:rPr>
              <a:t>This slide shows the organization of TMS 602.</a:t>
            </a:r>
          </a:p>
          <a:p>
            <a:pPr eaLnBrk="1" hangingPunct="1"/>
            <a:endParaRPr lang="en-US" dirty="0">
              <a:latin typeface="Arial" pitchFamily="34" charset="0"/>
              <a:ea typeface="ＭＳ Ｐゴシック" pitchFamily="34" charset="-128"/>
            </a:endParaRPr>
          </a:p>
          <a:p>
            <a:pPr eaLnBrk="1" hangingPunct="1"/>
            <a:r>
              <a:rPr lang="en-US" dirty="0">
                <a:latin typeface="Arial" pitchFamily="34" charset="0"/>
                <a:ea typeface="ＭＳ Ｐゴシック" pitchFamily="34" charset="-128"/>
              </a:rPr>
              <a:t>TMS 602 is referenced by and linked to TMS 402.  The Specification has three articles governing general provisions, products, and execution, respectively.</a:t>
            </a:r>
          </a:p>
        </p:txBody>
      </p:sp>
      <p:sp>
        <p:nvSpPr>
          <p:cNvPr id="2" name="Slide Number Placeholder 1"/>
          <p:cNvSpPr>
            <a:spLocks noGrp="1"/>
          </p:cNvSpPr>
          <p:nvPr>
            <p:ph type="sldNum" sz="quarter" idx="10"/>
          </p:nvPr>
        </p:nvSpPr>
        <p:spPr/>
        <p:txBody>
          <a:bodyPr/>
          <a:lstStyle/>
          <a:p>
            <a:r>
              <a:rPr lang="en-US"/>
              <a:t>Design of Masonry Structures - </a:t>
            </a:r>
            <a:fld id="{765B3024-CA5C-4C3E-9F55-F41CDE14E6D4}" type="slidenum">
              <a:rPr lang="en-US" smtClean="0"/>
              <a:pPr/>
              <a:t>32</a:t>
            </a:fld>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7" name="Rectangle 2"/>
          <p:cNvSpPr>
            <a:spLocks noGrp="1" noRot="1" noChangeAspect="1" noChangeArrowheads="1" noTextEdit="1"/>
          </p:cNvSpPr>
          <p:nvPr>
            <p:ph type="sldImg"/>
          </p:nvPr>
        </p:nvSpPr>
        <p:spPr>
          <a:ln/>
        </p:spPr>
      </p:sp>
      <p:sp>
        <p:nvSpPr>
          <p:cNvPr id="139268"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a:latin typeface="Arial" pitchFamily="34" charset="0"/>
                <a:ea typeface="ＭＳ Ｐゴシック" pitchFamily="34" charset="-128"/>
              </a:rPr>
              <a:t>This</a:t>
            </a:r>
            <a:r>
              <a:rPr lang="en-US" baseline="0" dirty="0">
                <a:latin typeface="Arial" pitchFamily="34" charset="0"/>
                <a:ea typeface="ＭＳ Ｐゴシック" pitchFamily="34" charset="-128"/>
              </a:rPr>
              <a:t> slide lists the sections in Part 1 of TMS 402</a:t>
            </a:r>
            <a:endParaRPr lang="en-US" dirty="0">
              <a:latin typeface="Arial" pitchFamily="34" charset="0"/>
              <a:ea typeface="ＭＳ Ｐゴシック" pitchFamily="34" charset="-128"/>
            </a:endParaRPr>
          </a:p>
          <a:p>
            <a:pPr eaLnBrk="1" hangingPunct="1"/>
            <a:endParaRPr lang="en-US" dirty="0">
              <a:latin typeface="Arial" pitchFamily="34" charset="0"/>
              <a:ea typeface="ＭＳ Ｐゴシック" pitchFamily="34" charset="-128"/>
            </a:endParaRPr>
          </a:p>
          <a:p>
            <a:pPr eaLnBrk="1" hangingPunct="1"/>
            <a:r>
              <a:rPr lang="en-US" dirty="0">
                <a:latin typeface="Arial" pitchFamily="34" charset="0"/>
                <a:ea typeface="ＭＳ Ｐゴシック" pitchFamily="34" charset="-128"/>
              </a:rPr>
              <a:t>Part 1 of TMS 402 gives general requirements, notation and definitions, and QA and Construction requirements.  </a:t>
            </a:r>
            <a:r>
              <a:rPr lang="en-US" altLang="ja-JP" dirty="0">
                <a:latin typeface="Arial" pitchFamily="34" charset="0"/>
                <a:ea typeface="ＭＳ Ｐゴシック" pitchFamily="34" charset="-128"/>
              </a:rPr>
              <a:t>As with other slides, the sections marked in orange are emphasized in the slides that immediately follow.</a:t>
            </a:r>
            <a:endParaRPr lang="en-US" dirty="0">
              <a:latin typeface="Arial" pitchFamily="34" charset="0"/>
              <a:ea typeface="ＭＳ Ｐゴシック" pitchFamily="34" charset="-128"/>
            </a:endParaRPr>
          </a:p>
        </p:txBody>
      </p:sp>
      <p:sp>
        <p:nvSpPr>
          <p:cNvPr id="2" name="Slide Number Placeholder 1"/>
          <p:cNvSpPr>
            <a:spLocks noGrp="1"/>
          </p:cNvSpPr>
          <p:nvPr>
            <p:ph type="sldNum" sz="quarter" idx="10"/>
          </p:nvPr>
        </p:nvSpPr>
        <p:spPr/>
        <p:txBody>
          <a:bodyPr/>
          <a:lstStyle/>
          <a:p>
            <a:r>
              <a:rPr lang="en-US"/>
              <a:t>Design of Masonry Structures - </a:t>
            </a:r>
            <a:fld id="{765B3024-CA5C-4C3E-9F55-F41CDE14E6D4}" type="slidenum">
              <a:rPr lang="en-US" smtClean="0"/>
              <a:pPr/>
              <a:t>33</a:t>
            </a:fld>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7" name="Rectangle 2"/>
          <p:cNvSpPr>
            <a:spLocks noGrp="1" noRot="1" noChangeAspect="1" noChangeArrowheads="1" noTextEdit="1"/>
          </p:cNvSpPr>
          <p:nvPr>
            <p:ph type="sldImg"/>
          </p:nvPr>
        </p:nvSpPr>
        <p:spPr>
          <a:ln/>
        </p:spPr>
      </p:sp>
      <p:sp>
        <p:nvSpPr>
          <p:cNvPr id="139268"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a:latin typeface="Arial" pitchFamily="34" charset="0"/>
                <a:ea typeface="ＭＳ Ｐゴシック" pitchFamily="34" charset="-128"/>
              </a:rPr>
              <a:t>This</a:t>
            </a:r>
            <a:r>
              <a:rPr lang="en-US" baseline="0" dirty="0">
                <a:latin typeface="Arial" pitchFamily="34" charset="0"/>
                <a:ea typeface="ＭＳ Ｐゴシック" pitchFamily="34" charset="-128"/>
              </a:rPr>
              <a:t> slide lists the sections in Part 2 of TMS 402</a:t>
            </a:r>
            <a:endParaRPr lang="en-US" dirty="0">
              <a:latin typeface="Arial" pitchFamily="34" charset="0"/>
              <a:ea typeface="ＭＳ Ｐゴシック" pitchFamily="34" charset="-128"/>
            </a:endParaRPr>
          </a:p>
          <a:p>
            <a:pPr eaLnBrk="1" hangingPunct="1"/>
            <a:endParaRPr lang="en-US" dirty="0">
              <a:latin typeface="Arial" pitchFamily="34" charset="0"/>
              <a:ea typeface="ＭＳ Ｐゴシック" pitchFamily="34" charset="-128"/>
            </a:endParaRPr>
          </a:p>
          <a:p>
            <a:pPr eaLnBrk="1" hangingPunct="1"/>
            <a:r>
              <a:rPr lang="en-US" dirty="0">
                <a:latin typeface="Arial" pitchFamily="34" charset="0"/>
                <a:ea typeface="ＭＳ Ｐゴシック" pitchFamily="34" charset="-128"/>
              </a:rPr>
              <a:t>Part 2 of TMS 402 gives design requirements and criteria that apply independent of which analysis method is used.</a:t>
            </a:r>
          </a:p>
        </p:txBody>
      </p:sp>
      <p:sp>
        <p:nvSpPr>
          <p:cNvPr id="2" name="Slide Number Placeholder 1"/>
          <p:cNvSpPr>
            <a:spLocks noGrp="1"/>
          </p:cNvSpPr>
          <p:nvPr>
            <p:ph type="sldNum" sz="quarter" idx="10"/>
          </p:nvPr>
        </p:nvSpPr>
        <p:spPr/>
        <p:txBody>
          <a:bodyPr/>
          <a:lstStyle/>
          <a:p>
            <a:r>
              <a:rPr lang="en-US"/>
              <a:t>Design of Masonry Structures - </a:t>
            </a:r>
            <a:fld id="{765B3024-CA5C-4C3E-9F55-F41CDE14E6D4}" type="slidenum">
              <a:rPr lang="en-US" smtClean="0"/>
              <a:pPr/>
              <a:t>34</a:t>
            </a:fld>
            <a:endParaRPr lang="en-US" dirty="0"/>
          </a:p>
        </p:txBody>
      </p:sp>
    </p:spTree>
    <p:extLst>
      <p:ext uri="{BB962C8B-B14F-4D97-AF65-F5344CB8AC3E}">
        <p14:creationId xmlns:p14="http://schemas.microsoft.com/office/powerpoint/2010/main" val="2030581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5" name="Rectangle 2"/>
          <p:cNvSpPr>
            <a:spLocks noGrp="1" noRot="1" noChangeAspect="1" noChangeArrowheads="1" noTextEdit="1"/>
          </p:cNvSpPr>
          <p:nvPr>
            <p:ph type="sldImg"/>
          </p:nvPr>
        </p:nvSpPr>
        <p:spPr>
          <a:ln/>
        </p:spPr>
      </p:sp>
      <p:sp>
        <p:nvSpPr>
          <p:cNvPr id="141316"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a:latin typeface="Arial" pitchFamily="34" charset="0"/>
                <a:ea typeface="ＭＳ Ｐゴシック" pitchFamily="34" charset="-128"/>
              </a:rPr>
              <a:t>This slide is a summary of the material property provisions</a:t>
            </a:r>
            <a:r>
              <a:rPr lang="en-US" baseline="0" dirty="0">
                <a:latin typeface="Arial" pitchFamily="34" charset="0"/>
                <a:ea typeface="ＭＳ Ｐゴシック" pitchFamily="34" charset="-128"/>
              </a:rPr>
              <a:t> in TMS 402.</a:t>
            </a:r>
            <a:endParaRPr lang="en-US" dirty="0">
              <a:latin typeface="Arial" pitchFamily="34" charset="0"/>
              <a:ea typeface="ＭＳ Ｐゴシック" pitchFamily="34" charset="-128"/>
            </a:endParaRPr>
          </a:p>
          <a:p>
            <a:pPr eaLnBrk="1" hangingPunct="1"/>
            <a:endParaRPr lang="en-US" dirty="0">
              <a:latin typeface="Arial" pitchFamily="34" charset="0"/>
              <a:ea typeface="ＭＳ Ｐゴシック" pitchFamily="34" charset="-128"/>
            </a:endParaRPr>
          </a:p>
          <a:p>
            <a:pPr eaLnBrk="1" hangingPunct="1"/>
            <a:r>
              <a:rPr lang="en-US" dirty="0">
                <a:latin typeface="Arial" pitchFamily="34" charset="0"/>
                <a:ea typeface="ＭＳ Ｐゴシック" pitchFamily="34" charset="-128"/>
              </a:rPr>
              <a:t>Code Section 4.2 deals with material properties to be used for design.  It specifies the values of chord modulus of elasticity, shear modulus, thermal expansion coefficients, and creep coefficients for clay, concrete, and AAC masonry.  It also gives moisture expansion coefficients to be used for clay masonry and shrinkage coefficients to be used for concrete and AAC masonry.</a:t>
            </a:r>
          </a:p>
          <a:p>
            <a:pPr eaLnBrk="1" hangingPunct="1"/>
            <a:endParaRPr lang="en-US" dirty="0">
              <a:latin typeface="Arial" pitchFamily="34" charset="0"/>
              <a:ea typeface="ＭＳ Ｐゴシック" pitchFamily="34" charset="-128"/>
            </a:endParaRPr>
          </a:p>
        </p:txBody>
      </p:sp>
      <p:sp>
        <p:nvSpPr>
          <p:cNvPr id="2" name="Slide Number Placeholder 1"/>
          <p:cNvSpPr>
            <a:spLocks noGrp="1"/>
          </p:cNvSpPr>
          <p:nvPr>
            <p:ph type="sldNum" sz="quarter" idx="10"/>
          </p:nvPr>
        </p:nvSpPr>
        <p:spPr/>
        <p:txBody>
          <a:bodyPr/>
          <a:lstStyle/>
          <a:p>
            <a:r>
              <a:rPr lang="en-US"/>
              <a:t>Design of Masonry Structures - </a:t>
            </a:r>
            <a:fld id="{765B3024-CA5C-4C3E-9F55-F41CDE14E6D4}" type="slidenum">
              <a:rPr lang="en-US" smtClean="0"/>
              <a:pPr/>
              <a:t>35</a:t>
            </a:fld>
            <a:endParaRPr 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3" name="Rectangle 2"/>
          <p:cNvSpPr>
            <a:spLocks noGrp="1" noRot="1" noChangeAspect="1" noChangeArrowheads="1" noTextEdit="1"/>
          </p:cNvSpPr>
          <p:nvPr>
            <p:ph type="sldImg"/>
          </p:nvPr>
        </p:nvSpPr>
        <p:spPr>
          <a:ln/>
        </p:spPr>
      </p:sp>
      <p:sp>
        <p:nvSpPr>
          <p:cNvPr id="14336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1" indent="0" algn="l" defTabSz="914400" rtl="0" eaLnBrk="1" fontAlgn="base" latinLnBrk="0" hangingPunct="1">
              <a:lnSpc>
                <a:spcPct val="100000"/>
              </a:lnSpc>
              <a:spcBef>
                <a:spcPct val="30000"/>
              </a:spcBef>
              <a:spcAft>
                <a:spcPct val="0"/>
              </a:spcAft>
              <a:buClrTx/>
              <a:buSzTx/>
              <a:buFontTx/>
              <a:buNone/>
              <a:tabLst/>
              <a:defRPr/>
            </a:pPr>
            <a:r>
              <a:rPr lang="en-US" dirty="0">
                <a:latin typeface="Arial" pitchFamily="34" charset="0"/>
                <a:ea typeface="ＭＳ Ｐゴシック" pitchFamily="34" charset="-128"/>
              </a:rPr>
              <a:t>The figure</a:t>
            </a:r>
            <a:r>
              <a:rPr lang="en-US" baseline="0" dirty="0">
                <a:latin typeface="Arial" pitchFamily="34" charset="0"/>
                <a:ea typeface="ＭＳ Ｐゴシック" pitchFamily="34" charset="-128"/>
              </a:rPr>
              <a:t> shows the </a:t>
            </a:r>
            <a:r>
              <a:rPr lang="en-US" dirty="0">
                <a:ea typeface="ＭＳ Ｐゴシック" pitchFamily="34" charset="-128"/>
              </a:rPr>
              <a:t>bed joints of face-shell bedded hollow masonry.</a:t>
            </a:r>
          </a:p>
          <a:p>
            <a:pPr eaLnBrk="1" hangingPunct="1"/>
            <a:endParaRPr lang="en-US" dirty="0">
              <a:latin typeface="Arial" pitchFamily="34" charset="0"/>
              <a:ea typeface="ＭＳ Ｐゴシック" pitchFamily="34" charset="-128"/>
            </a:endParaRPr>
          </a:p>
          <a:p>
            <a:pPr eaLnBrk="1" hangingPunct="1"/>
            <a:r>
              <a:rPr lang="en-US" dirty="0">
                <a:latin typeface="Arial" pitchFamily="34" charset="0"/>
                <a:ea typeface="ＭＳ Ｐゴシック" pitchFamily="34" charset="-128"/>
              </a:rPr>
              <a:t>TMS 402 uses two different ways of computing section properties.  To compute member stresses or capacities, use the weakest section.  For hollow unit masonry bedded on the outside only (face-shell bedding), this is the area of the face shells only.</a:t>
            </a:r>
          </a:p>
        </p:txBody>
      </p:sp>
      <p:sp>
        <p:nvSpPr>
          <p:cNvPr id="2" name="Slide Number Placeholder 1"/>
          <p:cNvSpPr>
            <a:spLocks noGrp="1"/>
          </p:cNvSpPr>
          <p:nvPr>
            <p:ph type="sldNum" sz="quarter" idx="10"/>
          </p:nvPr>
        </p:nvSpPr>
        <p:spPr/>
        <p:txBody>
          <a:bodyPr/>
          <a:lstStyle/>
          <a:p>
            <a:r>
              <a:rPr lang="en-US"/>
              <a:t>Design of Masonry Structures - </a:t>
            </a:r>
            <a:fld id="{765B3024-CA5C-4C3E-9F55-F41CDE14E6D4}" type="slidenum">
              <a:rPr lang="en-US" smtClean="0"/>
              <a:pPr/>
              <a:t>36</a:t>
            </a:fld>
            <a:endParaRPr lang="en-U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7" name="Slide Image Placeholder 1"/>
          <p:cNvSpPr>
            <a:spLocks noGrp="1" noRot="1" noChangeAspect="1" noTextEdit="1"/>
          </p:cNvSpPr>
          <p:nvPr>
            <p:ph type="sldImg"/>
          </p:nvPr>
        </p:nvSpPr>
        <p:spPr>
          <a:ln/>
        </p:spPr>
      </p:sp>
      <p:sp>
        <p:nvSpPr>
          <p:cNvPr id="157698"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a:latin typeface="Arial" pitchFamily="34" charset="0"/>
                <a:ea typeface="ＭＳ Ｐゴシック" pitchFamily="34" charset="-128"/>
              </a:rPr>
              <a:t>This slide is a summary of the general analysis</a:t>
            </a:r>
            <a:r>
              <a:rPr lang="en-US" baseline="0" dirty="0">
                <a:latin typeface="Arial" pitchFamily="34" charset="0"/>
                <a:ea typeface="ＭＳ Ｐゴシック" pitchFamily="34" charset="-128"/>
              </a:rPr>
              <a:t> </a:t>
            </a:r>
            <a:r>
              <a:rPr lang="en-US" dirty="0">
                <a:latin typeface="Arial" pitchFamily="34" charset="0"/>
                <a:ea typeface="ＭＳ Ｐゴシック" pitchFamily="34" charset="-128"/>
              </a:rPr>
              <a:t>seismic design provisions</a:t>
            </a:r>
            <a:r>
              <a:rPr lang="en-US" baseline="0" dirty="0">
                <a:latin typeface="Arial" pitchFamily="34" charset="0"/>
                <a:ea typeface="ＭＳ Ｐゴシック" pitchFamily="34" charset="-128"/>
              </a:rPr>
              <a:t> in TMS 402.</a:t>
            </a:r>
            <a:endParaRPr lang="en-US" dirty="0">
              <a:latin typeface="Arial" pitchFamily="34" charset="0"/>
              <a:ea typeface="ＭＳ Ｐゴシック" pitchFamily="34" charset="-128"/>
            </a:endParaRPr>
          </a:p>
          <a:p>
            <a:pPr eaLnBrk="1" hangingPunct="1"/>
            <a:endParaRPr lang="en-US" dirty="0">
              <a:latin typeface="Arial" pitchFamily="34" charset="0"/>
              <a:ea typeface="ＭＳ Ｐゴシック" pitchFamily="34" charset="-128"/>
            </a:endParaRPr>
          </a:p>
          <a:p>
            <a:r>
              <a:rPr lang="en-US" dirty="0">
                <a:latin typeface="Arial" pitchFamily="34" charset="0"/>
                <a:ea typeface="ＭＳ Ｐゴシック" pitchFamily="34" charset="-128"/>
              </a:rPr>
              <a:t>Basics of seismic design</a:t>
            </a:r>
          </a:p>
        </p:txBody>
      </p:sp>
      <p:sp>
        <p:nvSpPr>
          <p:cNvPr id="2" name="Slide Number Placeholder 1"/>
          <p:cNvSpPr>
            <a:spLocks noGrp="1"/>
          </p:cNvSpPr>
          <p:nvPr>
            <p:ph type="sldNum" sz="quarter" idx="10"/>
          </p:nvPr>
        </p:nvSpPr>
        <p:spPr/>
        <p:txBody>
          <a:bodyPr/>
          <a:lstStyle/>
          <a:p>
            <a:r>
              <a:rPr lang="en-US"/>
              <a:t>Design of Masonry Structures - </a:t>
            </a:r>
            <a:fld id="{765B3024-CA5C-4C3E-9F55-F41CDE14E6D4}" type="slidenum">
              <a:rPr lang="en-US" smtClean="0"/>
              <a:pPr/>
              <a:t>37</a:t>
            </a:fld>
            <a:endParaRPr lang="en-US"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5" name="Slide Image Placeholder 1"/>
          <p:cNvSpPr>
            <a:spLocks noGrp="1" noRot="1" noChangeAspect="1" noTextEdit="1"/>
          </p:cNvSpPr>
          <p:nvPr>
            <p:ph type="sldImg"/>
          </p:nvPr>
        </p:nvSpPr>
        <p:spPr>
          <a:ln/>
        </p:spPr>
      </p:sp>
      <p:sp>
        <p:nvSpPr>
          <p:cNvPr id="159746"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a:latin typeface="Arial" pitchFamily="34" charset="0"/>
                <a:ea typeface="ＭＳ Ｐゴシック" pitchFamily="34" charset="-128"/>
              </a:rPr>
              <a:t>This slide is a summary of the general analysis seismic design provisions</a:t>
            </a:r>
            <a:r>
              <a:rPr lang="en-US" baseline="0" dirty="0">
                <a:latin typeface="Arial" pitchFamily="34" charset="0"/>
                <a:ea typeface="ＭＳ Ｐゴシック" pitchFamily="34" charset="-128"/>
              </a:rPr>
              <a:t> in TMS 402.</a:t>
            </a:r>
            <a:endParaRPr lang="en-US" dirty="0">
              <a:latin typeface="Arial" pitchFamily="34" charset="0"/>
              <a:ea typeface="ＭＳ Ｐゴシック" pitchFamily="34" charset="-128"/>
            </a:endParaRPr>
          </a:p>
          <a:p>
            <a:pPr eaLnBrk="1" hangingPunct="1"/>
            <a:endParaRPr lang="en-US" dirty="0">
              <a:latin typeface="Arial" pitchFamily="34" charset="0"/>
              <a:ea typeface="ＭＳ Ｐゴシック" pitchFamily="34" charset="-128"/>
            </a:endParaRPr>
          </a:p>
          <a:p>
            <a:r>
              <a:rPr lang="en-US" dirty="0">
                <a:latin typeface="Arial" pitchFamily="34" charset="0"/>
                <a:ea typeface="ＭＳ Ｐゴシック" pitchFamily="34" charset="-128"/>
              </a:rPr>
              <a:t>Basics of seismic design.</a:t>
            </a:r>
          </a:p>
        </p:txBody>
      </p:sp>
      <p:sp>
        <p:nvSpPr>
          <p:cNvPr id="2" name="Slide Number Placeholder 1"/>
          <p:cNvSpPr>
            <a:spLocks noGrp="1"/>
          </p:cNvSpPr>
          <p:nvPr>
            <p:ph type="sldNum" sz="quarter" idx="10"/>
          </p:nvPr>
        </p:nvSpPr>
        <p:spPr/>
        <p:txBody>
          <a:bodyPr/>
          <a:lstStyle/>
          <a:p>
            <a:r>
              <a:rPr lang="en-US"/>
              <a:t>Design of Masonry Structures - </a:t>
            </a:r>
            <a:fld id="{765B3024-CA5C-4C3E-9F55-F41CDE14E6D4}" type="slidenum">
              <a:rPr lang="en-US" smtClean="0"/>
              <a:pPr/>
              <a:t>38</a:t>
            </a:fld>
            <a:endParaRPr lang="en-US"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9" name="Rectangle 2"/>
          <p:cNvSpPr>
            <a:spLocks noGrp="1" noRot="1" noChangeAspect="1" noChangeArrowheads="1" noTextEdit="1"/>
          </p:cNvSpPr>
          <p:nvPr>
            <p:ph type="sldImg"/>
          </p:nvPr>
        </p:nvSpPr>
        <p:spPr>
          <a:xfrm>
            <a:off x="1262063" y="722313"/>
            <a:ext cx="4795837" cy="3597275"/>
          </a:xfrm>
          <a:ln/>
        </p:spPr>
      </p:sp>
      <p:sp>
        <p:nvSpPr>
          <p:cNvPr id="167940" name="Rectangle 3"/>
          <p:cNvSpPr>
            <a:spLocks noGrp="1" noChangeArrowheads="1"/>
          </p:cNvSpPr>
          <p:nvPr>
            <p:ph type="body" idx="1"/>
          </p:nvPr>
        </p:nvSpPr>
        <p:spPr>
          <a:xfrm>
            <a:off x="974035" y="4560570"/>
            <a:ext cx="5367130" cy="432054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098" tIns="47551" rIns="95098" bIns="47551"/>
          <a:lstStyle/>
          <a:p>
            <a:pPr eaLnBrk="1" hangingPunct="1"/>
            <a:r>
              <a:rPr lang="en-US" dirty="0">
                <a:latin typeface="Arial" pitchFamily="34" charset="0"/>
                <a:ea typeface="ＭＳ Ｐゴシック" pitchFamily="34" charset="-128"/>
              </a:rPr>
              <a:t>This slide is a summary of the seismic design provisions</a:t>
            </a:r>
            <a:r>
              <a:rPr lang="en-US" baseline="0" dirty="0">
                <a:latin typeface="Arial" pitchFamily="34" charset="0"/>
                <a:ea typeface="ＭＳ Ｐゴシック" pitchFamily="34" charset="-128"/>
              </a:rPr>
              <a:t> in TMS 402 for SDC C.</a:t>
            </a:r>
            <a:endParaRPr lang="en-US" dirty="0">
              <a:latin typeface="Arial" pitchFamily="34" charset="0"/>
              <a:ea typeface="ＭＳ Ｐゴシック" pitchFamily="34" charset="-128"/>
            </a:endParaRPr>
          </a:p>
          <a:p>
            <a:pPr eaLnBrk="1" hangingPunct="1"/>
            <a:endParaRPr lang="en-US" dirty="0">
              <a:latin typeface="Arial" pitchFamily="34" charset="0"/>
              <a:ea typeface="ＭＳ Ｐゴシック" pitchFamily="34" charset="-128"/>
            </a:endParaRPr>
          </a:p>
          <a:p>
            <a:pPr eaLnBrk="1" hangingPunct="1"/>
            <a:r>
              <a:rPr lang="en-US" dirty="0">
                <a:latin typeface="Arial" pitchFamily="34" charset="0"/>
                <a:ea typeface="ＭＳ Ｐゴシック" pitchFamily="34" charset="-128"/>
              </a:rPr>
              <a:t>In Seismic Design Category C, all walls must be considered shear walls unless isolated.  Shear walls must meet minimum prescriptive requirements for reinforcement and connections (ordinary reinforced, intermediate reinforced, or special reinforced) and other walls must meet minimum prescriptive requirements for horizontal or vertical reinforcement.</a:t>
            </a:r>
          </a:p>
        </p:txBody>
      </p:sp>
      <p:sp>
        <p:nvSpPr>
          <p:cNvPr id="2" name="Slide Number Placeholder 1"/>
          <p:cNvSpPr>
            <a:spLocks noGrp="1"/>
          </p:cNvSpPr>
          <p:nvPr>
            <p:ph type="sldNum" sz="quarter" idx="10"/>
          </p:nvPr>
        </p:nvSpPr>
        <p:spPr/>
        <p:txBody>
          <a:bodyPr/>
          <a:lstStyle/>
          <a:p>
            <a:r>
              <a:rPr lang="en-US"/>
              <a:t>Design of Masonry Structures - </a:t>
            </a:r>
            <a:fld id="{765B3024-CA5C-4C3E-9F55-F41CDE14E6D4}" type="slidenum">
              <a:rPr lang="en-US" smtClean="0"/>
              <a:pPr/>
              <a:t>39</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a:latin typeface="Arial" pitchFamily="34" charset="0"/>
                <a:ea typeface="ＭＳ Ｐゴシック" pitchFamily="34" charset="-128"/>
              </a:rPr>
              <a:t>This slide lists the objectives of the presentation.</a:t>
            </a:r>
          </a:p>
          <a:p>
            <a:pPr eaLnBrk="1" hangingPunct="1"/>
            <a:endParaRPr lang="en-US" dirty="0">
              <a:latin typeface="Arial" pitchFamily="34" charset="0"/>
              <a:ea typeface="ＭＳ Ｐゴシック" pitchFamily="34" charset="-128"/>
            </a:endParaRPr>
          </a:p>
          <a:p>
            <a:pPr eaLnBrk="1" hangingPunct="1"/>
            <a:r>
              <a:rPr lang="en-US" dirty="0">
                <a:latin typeface="Arial" pitchFamily="34" charset="0"/>
                <a:ea typeface="ＭＳ Ｐゴシック" pitchFamily="34" charset="-128"/>
              </a:rPr>
              <a:t>Because many in the intended audience may not have studied masonry recently, the module begins with a review of the basic components of masonry and of the basic behavior of wall-type structures.  It then addresses the specification of masonry units, mortar, grout, and accessory materials.  It continues with the rudiments of the mechanical behavior of masonry.  It then reviews The Masonry Society (TMS) Code and Specification, which is the fundamental technical resource behind the </a:t>
            </a:r>
            <a:r>
              <a:rPr lang="en-US" i="1" dirty="0">
                <a:latin typeface="Arial" pitchFamily="34" charset="0"/>
                <a:ea typeface="ＭＳ Ｐゴシック" pitchFamily="34" charset="-128"/>
              </a:rPr>
              <a:t>NEHRP Recommended Provisions</a:t>
            </a:r>
            <a:r>
              <a:rPr lang="en-US" dirty="0">
                <a:latin typeface="Arial" pitchFamily="34" charset="0"/>
                <a:ea typeface="ＭＳ Ｐゴシック" pitchFamily="34" charset="-128"/>
              </a:rPr>
              <a:t>.  It concludes with the design and detailing of a reinforced masonry shear wall.</a:t>
            </a:r>
          </a:p>
        </p:txBody>
      </p:sp>
      <p:sp>
        <p:nvSpPr>
          <p:cNvPr id="2" name="Slide Number Placeholder 1"/>
          <p:cNvSpPr>
            <a:spLocks noGrp="1"/>
          </p:cNvSpPr>
          <p:nvPr>
            <p:ph type="sldNum" sz="quarter" idx="10"/>
          </p:nvPr>
        </p:nvSpPr>
        <p:spPr/>
        <p:txBody>
          <a:bodyPr/>
          <a:lstStyle/>
          <a:p>
            <a:r>
              <a:rPr lang="en-US"/>
              <a:t>Design of Masonry Structures - </a:t>
            </a:r>
            <a:fld id="{765B3024-CA5C-4C3E-9F55-F41CDE14E6D4}" type="slidenum">
              <a:rPr lang="en-US" smtClean="0"/>
              <a:pPr/>
              <a:t>4</a:t>
            </a:fld>
            <a:endParaRPr lang="en-US"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7" name="Rectangle 2"/>
          <p:cNvSpPr>
            <a:spLocks noGrp="1" noRot="1" noChangeAspect="1" noChangeArrowheads="1" noTextEdit="1"/>
          </p:cNvSpPr>
          <p:nvPr>
            <p:ph type="sldImg"/>
          </p:nvPr>
        </p:nvSpPr>
        <p:spPr>
          <a:xfrm>
            <a:off x="1262063" y="722313"/>
            <a:ext cx="4795837" cy="3597275"/>
          </a:xfrm>
          <a:ln/>
        </p:spPr>
      </p:sp>
      <p:sp>
        <p:nvSpPr>
          <p:cNvPr id="169988" name="Rectangle 3"/>
          <p:cNvSpPr>
            <a:spLocks noGrp="1" noChangeArrowheads="1"/>
          </p:cNvSpPr>
          <p:nvPr>
            <p:ph type="body" idx="1"/>
          </p:nvPr>
        </p:nvSpPr>
        <p:spPr>
          <a:xfrm>
            <a:off x="974035" y="4560570"/>
            <a:ext cx="5367130" cy="432054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098" tIns="47551" rIns="95098" bIns="47551"/>
          <a:lstStyle/>
          <a:p>
            <a:pPr eaLnBrk="1" hangingPunct="1"/>
            <a:r>
              <a:rPr lang="en-US" dirty="0">
                <a:latin typeface="Arial" pitchFamily="34" charset="0"/>
                <a:ea typeface="ＭＳ Ｐゴシック" pitchFamily="34" charset="-128"/>
              </a:rPr>
              <a:t>This slide is a summary of the seismic design provisions</a:t>
            </a:r>
            <a:r>
              <a:rPr lang="en-US" baseline="0" dirty="0">
                <a:latin typeface="Arial" pitchFamily="34" charset="0"/>
                <a:ea typeface="ＭＳ Ｐゴシック" pitchFamily="34" charset="-128"/>
              </a:rPr>
              <a:t> in TMS 402 for SDC D.</a:t>
            </a:r>
            <a:endParaRPr lang="en-US" dirty="0">
              <a:latin typeface="Arial" pitchFamily="34" charset="0"/>
              <a:ea typeface="ＭＳ Ｐゴシック" pitchFamily="34" charset="-128"/>
            </a:endParaRPr>
          </a:p>
          <a:p>
            <a:pPr eaLnBrk="1" hangingPunct="1"/>
            <a:endParaRPr lang="en-US" dirty="0">
              <a:latin typeface="Arial" pitchFamily="34" charset="0"/>
              <a:ea typeface="ＭＳ Ｐゴシック" pitchFamily="34" charset="-128"/>
            </a:endParaRPr>
          </a:p>
          <a:p>
            <a:pPr eaLnBrk="1" hangingPunct="1"/>
            <a:r>
              <a:rPr lang="en-US" dirty="0">
                <a:latin typeface="Arial" pitchFamily="34" charset="0"/>
                <a:ea typeface="ＭＳ Ｐゴシック" pitchFamily="34" charset="-128"/>
              </a:rPr>
              <a:t>In Seismic Design Category D, masonry that is part of the lateral force resisting system must be reinforced so that </a:t>
            </a:r>
            <a:r>
              <a:rPr lang="en-US" dirty="0">
                <a:latin typeface="Arial" pitchFamily="34" charset="0"/>
                <a:ea typeface="ＭＳ Ｐゴシック" pitchFamily="34" charset="-128"/>
                <a:sym typeface="Symbol" pitchFamily="18" charset="2"/>
              </a:rPr>
              <a:t></a:t>
            </a:r>
            <a:r>
              <a:rPr lang="en-US" baseline="-25000" dirty="0">
                <a:latin typeface="Arial" pitchFamily="34" charset="0"/>
                <a:ea typeface="ＭＳ Ｐゴシック" pitchFamily="34" charset="-128"/>
                <a:sym typeface="Symbol" pitchFamily="18" charset="2"/>
              </a:rPr>
              <a:t>v</a:t>
            </a:r>
            <a:r>
              <a:rPr lang="en-US" dirty="0">
                <a:latin typeface="Arial" pitchFamily="34" charset="0"/>
                <a:ea typeface="ＭＳ Ｐゴシック" pitchFamily="34" charset="-128"/>
                <a:sym typeface="Symbol" pitchFamily="18" charset="2"/>
              </a:rPr>
              <a:t> + </a:t>
            </a:r>
            <a:r>
              <a:rPr lang="en-US" baseline="-25000" dirty="0">
                <a:latin typeface="Arial" pitchFamily="34" charset="0"/>
                <a:ea typeface="ＭＳ Ｐゴシック" pitchFamily="34" charset="-128"/>
                <a:sym typeface="Symbol" pitchFamily="18" charset="2"/>
              </a:rPr>
              <a:t>h</a:t>
            </a:r>
            <a:r>
              <a:rPr lang="en-US" dirty="0">
                <a:latin typeface="Arial" pitchFamily="34" charset="0"/>
                <a:ea typeface="ＭＳ Ｐゴシック" pitchFamily="34" charset="-128"/>
                <a:sym typeface="Symbol" pitchFamily="18" charset="2"/>
              </a:rPr>
              <a:t>  0.002, and </a:t>
            </a:r>
            <a:r>
              <a:rPr lang="en-US" baseline="-25000" dirty="0">
                <a:latin typeface="Arial" pitchFamily="34" charset="0"/>
                <a:ea typeface="ＭＳ Ｐゴシック" pitchFamily="34" charset="-128"/>
                <a:sym typeface="Symbol" pitchFamily="18" charset="2"/>
              </a:rPr>
              <a:t>v</a:t>
            </a:r>
            <a:r>
              <a:rPr lang="en-US" dirty="0">
                <a:latin typeface="Arial" pitchFamily="34" charset="0"/>
                <a:ea typeface="ＭＳ Ｐゴシック" pitchFamily="34" charset="-128"/>
                <a:sym typeface="Symbol" pitchFamily="18" charset="2"/>
              </a:rPr>
              <a:t> and </a:t>
            </a:r>
            <a:r>
              <a:rPr lang="en-US" baseline="-25000" dirty="0">
                <a:latin typeface="Arial" pitchFamily="34" charset="0"/>
                <a:ea typeface="ＭＳ Ｐゴシック" pitchFamily="34" charset="-128"/>
                <a:sym typeface="Symbol" pitchFamily="18" charset="2"/>
              </a:rPr>
              <a:t>h</a:t>
            </a:r>
            <a:r>
              <a:rPr lang="en-US" dirty="0">
                <a:latin typeface="Arial" pitchFamily="34" charset="0"/>
                <a:ea typeface="ＭＳ Ｐゴシック" pitchFamily="34" charset="-128"/>
                <a:sym typeface="Symbol" pitchFamily="18" charset="2"/>
              </a:rPr>
              <a:t>  0.0007.  </a:t>
            </a:r>
            <a:r>
              <a:rPr lang="en-US" dirty="0">
                <a:latin typeface="Arial" pitchFamily="34" charset="0"/>
                <a:ea typeface="ＭＳ Ｐゴシック" pitchFamily="34" charset="-128"/>
              </a:rPr>
              <a:t>Type N mortar and masonry cement mortars are prohibited in the lateral force resisting system.  Shear walls must meet minimum prescriptive requirements for reinforcement and connections (special reinforced) and other walls must meet minimum prescriptive requirements for horizontal and vertical reinforcement.</a:t>
            </a:r>
          </a:p>
          <a:p>
            <a:pPr eaLnBrk="1" hangingPunct="1"/>
            <a:endParaRPr lang="en-US" dirty="0">
              <a:latin typeface="Arial" pitchFamily="34" charset="0"/>
              <a:ea typeface="ＭＳ Ｐゴシック" pitchFamily="34" charset="-128"/>
            </a:endParaRPr>
          </a:p>
        </p:txBody>
      </p:sp>
      <p:sp>
        <p:nvSpPr>
          <p:cNvPr id="2" name="Slide Number Placeholder 1"/>
          <p:cNvSpPr>
            <a:spLocks noGrp="1"/>
          </p:cNvSpPr>
          <p:nvPr>
            <p:ph type="sldNum" sz="quarter" idx="10"/>
          </p:nvPr>
        </p:nvSpPr>
        <p:spPr/>
        <p:txBody>
          <a:bodyPr/>
          <a:lstStyle/>
          <a:p>
            <a:r>
              <a:rPr lang="en-US"/>
              <a:t>Design of Masonry Structures - </a:t>
            </a:r>
            <a:fld id="{765B3024-CA5C-4C3E-9F55-F41CDE14E6D4}" type="slidenum">
              <a:rPr lang="en-US" smtClean="0"/>
              <a:pPr/>
              <a:t>40</a:t>
            </a:fld>
            <a:endParaRPr lang="en-US"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3" name="Slide Image Placeholder 1"/>
          <p:cNvSpPr>
            <a:spLocks noGrp="1" noRot="1" noChangeAspect="1" noTextEdit="1"/>
          </p:cNvSpPr>
          <p:nvPr>
            <p:ph type="sldImg"/>
          </p:nvPr>
        </p:nvSpPr>
        <p:spPr>
          <a:ln/>
        </p:spPr>
      </p:sp>
      <p:sp>
        <p:nvSpPr>
          <p:cNvPr id="172034"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a:latin typeface="Arial" pitchFamily="34" charset="0"/>
                <a:ea typeface="ＭＳ Ｐゴシック" pitchFamily="34" charset="-128"/>
              </a:rPr>
              <a:t>This slide is a summary of the seismic design provisions</a:t>
            </a:r>
            <a:r>
              <a:rPr lang="en-US" baseline="0" dirty="0">
                <a:latin typeface="Arial" pitchFamily="34" charset="0"/>
                <a:ea typeface="ＭＳ Ｐゴシック" pitchFamily="34" charset="-128"/>
              </a:rPr>
              <a:t> in TMS 402 for SDC D.</a:t>
            </a:r>
            <a:endParaRPr lang="en-US" dirty="0">
              <a:latin typeface="Arial" pitchFamily="34" charset="0"/>
              <a:ea typeface="ＭＳ Ｐゴシック" pitchFamily="34" charset="-128"/>
            </a:endParaRPr>
          </a:p>
          <a:p>
            <a:pPr eaLnBrk="1" hangingPunct="1"/>
            <a:endParaRPr lang="en-US" dirty="0">
              <a:latin typeface="Arial" pitchFamily="34" charset="0"/>
              <a:ea typeface="ＭＳ Ｐゴシック" pitchFamily="34" charset="-128"/>
            </a:endParaRPr>
          </a:p>
          <a:p>
            <a:r>
              <a:rPr lang="en-US" dirty="0">
                <a:latin typeface="Arial" pitchFamily="34" charset="0"/>
                <a:ea typeface="ＭＳ Ｐゴシック" pitchFamily="34" charset="-128"/>
              </a:rPr>
              <a:t>Basics of seismic design.</a:t>
            </a:r>
          </a:p>
        </p:txBody>
      </p:sp>
      <p:sp>
        <p:nvSpPr>
          <p:cNvPr id="2" name="Slide Number Placeholder 1"/>
          <p:cNvSpPr>
            <a:spLocks noGrp="1"/>
          </p:cNvSpPr>
          <p:nvPr>
            <p:ph type="sldNum" sz="quarter" idx="10"/>
          </p:nvPr>
        </p:nvSpPr>
        <p:spPr/>
        <p:txBody>
          <a:bodyPr/>
          <a:lstStyle/>
          <a:p>
            <a:r>
              <a:rPr lang="en-US"/>
              <a:t>Design of Masonry Structures - </a:t>
            </a:r>
            <a:fld id="{765B3024-CA5C-4C3E-9F55-F41CDE14E6D4}" type="slidenum">
              <a:rPr lang="en-US" smtClean="0"/>
              <a:pPr/>
              <a:t>41</a:t>
            </a:fld>
            <a:endParaRPr lang="en-US"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3" name="Rectangle 2"/>
          <p:cNvSpPr>
            <a:spLocks noGrp="1" noRot="1" noChangeAspect="1" noChangeArrowheads="1" noTextEdit="1"/>
          </p:cNvSpPr>
          <p:nvPr>
            <p:ph type="sldImg"/>
          </p:nvPr>
        </p:nvSpPr>
        <p:spPr>
          <a:ln/>
        </p:spPr>
      </p:sp>
      <p:sp>
        <p:nvSpPr>
          <p:cNvPr id="17408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a:latin typeface="Arial" pitchFamily="34" charset="0"/>
                <a:ea typeface="ＭＳ Ｐゴシック" pitchFamily="34" charset="-128"/>
              </a:rPr>
              <a:t>This slide illustrates the minimum reinforcement requirements for special reinforced masonry shear walls.</a:t>
            </a:r>
          </a:p>
          <a:p>
            <a:pPr eaLnBrk="1" hangingPunct="1"/>
            <a:endParaRPr lang="en-US" dirty="0">
              <a:latin typeface="Arial" pitchFamily="34" charset="0"/>
              <a:ea typeface="ＭＳ Ｐゴシック" pitchFamily="34" charset="-128"/>
            </a:endParaRPr>
          </a:p>
        </p:txBody>
      </p:sp>
      <p:sp>
        <p:nvSpPr>
          <p:cNvPr id="2" name="Slide Number Placeholder 1"/>
          <p:cNvSpPr>
            <a:spLocks noGrp="1"/>
          </p:cNvSpPr>
          <p:nvPr>
            <p:ph type="sldNum" sz="quarter" idx="10"/>
          </p:nvPr>
        </p:nvSpPr>
        <p:spPr/>
        <p:txBody>
          <a:bodyPr/>
          <a:lstStyle/>
          <a:p>
            <a:r>
              <a:rPr lang="en-US"/>
              <a:t>Design of Masonry Structures - </a:t>
            </a:r>
            <a:fld id="{765B3024-CA5C-4C3E-9F55-F41CDE14E6D4}" type="slidenum">
              <a:rPr lang="en-US" smtClean="0"/>
              <a:pPr/>
              <a:t>42</a:t>
            </a:fld>
            <a:endParaRPr lang="en-US" dirty="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1" name="Rectangle 2"/>
          <p:cNvSpPr>
            <a:spLocks noGrp="1" noRot="1" noChangeAspect="1" noChangeArrowheads="1" noTextEdit="1"/>
          </p:cNvSpPr>
          <p:nvPr>
            <p:ph type="sldImg"/>
          </p:nvPr>
        </p:nvSpPr>
        <p:spPr>
          <a:xfrm>
            <a:off x="1262063" y="722313"/>
            <a:ext cx="4795837" cy="3597275"/>
          </a:xfrm>
          <a:ln/>
        </p:spPr>
      </p:sp>
      <p:sp>
        <p:nvSpPr>
          <p:cNvPr id="176132" name="Rectangle 3"/>
          <p:cNvSpPr>
            <a:spLocks noGrp="1" noChangeArrowheads="1"/>
          </p:cNvSpPr>
          <p:nvPr>
            <p:ph type="body" idx="1"/>
          </p:nvPr>
        </p:nvSpPr>
        <p:spPr>
          <a:xfrm>
            <a:off x="974035" y="4560570"/>
            <a:ext cx="5367130" cy="432054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098" tIns="47551" rIns="95098" bIns="47551"/>
          <a:lstStyle/>
          <a:p>
            <a:pPr eaLnBrk="1" hangingPunct="1"/>
            <a:r>
              <a:rPr lang="en-US" dirty="0">
                <a:latin typeface="Arial" pitchFamily="34" charset="0"/>
                <a:ea typeface="ＭＳ Ｐゴシック" pitchFamily="34" charset="-128"/>
              </a:rPr>
              <a:t>This slide is a summary of the seismic design provisions</a:t>
            </a:r>
            <a:r>
              <a:rPr lang="en-US" baseline="0" dirty="0">
                <a:latin typeface="Arial" pitchFamily="34" charset="0"/>
                <a:ea typeface="ＭＳ Ｐゴシック" pitchFamily="34" charset="-128"/>
              </a:rPr>
              <a:t> in TMS 402 for SDC E and F.</a:t>
            </a:r>
            <a:endParaRPr lang="en-US" dirty="0">
              <a:latin typeface="Arial" pitchFamily="34" charset="0"/>
              <a:ea typeface="ＭＳ Ｐゴシック" pitchFamily="34" charset="-128"/>
            </a:endParaRPr>
          </a:p>
          <a:p>
            <a:pPr eaLnBrk="1" hangingPunct="1"/>
            <a:endParaRPr lang="en-US" dirty="0">
              <a:latin typeface="Arial" pitchFamily="34" charset="0"/>
              <a:ea typeface="ＭＳ Ｐゴシック" pitchFamily="34" charset="-128"/>
            </a:endParaRPr>
          </a:p>
          <a:p>
            <a:pPr eaLnBrk="1" hangingPunct="1"/>
            <a:r>
              <a:rPr lang="en-US" dirty="0">
                <a:latin typeface="Arial" pitchFamily="34" charset="0"/>
                <a:ea typeface="ＭＳ Ｐゴシック" pitchFamily="34" charset="-128"/>
              </a:rPr>
              <a:t>In Seismic Design Categories E and F, additional requirements are imposed for stack-bond masonry because it is inherently weaker in flexure across continuous head joints.</a:t>
            </a:r>
          </a:p>
        </p:txBody>
      </p:sp>
      <p:sp>
        <p:nvSpPr>
          <p:cNvPr id="2" name="Slide Number Placeholder 1"/>
          <p:cNvSpPr>
            <a:spLocks noGrp="1"/>
          </p:cNvSpPr>
          <p:nvPr>
            <p:ph type="sldNum" sz="quarter" idx="10"/>
          </p:nvPr>
        </p:nvSpPr>
        <p:spPr/>
        <p:txBody>
          <a:bodyPr/>
          <a:lstStyle/>
          <a:p>
            <a:r>
              <a:rPr lang="en-US"/>
              <a:t>Design of Masonry Structures - </a:t>
            </a:r>
            <a:fld id="{765B3024-CA5C-4C3E-9F55-F41CDE14E6D4}" type="slidenum">
              <a:rPr lang="en-US" smtClean="0"/>
              <a:pPr/>
              <a:t>43</a:t>
            </a:fld>
            <a:endParaRPr lang="en-US"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9" name="Rectangle 2"/>
          <p:cNvSpPr>
            <a:spLocks noGrp="1" noRot="1" noChangeAspect="1" noChangeArrowheads="1" noTextEdit="1"/>
          </p:cNvSpPr>
          <p:nvPr>
            <p:ph type="sldImg"/>
          </p:nvPr>
        </p:nvSpPr>
        <p:spPr>
          <a:ln/>
        </p:spPr>
      </p:sp>
      <p:sp>
        <p:nvSpPr>
          <p:cNvPr id="178180"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a:latin typeface="Arial" pitchFamily="34" charset="0"/>
                <a:ea typeface="ＭＳ Ｐゴシック" pitchFamily="34" charset="-128"/>
              </a:rPr>
              <a:t>This slide summarizes the requirements for different shear wall types and the Seismic Design Categories in which each type is permitted to be used.</a:t>
            </a:r>
          </a:p>
        </p:txBody>
      </p:sp>
      <p:sp>
        <p:nvSpPr>
          <p:cNvPr id="2" name="Slide Number Placeholder 1"/>
          <p:cNvSpPr>
            <a:spLocks noGrp="1"/>
          </p:cNvSpPr>
          <p:nvPr>
            <p:ph type="sldNum" sz="quarter" idx="10"/>
          </p:nvPr>
        </p:nvSpPr>
        <p:spPr/>
        <p:txBody>
          <a:bodyPr/>
          <a:lstStyle/>
          <a:p>
            <a:r>
              <a:rPr lang="en-US"/>
              <a:t>Design of Masonry Structures - </a:t>
            </a:r>
            <a:fld id="{765B3024-CA5C-4C3E-9F55-F41CDE14E6D4}" type="slidenum">
              <a:rPr lang="en-US" smtClean="0"/>
              <a:pPr/>
              <a:t>44</a:t>
            </a:fld>
            <a:endParaRPr lang="en-US"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1" name="Rectangle 2"/>
          <p:cNvSpPr>
            <a:spLocks noGrp="1" noRot="1" noChangeAspect="1" noChangeArrowheads="1" noTextEdit="1"/>
          </p:cNvSpPr>
          <p:nvPr>
            <p:ph type="sldImg"/>
          </p:nvPr>
        </p:nvSpPr>
        <p:spPr>
          <a:ln/>
        </p:spPr>
      </p:sp>
      <p:sp>
        <p:nvSpPr>
          <p:cNvPr id="186372"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a:latin typeface="Arial" pitchFamily="34" charset="0"/>
                <a:ea typeface="ＭＳ Ｐゴシック" pitchFamily="34" charset="-128"/>
              </a:rPr>
              <a:t>This slide lists the content in</a:t>
            </a:r>
            <a:r>
              <a:rPr lang="en-US" baseline="0" dirty="0">
                <a:latin typeface="Arial" pitchFamily="34" charset="0"/>
                <a:ea typeface="ＭＳ Ｐゴシック" pitchFamily="34" charset="-128"/>
              </a:rPr>
              <a:t> Chapter 9 of TMS 402, Strength Design</a:t>
            </a:r>
            <a:endParaRPr lang="en-US" dirty="0">
              <a:latin typeface="Arial" pitchFamily="34" charset="0"/>
              <a:ea typeface="ＭＳ Ｐゴシック" pitchFamily="34" charset="-128"/>
            </a:endParaRPr>
          </a:p>
          <a:p>
            <a:pPr eaLnBrk="1" hangingPunct="1"/>
            <a:endParaRPr lang="en-US" dirty="0">
              <a:latin typeface="Arial" pitchFamily="34" charset="0"/>
              <a:ea typeface="ＭＳ Ｐゴシック" pitchFamily="34" charset="-128"/>
            </a:endParaRPr>
          </a:p>
          <a:p>
            <a:pPr eaLnBrk="1" hangingPunct="1"/>
            <a:r>
              <a:rPr lang="en-US" dirty="0">
                <a:latin typeface="Arial" pitchFamily="34" charset="0"/>
                <a:ea typeface="ＭＳ Ｐゴシック" pitchFamily="34" charset="-128"/>
              </a:rPr>
              <a:t>Now let</a:t>
            </a:r>
            <a:r>
              <a:rPr lang="ja-JP" altLang="en-US" dirty="0">
                <a:latin typeface="Arial" pitchFamily="34" charset="0"/>
                <a:ea typeface="ＭＳ Ｐゴシック" pitchFamily="34" charset="-128"/>
              </a:rPr>
              <a:t>’</a:t>
            </a:r>
            <a:r>
              <a:rPr lang="en-US" altLang="ja-JP" dirty="0">
                <a:latin typeface="Arial" pitchFamily="34" charset="0"/>
                <a:ea typeface="ＭＳ Ｐゴシック" pitchFamily="34" charset="-128"/>
              </a:rPr>
              <a:t>s move to Chapter 9 of TMS 402 dealing with strength design.  It is this chapter that first addresses the fundamental basis for strength design.</a:t>
            </a:r>
            <a:endParaRPr lang="en-US" dirty="0">
              <a:latin typeface="Arial" pitchFamily="34" charset="0"/>
              <a:ea typeface="ＭＳ Ｐゴシック" pitchFamily="34" charset="-128"/>
            </a:endParaRPr>
          </a:p>
        </p:txBody>
      </p:sp>
      <p:sp>
        <p:nvSpPr>
          <p:cNvPr id="2" name="Slide Number Placeholder 1"/>
          <p:cNvSpPr>
            <a:spLocks noGrp="1"/>
          </p:cNvSpPr>
          <p:nvPr>
            <p:ph type="sldNum" sz="quarter" idx="10"/>
          </p:nvPr>
        </p:nvSpPr>
        <p:spPr/>
        <p:txBody>
          <a:bodyPr/>
          <a:lstStyle/>
          <a:p>
            <a:r>
              <a:rPr lang="en-US"/>
              <a:t>Design of Masonry Structures - </a:t>
            </a:r>
            <a:fld id="{765B3024-CA5C-4C3E-9F55-F41CDE14E6D4}" type="slidenum">
              <a:rPr lang="en-US" smtClean="0"/>
              <a:pPr/>
              <a:t>45</a:t>
            </a:fld>
            <a:endParaRPr lang="en-US" dirty="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9" name="Rectangle 2"/>
          <p:cNvSpPr>
            <a:spLocks noGrp="1" noRot="1" noChangeAspect="1" noChangeArrowheads="1" noTextEdit="1"/>
          </p:cNvSpPr>
          <p:nvPr>
            <p:ph type="sldImg"/>
          </p:nvPr>
        </p:nvSpPr>
        <p:spPr>
          <a:ln/>
        </p:spPr>
      </p:sp>
      <p:sp>
        <p:nvSpPr>
          <p:cNvPr id="188420"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a:latin typeface="Arial" pitchFamily="34" charset="0"/>
                <a:ea typeface="ＭＳ Ｐゴシック" pitchFamily="34" charset="-128"/>
              </a:rPr>
              <a:t>This slide lists fundamental</a:t>
            </a:r>
            <a:r>
              <a:rPr lang="en-US" baseline="0" dirty="0">
                <a:latin typeface="Arial" pitchFamily="34" charset="0"/>
                <a:ea typeface="ＭＳ Ｐゴシック" pitchFamily="34" charset="-128"/>
              </a:rPr>
              <a:t> basics for strength design.</a:t>
            </a:r>
            <a:endParaRPr lang="en-US" dirty="0">
              <a:latin typeface="Arial" pitchFamily="34" charset="0"/>
              <a:ea typeface="ＭＳ Ｐゴシック" pitchFamily="34" charset="-128"/>
            </a:endParaRPr>
          </a:p>
          <a:p>
            <a:pPr eaLnBrk="1" hangingPunct="1"/>
            <a:endParaRPr lang="en-US" dirty="0">
              <a:latin typeface="Arial" pitchFamily="34" charset="0"/>
              <a:ea typeface="ＭＳ Ｐゴシック" pitchFamily="34" charset="-128"/>
            </a:endParaRPr>
          </a:p>
          <a:p>
            <a:pPr eaLnBrk="1" hangingPunct="1"/>
            <a:r>
              <a:rPr lang="en-US" dirty="0">
                <a:latin typeface="Arial" pitchFamily="34" charset="0"/>
                <a:ea typeface="ＭＳ Ｐゴシック" pitchFamily="34" charset="-128"/>
              </a:rPr>
              <a:t>Factored design actions must not exceed nominal capacities, reduced by  </a:t>
            </a:r>
            <a:r>
              <a:rPr lang="en-US" i="1" dirty="0">
                <a:latin typeface="Symbol" pitchFamily="18" charset="2"/>
                <a:ea typeface="ＭＳ Ｐゴシック" pitchFamily="34" charset="-128"/>
              </a:rPr>
              <a:t>f</a:t>
            </a:r>
            <a:r>
              <a:rPr lang="en-US" dirty="0">
                <a:latin typeface="Arial" pitchFamily="34" charset="0"/>
                <a:ea typeface="ＭＳ Ｐゴシック" pitchFamily="34" charset="-128"/>
              </a:rPr>
              <a:t> </a:t>
            </a:r>
            <a:r>
              <a:rPr lang="en-US" dirty="0">
                <a:latin typeface="Arial" pitchFamily="34" charset="0"/>
                <a:ea typeface="ＭＳ Ｐゴシック" pitchFamily="34" charset="-128"/>
                <a:sym typeface="Symbol" pitchFamily="18" charset="2"/>
              </a:rPr>
              <a:t>factors.  The q</a:t>
            </a:r>
            <a:r>
              <a:rPr lang="en-US" dirty="0">
                <a:latin typeface="Arial" pitchFamily="34" charset="0"/>
                <a:ea typeface="ＭＳ Ｐゴシック" pitchFamily="34" charset="-128"/>
              </a:rPr>
              <a:t>uotient of load factor divided by </a:t>
            </a:r>
            <a:r>
              <a:rPr lang="en-US" i="1" dirty="0">
                <a:latin typeface="Symbol" pitchFamily="18" charset="2"/>
                <a:ea typeface="ＭＳ Ｐゴシック" pitchFamily="34" charset="-128"/>
              </a:rPr>
              <a:t>f  </a:t>
            </a:r>
            <a:r>
              <a:rPr lang="en-US" dirty="0">
                <a:latin typeface="Arial" pitchFamily="34" charset="0"/>
                <a:ea typeface="ＭＳ Ｐゴシック" pitchFamily="34" charset="-128"/>
                <a:sym typeface="Symbol" pitchFamily="18" charset="2"/>
              </a:rPr>
              <a:t>factor is analogous to safety factor of allowable stress design and should be comparable to that safety factor.</a:t>
            </a:r>
            <a:endParaRPr lang="en-US" dirty="0">
              <a:latin typeface="Arial" pitchFamily="34" charset="0"/>
              <a:ea typeface="ＭＳ Ｐゴシック" pitchFamily="34" charset="-128"/>
            </a:endParaRPr>
          </a:p>
          <a:p>
            <a:pPr eaLnBrk="1" hangingPunct="1"/>
            <a:endParaRPr lang="en-US" dirty="0">
              <a:latin typeface="Arial" pitchFamily="34" charset="0"/>
              <a:ea typeface="ＭＳ Ｐゴシック" pitchFamily="34" charset="-128"/>
            </a:endParaRPr>
          </a:p>
        </p:txBody>
      </p:sp>
      <p:sp>
        <p:nvSpPr>
          <p:cNvPr id="2" name="Slide Number Placeholder 1"/>
          <p:cNvSpPr>
            <a:spLocks noGrp="1"/>
          </p:cNvSpPr>
          <p:nvPr>
            <p:ph type="sldNum" sz="quarter" idx="10"/>
          </p:nvPr>
        </p:nvSpPr>
        <p:spPr/>
        <p:txBody>
          <a:bodyPr/>
          <a:lstStyle/>
          <a:p>
            <a:r>
              <a:rPr lang="en-US"/>
              <a:t>Design of Masonry Structures - </a:t>
            </a:r>
            <a:fld id="{765B3024-CA5C-4C3E-9F55-F41CDE14E6D4}" type="slidenum">
              <a:rPr lang="en-US" smtClean="0"/>
              <a:pPr/>
              <a:t>46</a:t>
            </a:fld>
            <a:endParaRPr lang="en-US" dirty="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5" name="Rectangle 2"/>
          <p:cNvSpPr>
            <a:spLocks noGrp="1" noRot="1" noChangeAspect="1" noChangeArrowheads="1" noTextEdit="1"/>
          </p:cNvSpPr>
          <p:nvPr>
            <p:ph type="sldImg"/>
          </p:nvPr>
        </p:nvSpPr>
        <p:spPr>
          <a:ln/>
        </p:spPr>
      </p:sp>
      <p:sp>
        <p:nvSpPr>
          <p:cNvPr id="192516"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a:latin typeface="Arial" pitchFamily="34" charset="0"/>
                <a:ea typeface="ＭＳ Ｐゴシック" pitchFamily="34" charset="-128"/>
              </a:rPr>
              <a:t>The table of this slide summarizes the capacity reduction factors used by TMS 402.  For reinforced masonry, they are quite similar to those of ACI 318.</a:t>
            </a:r>
          </a:p>
        </p:txBody>
      </p:sp>
      <p:sp>
        <p:nvSpPr>
          <p:cNvPr id="2" name="Slide Number Placeholder 1"/>
          <p:cNvSpPr>
            <a:spLocks noGrp="1"/>
          </p:cNvSpPr>
          <p:nvPr>
            <p:ph type="sldNum" sz="quarter" idx="10"/>
          </p:nvPr>
        </p:nvSpPr>
        <p:spPr/>
        <p:txBody>
          <a:bodyPr/>
          <a:lstStyle/>
          <a:p>
            <a:r>
              <a:rPr lang="en-US"/>
              <a:t>Design of Masonry Structures - </a:t>
            </a:r>
            <a:fld id="{765B3024-CA5C-4C3E-9F55-F41CDE14E6D4}" type="slidenum">
              <a:rPr lang="en-US" smtClean="0"/>
              <a:pPr/>
              <a:t>47</a:t>
            </a:fld>
            <a:endParaRPr lang="en-US" dirty="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51" name="Rectangle 2"/>
          <p:cNvSpPr>
            <a:spLocks noGrp="1" noRot="1" noChangeAspect="1" noChangeArrowheads="1" noTextEdit="1"/>
          </p:cNvSpPr>
          <p:nvPr>
            <p:ph type="sldImg"/>
          </p:nvPr>
        </p:nvSpPr>
        <p:spPr>
          <a:xfrm>
            <a:off x="1262063" y="722313"/>
            <a:ext cx="4795837" cy="3597275"/>
          </a:xfrm>
          <a:ln/>
        </p:spPr>
      </p:sp>
      <p:sp>
        <p:nvSpPr>
          <p:cNvPr id="206852" name="Rectangle 3"/>
          <p:cNvSpPr>
            <a:spLocks noGrp="1" noChangeArrowheads="1"/>
          </p:cNvSpPr>
          <p:nvPr>
            <p:ph type="body" idx="1"/>
          </p:nvPr>
        </p:nvSpPr>
        <p:spPr>
          <a:xfrm>
            <a:off x="974035" y="4560570"/>
            <a:ext cx="5367130" cy="432054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098" tIns="47551" rIns="95098" bIns="47551"/>
          <a:lstStyle/>
          <a:p>
            <a:pPr eaLnBrk="1" hangingPunct="1"/>
            <a:r>
              <a:rPr lang="en-US" dirty="0">
                <a:latin typeface="Arial" pitchFamily="34" charset="0"/>
                <a:ea typeface="ＭＳ Ｐゴシック" pitchFamily="34" charset="-128"/>
              </a:rPr>
              <a:t>This slide lists</a:t>
            </a:r>
            <a:r>
              <a:rPr lang="en-US" baseline="0" dirty="0">
                <a:latin typeface="Arial" pitchFamily="34" charset="0"/>
                <a:ea typeface="ＭＳ Ｐゴシック" pitchFamily="34" charset="-128"/>
              </a:rPr>
              <a:t> assumptions made for reinforced masonry for TMS 402.</a:t>
            </a:r>
            <a:endParaRPr lang="en-US" dirty="0">
              <a:latin typeface="Arial" pitchFamily="34" charset="0"/>
              <a:ea typeface="ＭＳ Ｐゴシック" pitchFamily="34" charset="-128"/>
            </a:endParaRPr>
          </a:p>
          <a:p>
            <a:pPr eaLnBrk="1" hangingPunct="1"/>
            <a:endParaRPr lang="en-US" dirty="0">
              <a:latin typeface="Arial" pitchFamily="34" charset="0"/>
              <a:ea typeface="ＭＳ Ｐゴシック" pitchFamily="34" charset="-128"/>
            </a:endParaRPr>
          </a:p>
          <a:p>
            <a:pPr eaLnBrk="1" hangingPunct="1"/>
            <a:r>
              <a:rPr lang="en-US" dirty="0">
                <a:latin typeface="Arial" pitchFamily="34" charset="0"/>
                <a:ea typeface="ＭＳ Ｐゴシック" pitchFamily="34" charset="-128"/>
              </a:rPr>
              <a:t>Masonry in flexural tension is considered to be cracked.  Flexural tension is to be resisted entirely by reinforcing steel.  Design is similar to strength design of reinforced concrete.</a:t>
            </a:r>
          </a:p>
          <a:p>
            <a:pPr marL="0" marR="0" indent="0" algn="l" defTabSz="914400" rtl="0" eaLnBrk="1" fontAlgn="base" latinLnBrk="0" hangingPunct="1">
              <a:lnSpc>
                <a:spcPct val="100000"/>
              </a:lnSpc>
              <a:spcBef>
                <a:spcPct val="30000"/>
              </a:spcBef>
              <a:spcAft>
                <a:spcPct val="0"/>
              </a:spcAft>
              <a:buClrTx/>
              <a:buSzTx/>
              <a:buFontTx/>
              <a:buNone/>
              <a:tabLst/>
              <a:defRPr/>
            </a:pPr>
            <a:r>
              <a:rPr lang="en-US" dirty="0">
                <a:latin typeface="Arial" pitchFamily="34" charset="0"/>
                <a:ea typeface="ＭＳ Ｐゴシック" pitchFamily="34" charset="-128"/>
              </a:rPr>
              <a:t>The compressive strength of reinforcement is to be ignored unless the reinforcement is tied in compliance with Code 5.3.1.4.</a:t>
            </a:r>
          </a:p>
        </p:txBody>
      </p:sp>
      <p:sp>
        <p:nvSpPr>
          <p:cNvPr id="2" name="Slide Number Placeholder 1"/>
          <p:cNvSpPr>
            <a:spLocks noGrp="1"/>
          </p:cNvSpPr>
          <p:nvPr>
            <p:ph type="sldNum" sz="quarter" idx="10"/>
          </p:nvPr>
        </p:nvSpPr>
        <p:spPr/>
        <p:txBody>
          <a:bodyPr/>
          <a:lstStyle/>
          <a:p>
            <a:r>
              <a:rPr lang="en-US"/>
              <a:t>Design of Masonry Structures - </a:t>
            </a:r>
            <a:fld id="{765B3024-CA5C-4C3E-9F55-F41CDE14E6D4}" type="slidenum">
              <a:rPr lang="en-US" smtClean="0"/>
              <a:pPr/>
              <a:t>48</a:t>
            </a:fld>
            <a:endParaRPr lang="en-US" dirty="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7" name="Rectangle 2"/>
          <p:cNvSpPr>
            <a:spLocks noGrp="1" noRot="1" noChangeAspect="1" noChangeArrowheads="1" noTextEdit="1"/>
          </p:cNvSpPr>
          <p:nvPr>
            <p:ph type="sldImg"/>
          </p:nvPr>
        </p:nvSpPr>
        <p:spPr>
          <a:xfrm>
            <a:off x="1262063" y="722313"/>
            <a:ext cx="4795837" cy="3597275"/>
          </a:xfrm>
          <a:ln/>
        </p:spPr>
      </p:sp>
      <p:sp>
        <p:nvSpPr>
          <p:cNvPr id="210948" name="Rectangle 3"/>
          <p:cNvSpPr>
            <a:spLocks noGrp="1" noChangeArrowheads="1"/>
          </p:cNvSpPr>
          <p:nvPr>
            <p:ph type="body" idx="1"/>
          </p:nvPr>
        </p:nvSpPr>
        <p:spPr>
          <a:xfrm>
            <a:off x="974035" y="4560570"/>
            <a:ext cx="5367130" cy="432054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098" tIns="47551" rIns="95098" bIns="47551"/>
          <a:lstStyle/>
          <a:p>
            <a:pPr eaLnBrk="1" hangingPunct="1"/>
            <a:r>
              <a:rPr lang="en-US" dirty="0">
                <a:latin typeface="Arial" pitchFamily="34" charset="0"/>
                <a:ea typeface="ＭＳ Ｐゴシック" pitchFamily="34" charset="-128"/>
              </a:rPr>
              <a:t>This section lists design assumptions for reinforced masonry</a:t>
            </a:r>
            <a:r>
              <a:rPr lang="en-US" baseline="0" dirty="0">
                <a:latin typeface="Arial" pitchFamily="34" charset="0"/>
                <a:ea typeface="ＭＳ Ｐゴシック" pitchFamily="34" charset="-128"/>
              </a:rPr>
              <a:t> per TMS 402.</a:t>
            </a:r>
            <a:endParaRPr lang="en-US" dirty="0">
              <a:latin typeface="Arial" pitchFamily="34" charset="0"/>
              <a:ea typeface="ＭＳ Ｐゴシック" pitchFamily="34" charset="-128"/>
            </a:endParaRPr>
          </a:p>
          <a:p>
            <a:pPr eaLnBrk="1" hangingPunct="1"/>
            <a:endParaRPr lang="en-US" dirty="0">
              <a:latin typeface="Arial" pitchFamily="34" charset="0"/>
              <a:ea typeface="ＭＳ Ｐゴシック" pitchFamily="34" charset="-128"/>
            </a:endParaRPr>
          </a:p>
          <a:p>
            <a:pPr eaLnBrk="1" hangingPunct="1"/>
            <a:r>
              <a:rPr lang="en-US" dirty="0">
                <a:latin typeface="Arial" pitchFamily="34" charset="0"/>
                <a:ea typeface="ＭＳ Ｐゴシック" pitchFamily="34" charset="-128"/>
              </a:rPr>
              <a:t>The basic assumptions of flexural design in reinforced masonry are quite similar to those of reinforced concrete.</a:t>
            </a:r>
          </a:p>
          <a:p>
            <a:pPr eaLnBrk="1" hangingPunct="1"/>
            <a:r>
              <a:rPr lang="en-US" dirty="0">
                <a:latin typeface="Arial" pitchFamily="34" charset="0"/>
                <a:ea typeface="ＭＳ Ｐゴシック" pitchFamily="34" charset="-128"/>
              </a:rPr>
              <a:t>Continuity between reinforcement and grout is assumed.  Equilibrium must be satisfied.  The maximum usable strain is to be taken as </a:t>
            </a:r>
            <a:r>
              <a:rPr lang="en-US" dirty="0">
                <a:latin typeface="Arial" pitchFamily="34" charset="0"/>
                <a:ea typeface="ＭＳ Ｐゴシック" pitchFamily="34" charset="-128"/>
                <a:sym typeface="Symbol" pitchFamily="18" charset="2"/>
              </a:rPr>
              <a:t></a:t>
            </a:r>
            <a:r>
              <a:rPr lang="en-US" baseline="-25000" dirty="0">
                <a:latin typeface="Arial" pitchFamily="34" charset="0"/>
                <a:ea typeface="ＭＳ Ｐゴシック" pitchFamily="34" charset="-128"/>
                <a:sym typeface="Symbol" pitchFamily="18" charset="2"/>
              </a:rPr>
              <a:t>mu</a:t>
            </a:r>
            <a:r>
              <a:rPr lang="en-US" dirty="0">
                <a:latin typeface="Arial" pitchFamily="34" charset="0"/>
                <a:ea typeface="ＭＳ Ｐゴシック" pitchFamily="34" charset="-128"/>
                <a:sym typeface="Symbol" pitchFamily="18" charset="2"/>
              </a:rPr>
              <a:t> = 0.0035 for clay masonry and 0.0025 for concrete masonry.</a:t>
            </a:r>
          </a:p>
          <a:p>
            <a:pPr eaLnBrk="1" hangingPunct="1"/>
            <a:r>
              <a:rPr lang="en-US" dirty="0">
                <a:latin typeface="Arial" pitchFamily="34" charset="0"/>
                <a:ea typeface="ＭＳ Ｐゴシック" pitchFamily="34" charset="-128"/>
                <a:sym typeface="Symbol" pitchFamily="18" charset="2"/>
              </a:rPr>
              <a:t>P</a:t>
            </a:r>
            <a:r>
              <a:rPr lang="en-US" dirty="0">
                <a:latin typeface="Arial" pitchFamily="34" charset="0"/>
                <a:ea typeface="ＭＳ Ｐゴシック" pitchFamily="34" charset="-128"/>
              </a:rPr>
              <a:t>lane sections are assumed to remain plane.  An elastoplastic stress-strain curve is used for </a:t>
            </a:r>
            <a:r>
              <a:rPr lang="en-US" dirty="0" err="1">
                <a:latin typeface="Arial" pitchFamily="34" charset="0"/>
                <a:ea typeface="ＭＳ Ｐゴシック" pitchFamily="34" charset="-128"/>
              </a:rPr>
              <a:t>for</a:t>
            </a:r>
            <a:r>
              <a:rPr lang="en-US" dirty="0">
                <a:latin typeface="Arial" pitchFamily="34" charset="0"/>
                <a:ea typeface="ＭＳ Ｐゴシック" pitchFamily="34" charset="-128"/>
              </a:rPr>
              <a:t> reinforcement; and the tensile strength of masonry is to be neglected.</a:t>
            </a:r>
          </a:p>
          <a:p>
            <a:pPr eaLnBrk="1" hangingPunct="1"/>
            <a:r>
              <a:rPr lang="en-US" dirty="0">
                <a:latin typeface="Arial" pitchFamily="34" charset="0"/>
                <a:ea typeface="ＭＳ Ｐゴシック" pitchFamily="34" charset="-128"/>
              </a:rPr>
              <a:t>The compressive stress block is idealized as an equivalent rectangle with a height of 0.80 </a:t>
            </a:r>
            <a:r>
              <a:rPr lang="en-US" dirty="0" err="1">
                <a:latin typeface="Arial" pitchFamily="34" charset="0"/>
                <a:ea typeface="ＭＳ Ｐゴシック" pitchFamily="34" charset="-128"/>
              </a:rPr>
              <a:t>f</a:t>
            </a:r>
            <a:r>
              <a:rPr lang="en-US" baseline="-25000" dirty="0" err="1">
                <a:latin typeface="Arial" pitchFamily="34" charset="0"/>
                <a:ea typeface="ＭＳ Ｐゴシック" pitchFamily="34" charset="-128"/>
              </a:rPr>
              <a:t>m</a:t>
            </a:r>
            <a:r>
              <a:rPr lang="en-US" dirty="0">
                <a:latin typeface="Arial" pitchFamily="34" charset="0"/>
                <a:ea typeface="ＭＳ Ｐゴシック" pitchFamily="34" charset="-128"/>
                <a:sym typeface="Symbol" pitchFamily="18" charset="2"/>
              </a:rPr>
              <a:t></a:t>
            </a:r>
            <a:r>
              <a:rPr lang="en-US" dirty="0">
                <a:latin typeface="Arial" pitchFamily="34" charset="0"/>
                <a:ea typeface="ＭＳ Ｐゴシック" pitchFamily="34" charset="-128"/>
              </a:rPr>
              <a:t> and a depth of 0.80 c.</a:t>
            </a:r>
          </a:p>
          <a:p>
            <a:pPr eaLnBrk="1" hangingPunct="1"/>
            <a:endParaRPr lang="en-US" dirty="0">
              <a:latin typeface="Arial" pitchFamily="34" charset="0"/>
              <a:ea typeface="ＭＳ Ｐゴシック" pitchFamily="34" charset="-128"/>
            </a:endParaRPr>
          </a:p>
        </p:txBody>
      </p:sp>
      <p:sp>
        <p:nvSpPr>
          <p:cNvPr id="2" name="Slide Number Placeholder 1"/>
          <p:cNvSpPr>
            <a:spLocks noGrp="1"/>
          </p:cNvSpPr>
          <p:nvPr>
            <p:ph type="sldNum" sz="quarter" idx="10"/>
          </p:nvPr>
        </p:nvSpPr>
        <p:spPr/>
        <p:txBody>
          <a:bodyPr/>
          <a:lstStyle/>
          <a:p>
            <a:r>
              <a:rPr lang="en-US"/>
              <a:t>Design of Masonry Structures - </a:t>
            </a:r>
            <a:fld id="{765B3024-CA5C-4C3E-9F55-F41CDE14E6D4}" type="slidenum">
              <a:rPr lang="en-US" smtClean="0"/>
              <a:pPr/>
              <a:t>49</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Rectangle 2"/>
          <p:cNvSpPr>
            <a:spLocks noGrp="1" noRot="1" noChangeAspect="1" noChangeArrowheads="1" noTextEdit="1"/>
          </p:cNvSpPr>
          <p:nvPr>
            <p:ph type="sldImg"/>
          </p:nvPr>
        </p:nvSpPr>
        <p:spPr>
          <a:xfrm>
            <a:off x="1270000" y="714375"/>
            <a:ext cx="4776788" cy="3581400"/>
          </a:xfrm>
          <a:ln/>
        </p:spPr>
      </p:sp>
      <p:sp>
        <p:nvSpPr>
          <p:cNvPr id="28676" name="Rectangle 3"/>
          <p:cNvSpPr>
            <a:spLocks noGrp="1" noChangeArrowheads="1"/>
          </p:cNvSpPr>
          <p:nvPr>
            <p:ph type="body" idx="1"/>
          </p:nvPr>
        </p:nvSpPr>
        <p:spPr>
          <a:xfrm>
            <a:off x="974035" y="4533000"/>
            <a:ext cx="5367130" cy="437243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a:latin typeface="Arial" pitchFamily="34" charset="0"/>
                <a:ea typeface="ＭＳ Ｐゴシック" pitchFamily="34" charset="-128"/>
              </a:rPr>
              <a:t>This slide lists</a:t>
            </a:r>
            <a:r>
              <a:rPr lang="en-US" baseline="0" dirty="0">
                <a:latin typeface="Arial" pitchFamily="34" charset="0"/>
                <a:ea typeface="ＭＳ Ｐゴシック" pitchFamily="34" charset="-128"/>
              </a:rPr>
              <a:t> references used for the design of reinforced masonry.</a:t>
            </a:r>
            <a:endParaRPr lang="en-US" dirty="0">
              <a:latin typeface="Arial" pitchFamily="34" charset="0"/>
              <a:ea typeface="ＭＳ Ｐゴシック" pitchFamily="34" charset="-128"/>
            </a:endParaRPr>
          </a:p>
          <a:p>
            <a:pPr eaLnBrk="1" hangingPunct="1"/>
            <a:endParaRPr lang="en-US" dirty="0">
              <a:latin typeface="Arial" pitchFamily="34" charset="0"/>
              <a:ea typeface="ＭＳ Ｐゴシック" pitchFamily="34" charset="-128"/>
            </a:endParaRPr>
          </a:p>
          <a:p>
            <a:pPr eaLnBrk="1" hangingPunct="1"/>
            <a:r>
              <a:rPr lang="en-US" dirty="0">
                <a:latin typeface="Arial" pitchFamily="34" charset="0"/>
                <a:ea typeface="ＭＳ Ｐゴシック" pitchFamily="34" charset="-128"/>
              </a:rPr>
              <a:t>This is a list of topics covered in this review module on masonry design according to the </a:t>
            </a:r>
            <a:r>
              <a:rPr lang="en-US" i="1" dirty="0">
                <a:latin typeface="Arial" pitchFamily="34" charset="0"/>
                <a:ea typeface="ＭＳ Ｐゴシック" pitchFamily="34" charset="-128"/>
              </a:rPr>
              <a:t>NEHRP Recommended Provisions</a:t>
            </a:r>
            <a:r>
              <a:rPr lang="en-US" dirty="0">
                <a:latin typeface="Arial" pitchFamily="34" charset="0"/>
                <a:ea typeface="ＭＳ Ｐゴシック" pitchFamily="34" charset="-128"/>
              </a:rPr>
              <a:t>, which is developed for the Federal Emergency Management Agency (FEMA) by the Building Seismic Safety Council (BSSC) of the National Institute of Building Sciences (NIBS).</a:t>
            </a:r>
          </a:p>
        </p:txBody>
      </p:sp>
      <p:sp>
        <p:nvSpPr>
          <p:cNvPr id="2" name="Slide Number Placeholder 1"/>
          <p:cNvSpPr>
            <a:spLocks noGrp="1"/>
          </p:cNvSpPr>
          <p:nvPr>
            <p:ph type="sldNum" sz="quarter" idx="10"/>
          </p:nvPr>
        </p:nvSpPr>
        <p:spPr/>
        <p:txBody>
          <a:bodyPr/>
          <a:lstStyle/>
          <a:p>
            <a:r>
              <a:rPr lang="en-US"/>
              <a:t>Design of Masonry Structures - </a:t>
            </a:r>
            <a:fld id="{765B3024-CA5C-4C3E-9F55-F41CDE14E6D4}" type="slidenum">
              <a:rPr lang="en-US" smtClean="0"/>
              <a:pPr/>
              <a:t>5</a:t>
            </a:fld>
            <a:endParaRPr lang="en-US" dirty="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a:latin typeface="Arial" pitchFamily="34" charset="0"/>
                <a:ea typeface="ＭＳ Ｐゴシック" pitchFamily="34" charset="-128"/>
              </a:rPr>
              <a:t>The figure shows the stain distribution and equivalent rectangular stress block for the flexural</a:t>
            </a:r>
            <a:r>
              <a:rPr lang="en-US" baseline="0" dirty="0">
                <a:latin typeface="Arial" pitchFamily="34" charset="0"/>
                <a:ea typeface="ＭＳ Ｐゴシック" pitchFamily="34" charset="-128"/>
              </a:rPr>
              <a:t> </a:t>
            </a:r>
            <a:r>
              <a:rPr lang="en-US" dirty="0">
                <a:latin typeface="Arial" pitchFamily="34" charset="0"/>
                <a:ea typeface="ＭＳ Ｐゴシック" pitchFamily="34" charset="-128"/>
              </a:rPr>
              <a:t>design of reinforced masonry</a:t>
            </a:r>
            <a:r>
              <a:rPr lang="en-US" baseline="0" dirty="0">
                <a:latin typeface="Arial" pitchFamily="34" charset="0"/>
                <a:ea typeface="ＭＳ Ｐゴシック" pitchFamily="34" charset="-128"/>
              </a:rPr>
              <a:t>.</a:t>
            </a:r>
          </a:p>
          <a:p>
            <a:pPr eaLnBrk="1" hangingPunct="1"/>
            <a:endParaRPr lang="en-US" dirty="0">
              <a:latin typeface="Arial" pitchFamily="34" charset="0"/>
              <a:ea typeface="ＭＳ Ｐゴシック" pitchFamily="34" charset="-128"/>
            </a:endParaRPr>
          </a:p>
          <a:p>
            <a:pPr eaLnBrk="1" hangingPunct="1"/>
            <a:r>
              <a:rPr lang="en-US" dirty="0">
                <a:latin typeface="Arial" pitchFamily="34" charset="0"/>
                <a:ea typeface="ＭＳ Ｐゴシック" pitchFamily="34" charset="-128"/>
              </a:rPr>
              <a:t>This slide discusses</a:t>
            </a:r>
            <a:r>
              <a:rPr lang="en-US" baseline="0" dirty="0">
                <a:latin typeface="Arial" pitchFamily="34" charset="0"/>
                <a:ea typeface="ＭＳ Ｐゴシック" pitchFamily="34" charset="-128"/>
              </a:rPr>
              <a:t> the maximum reinforcement allowed and shows stress and strain distributions over a wall section subject to axial load and flexure.</a:t>
            </a:r>
            <a:endParaRPr lang="en-US" dirty="0">
              <a:latin typeface="Arial" pitchFamily="34" charset="0"/>
              <a:ea typeface="ＭＳ Ｐゴシック" pitchFamily="34" charset="-128"/>
            </a:endParaRPr>
          </a:p>
          <a:p>
            <a:pPr eaLnBrk="1" hangingPunct="1"/>
            <a:endParaRPr lang="en-US" dirty="0">
              <a:latin typeface="Arial" pitchFamily="34" charset="0"/>
              <a:ea typeface="ＭＳ Ｐゴシック" pitchFamily="34" charset="-128"/>
            </a:endParaRPr>
          </a:p>
          <a:p>
            <a:pPr eaLnBrk="1" hangingPunct="1"/>
            <a:r>
              <a:rPr lang="en-US" dirty="0">
                <a:latin typeface="Arial" pitchFamily="34" charset="0"/>
                <a:ea typeface="ＭＳ Ｐゴシック" pitchFamily="34" charset="-128"/>
              </a:rPr>
              <a:t>This slide illustrates the principle behind the maximum reinforcement limitations of Section 9.3.3.5 of TMS 402.  Assumed is a critical strain gradient, whose maximum value on the compression side of the element is the maximum useful strain in masonry and whose maximum value on the tension side of the element is a multiple of the specified yield strain in that reinforcement.  That multiple depends on the expected flexural ductility demand on the element.  In contrast to the calculation of flexural capacity, the contribution of compressive reinforcement can be considered.</a:t>
            </a:r>
          </a:p>
          <a:p>
            <a:pPr eaLnBrk="1" hangingPunct="1"/>
            <a:r>
              <a:rPr lang="en-US" dirty="0">
                <a:latin typeface="Arial" pitchFamily="34" charset="0"/>
                <a:ea typeface="ＭＳ Ｐゴシック" pitchFamily="34" charset="-128"/>
              </a:rPr>
              <a:t>That critical gradient defines the location of the neutral axis and the dimensions of the compressive stress block.  That, in turn, gives the maximum compressive capacity of that block.  The combination of tensile steel area (acting at a stress limited by </a:t>
            </a:r>
            <a:r>
              <a:rPr lang="en-US" i="1" dirty="0" err="1">
                <a:latin typeface="Arial" pitchFamily="34" charset="0"/>
                <a:ea typeface="ＭＳ Ｐゴシック" pitchFamily="34" charset="-128"/>
              </a:rPr>
              <a:t>f</a:t>
            </a:r>
            <a:r>
              <a:rPr lang="en-US" i="1" baseline="-25000" dirty="0" err="1">
                <a:latin typeface="Arial" pitchFamily="34" charset="0"/>
                <a:ea typeface="ＭＳ Ｐゴシック" pitchFamily="34" charset="-128"/>
              </a:rPr>
              <a:t>y</a:t>
            </a:r>
            <a:r>
              <a:rPr lang="en-US" dirty="0">
                <a:latin typeface="Arial" pitchFamily="34" charset="0"/>
                <a:ea typeface="ＭＳ Ｐゴシック" pitchFamily="34" charset="-128"/>
              </a:rPr>
              <a:t>) and axial compression must not exceed that compressive capacity.  The intent of this provision is to prevent compressive crushing of that block and, therefore, ensure tension-controlled behavior.</a:t>
            </a:r>
          </a:p>
        </p:txBody>
      </p:sp>
      <p:sp>
        <p:nvSpPr>
          <p:cNvPr id="4" name="Slide Number Placeholder 3"/>
          <p:cNvSpPr>
            <a:spLocks noGrp="1"/>
          </p:cNvSpPr>
          <p:nvPr>
            <p:ph type="sldNum" sz="quarter" idx="10"/>
          </p:nvPr>
        </p:nvSpPr>
        <p:spPr/>
        <p:txBody>
          <a:bodyPr/>
          <a:lstStyle/>
          <a:p>
            <a:r>
              <a:rPr lang="en-US"/>
              <a:t>Design of Masonry Structures - </a:t>
            </a:r>
            <a:fld id="{765B3024-CA5C-4C3E-9F55-F41CDE14E6D4}" type="slidenum">
              <a:rPr lang="en-US" smtClean="0"/>
              <a:pPr/>
              <a:t>50</a:t>
            </a:fld>
            <a:endParaRPr lang="en-US" dirty="0"/>
          </a:p>
        </p:txBody>
      </p:sp>
    </p:spTree>
    <p:extLst>
      <p:ext uri="{BB962C8B-B14F-4D97-AF65-F5344CB8AC3E}">
        <p14:creationId xmlns:p14="http://schemas.microsoft.com/office/powerpoint/2010/main" val="4052337712"/>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235" name="Rectangle 2"/>
          <p:cNvSpPr>
            <a:spLocks noGrp="1" noRot="1" noChangeAspect="1" noChangeArrowheads="1" noTextEdit="1"/>
          </p:cNvSpPr>
          <p:nvPr>
            <p:ph type="sldImg"/>
          </p:nvPr>
        </p:nvSpPr>
        <p:spPr>
          <a:xfrm>
            <a:off x="1262063" y="722313"/>
            <a:ext cx="4795837" cy="3597275"/>
          </a:xfrm>
          <a:ln/>
        </p:spPr>
      </p:sp>
      <p:sp>
        <p:nvSpPr>
          <p:cNvPr id="223236" name="Rectangle 3"/>
          <p:cNvSpPr>
            <a:spLocks noGrp="1" noChangeArrowheads="1"/>
          </p:cNvSpPr>
          <p:nvPr>
            <p:ph type="body" idx="1"/>
          </p:nvPr>
        </p:nvSpPr>
        <p:spPr>
          <a:xfrm>
            <a:off x="974035" y="4560570"/>
            <a:ext cx="5367130" cy="432054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098" tIns="47551" rIns="95098" bIns="47551"/>
          <a:lstStyle/>
          <a:p>
            <a:pPr eaLnBrk="1" hangingPunct="1"/>
            <a:r>
              <a:rPr lang="en-US" dirty="0">
                <a:latin typeface="Arial" pitchFamily="34" charset="0"/>
                <a:ea typeface="ＭＳ Ｐゴシック" pitchFamily="34" charset="-128"/>
              </a:rPr>
              <a:t>This slide shows the equation and limits for nominal shear strength.</a:t>
            </a:r>
          </a:p>
          <a:p>
            <a:pPr eaLnBrk="1" hangingPunct="1"/>
            <a:endParaRPr lang="en-US" dirty="0">
              <a:latin typeface="Arial" pitchFamily="34" charset="0"/>
              <a:ea typeface="ＭＳ Ｐゴシック" pitchFamily="34" charset="-128"/>
            </a:endParaRPr>
          </a:p>
          <a:p>
            <a:pPr eaLnBrk="1" hangingPunct="1"/>
            <a:r>
              <a:rPr lang="en-US" dirty="0">
                <a:latin typeface="Arial" pitchFamily="34" charset="0"/>
                <a:ea typeface="ＭＳ Ｐゴシック" pitchFamily="34" charset="-128"/>
              </a:rPr>
              <a:t>Section 9.3.4 of TMS 402 addresses nominal shear strength of reinforced masonry in a way that is quite similar to design of reinforced concrete.  Nominal shear resistance is taken as the summation of resistance from masonry, plus resistance from shear reinforcement, multiplied by a </a:t>
            </a:r>
            <a:r>
              <a:rPr lang="en-US" dirty="0">
                <a:latin typeface="Symbol" panose="05050102010706020507" pitchFamily="18" charset="2"/>
                <a:ea typeface="ＭＳ Ｐゴシック" pitchFamily="34" charset="-128"/>
              </a:rPr>
              <a:t>g</a:t>
            </a:r>
            <a:r>
              <a:rPr lang="en-US" baseline="-25000" dirty="0">
                <a:latin typeface="Arial" pitchFamily="34" charset="0"/>
                <a:ea typeface="ＭＳ Ｐゴシック" pitchFamily="34" charset="-128"/>
              </a:rPr>
              <a:t>g</a:t>
            </a:r>
            <a:r>
              <a:rPr lang="en-US" dirty="0">
                <a:latin typeface="Arial" pitchFamily="34" charset="0"/>
                <a:ea typeface="ＭＳ Ｐゴシック" pitchFamily="34" charset="-128"/>
              </a:rPr>
              <a:t> factor to account for lower tested strength in partially</a:t>
            </a:r>
            <a:r>
              <a:rPr lang="en-US" baseline="0" dirty="0">
                <a:latin typeface="Arial" pitchFamily="34" charset="0"/>
                <a:ea typeface="ＭＳ Ｐゴシック" pitchFamily="34" charset="-128"/>
              </a:rPr>
              <a:t> grouted walls</a:t>
            </a:r>
            <a:r>
              <a:rPr lang="en-US" dirty="0">
                <a:latin typeface="Arial" pitchFamily="34" charset="0"/>
                <a:ea typeface="ＭＳ Ｐゴシック" pitchFamily="34" charset="-128"/>
              </a:rPr>
              <a:t>.  To prevent diagonal crushing of masonry, upper limits are imposed on </a:t>
            </a:r>
            <a:r>
              <a:rPr lang="en-US" dirty="0" err="1">
                <a:latin typeface="Arial" pitchFamily="34" charset="0"/>
                <a:ea typeface="ＭＳ Ｐゴシック" pitchFamily="34" charset="-128"/>
              </a:rPr>
              <a:t>V</a:t>
            </a:r>
            <a:r>
              <a:rPr lang="en-US" baseline="-25000" dirty="0" err="1">
                <a:latin typeface="Arial" pitchFamily="34" charset="0"/>
                <a:ea typeface="ＭＳ Ｐゴシック" pitchFamily="34" charset="-128"/>
              </a:rPr>
              <a:t>n</a:t>
            </a:r>
            <a:r>
              <a:rPr lang="en-US" baseline="-25000" dirty="0">
                <a:latin typeface="Arial" pitchFamily="34" charset="0"/>
                <a:ea typeface="ＭＳ Ｐゴシック" pitchFamily="34" charset="-128"/>
              </a:rPr>
              <a:t> </a:t>
            </a:r>
            <a:r>
              <a:rPr lang="en-US" dirty="0">
                <a:latin typeface="Arial" pitchFamily="34" charset="0"/>
                <a:ea typeface="ＭＳ Ｐゴシック" pitchFamily="34" charset="-128"/>
              </a:rPr>
              <a:t>(and thereby on V</a:t>
            </a:r>
            <a:r>
              <a:rPr lang="en-US" baseline="-25000" dirty="0">
                <a:latin typeface="Arial" pitchFamily="34" charset="0"/>
                <a:ea typeface="ＭＳ Ｐゴシック" pitchFamily="34" charset="-128"/>
              </a:rPr>
              <a:t>s</a:t>
            </a:r>
            <a:r>
              <a:rPr lang="en-US" dirty="0">
                <a:latin typeface="Arial" pitchFamily="34" charset="0"/>
                <a:ea typeface="ＭＳ Ｐゴシック" pitchFamily="34" charset="-128"/>
              </a:rPr>
              <a:t>).</a:t>
            </a:r>
          </a:p>
        </p:txBody>
      </p:sp>
      <p:sp>
        <p:nvSpPr>
          <p:cNvPr id="2" name="Slide Number Placeholder 1"/>
          <p:cNvSpPr>
            <a:spLocks noGrp="1"/>
          </p:cNvSpPr>
          <p:nvPr>
            <p:ph type="sldNum" sz="quarter" idx="10"/>
          </p:nvPr>
        </p:nvSpPr>
        <p:spPr/>
        <p:txBody>
          <a:bodyPr/>
          <a:lstStyle/>
          <a:p>
            <a:r>
              <a:rPr lang="en-US"/>
              <a:t>Design of Masonry Structures - </a:t>
            </a:r>
            <a:fld id="{765B3024-CA5C-4C3E-9F55-F41CDE14E6D4}" type="slidenum">
              <a:rPr lang="en-US" smtClean="0"/>
              <a:pPr/>
              <a:t>51</a:t>
            </a:fld>
            <a:endParaRPr lang="en-US" dirty="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83" name="Rectangle 2"/>
          <p:cNvSpPr>
            <a:spLocks noGrp="1" noRot="1" noChangeAspect="1" noChangeArrowheads="1" noTextEdit="1"/>
          </p:cNvSpPr>
          <p:nvPr>
            <p:ph type="sldImg"/>
          </p:nvPr>
        </p:nvSpPr>
        <p:spPr>
          <a:xfrm>
            <a:off x="1262063" y="722313"/>
            <a:ext cx="4795837" cy="3597275"/>
          </a:xfrm>
          <a:ln/>
        </p:spPr>
      </p:sp>
      <p:sp>
        <p:nvSpPr>
          <p:cNvPr id="225284" name="Rectangle 3"/>
          <p:cNvSpPr>
            <a:spLocks noGrp="1" noChangeArrowheads="1"/>
          </p:cNvSpPr>
          <p:nvPr>
            <p:ph type="body" idx="1"/>
          </p:nvPr>
        </p:nvSpPr>
        <p:spPr>
          <a:xfrm>
            <a:off x="974035" y="4560570"/>
            <a:ext cx="5367130" cy="432054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098" tIns="47551" rIns="95098" bIns="47551"/>
          <a:lstStyle/>
          <a:p>
            <a:pPr eaLnBrk="1" hangingPunct="1"/>
            <a:r>
              <a:rPr lang="en-US" dirty="0">
                <a:latin typeface="Arial" pitchFamily="34" charset="0"/>
                <a:ea typeface="ＭＳ Ｐゴシック" pitchFamily="34" charset="-128"/>
              </a:rPr>
              <a:t>This slide</a:t>
            </a:r>
            <a:r>
              <a:rPr lang="en-US" baseline="0" dirty="0">
                <a:latin typeface="Arial" pitchFamily="34" charset="0"/>
                <a:ea typeface="ＭＳ Ｐゴシック" pitchFamily="34" charset="-128"/>
              </a:rPr>
              <a:t> gives the equations for shear strength of the masonry and of the reinforcing steel.</a:t>
            </a:r>
            <a:endParaRPr lang="en-US" dirty="0">
              <a:latin typeface="Arial" pitchFamily="34" charset="0"/>
              <a:ea typeface="ＭＳ Ｐゴシック" pitchFamily="34" charset="-128"/>
            </a:endParaRPr>
          </a:p>
          <a:p>
            <a:pPr eaLnBrk="1" hangingPunct="1"/>
            <a:endParaRPr lang="en-US" dirty="0">
              <a:latin typeface="Arial" pitchFamily="34" charset="0"/>
              <a:ea typeface="ＭＳ Ｐゴシック" pitchFamily="34" charset="-128"/>
            </a:endParaRPr>
          </a:p>
          <a:p>
            <a:pPr eaLnBrk="1" hangingPunct="1"/>
            <a:r>
              <a:rPr lang="en-US" dirty="0">
                <a:latin typeface="Arial" pitchFamily="34" charset="0"/>
                <a:ea typeface="ＭＳ Ｐゴシック" pitchFamily="34" charset="-128"/>
              </a:rPr>
              <a:t>Nominal shear resistance due to masonry depends on the aspect ratio of the element, and varies from 2.25 to 4 times the product of the square root of f</a:t>
            </a:r>
            <a:r>
              <a:rPr lang="ja-JP" altLang="en-US" dirty="0">
                <a:latin typeface="Arial" pitchFamily="34" charset="0"/>
                <a:ea typeface="ＭＳ Ｐゴシック" pitchFamily="34" charset="-128"/>
              </a:rPr>
              <a:t>’</a:t>
            </a:r>
            <a:r>
              <a:rPr lang="en-US" altLang="ja-JP" baseline="-25000" dirty="0">
                <a:latin typeface="Arial" pitchFamily="34" charset="0"/>
                <a:ea typeface="ＭＳ Ｐゴシック" pitchFamily="34" charset="-128"/>
              </a:rPr>
              <a:t>m</a:t>
            </a:r>
            <a:r>
              <a:rPr lang="en-US" altLang="ja-JP" dirty="0">
                <a:latin typeface="Arial" pitchFamily="34" charset="0"/>
                <a:ea typeface="ＭＳ Ｐゴシック" pitchFamily="34" charset="-128"/>
              </a:rPr>
              <a:t>, and the cross-sectional area of the element.</a:t>
            </a:r>
          </a:p>
          <a:p>
            <a:pPr eaLnBrk="1" hangingPunct="1"/>
            <a:r>
              <a:rPr lang="en-US" dirty="0">
                <a:latin typeface="Arial" pitchFamily="34" charset="0"/>
                <a:ea typeface="ＭＳ Ｐゴシック" pitchFamily="34" charset="-128"/>
              </a:rPr>
              <a:t>Nominal shear resistance due to shear reinforcement is computed similarly to reinforced concrete as the product of the number of layers of shear reinforcement crossing a 45-degree crack, the cross-sectional area of each layer of reinforcement, and the specified tensile yield strength of the reinforcement.  TMS 402 uses an efficiency factor to account for the fact that shear reinforcement does not yield uniformly over the height of a wall element.</a:t>
            </a:r>
          </a:p>
        </p:txBody>
      </p:sp>
      <p:sp>
        <p:nvSpPr>
          <p:cNvPr id="2" name="Slide Number Placeholder 1"/>
          <p:cNvSpPr>
            <a:spLocks noGrp="1"/>
          </p:cNvSpPr>
          <p:nvPr>
            <p:ph type="sldNum" sz="quarter" idx="10"/>
          </p:nvPr>
        </p:nvSpPr>
        <p:spPr/>
        <p:txBody>
          <a:bodyPr/>
          <a:lstStyle/>
          <a:p>
            <a:r>
              <a:rPr lang="en-US"/>
              <a:t>Design of Masonry Structures - </a:t>
            </a:r>
            <a:fld id="{765B3024-CA5C-4C3E-9F55-F41CDE14E6D4}" type="slidenum">
              <a:rPr lang="en-US" smtClean="0"/>
              <a:pPr/>
              <a:t>52</a:t>
            </a:fld>
            <a:endParaRPr lang="en-US" dirty="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23" name="Rectangle 2"/>
          <p:cNvSpPr>
            <a:spLocks noGrp="1" noRot="1" noChangeAspect="1" noChangeArrowheads="1" noTextEdit="1"/>
          </p:cNvSpPr>
          <p:nvPr>
            <p:ph type="sldImg"/>
          </p:nvPr>
        </p:nvSpPr>
        <p:spPr>
          <a:xfrm>
            <a:off x="1262063" y="722313"/>
            <a:ext cx="4795837" cy="3597275"/>
          </a:xfrm>
          <a:ln/>
        </p:spPr>
      </p:sp>
      <p:sp>
        <p:nvSpPr>
          <p:cNvPr id="235524" name="Rectangle 3"/>
          <p:cNvSpPr>
            <a:spLocks noGrp="1" noChangeArrowheads="1"/>
          </p:cNvSpPr>
          <p:nvPr>
            <p:ph type="body" idx="1"/>
          </p:nvPr>
        </p:nvSpPr>
        <p:spPr>
          <a:xfrm>
            <a:off x="974035" y="4560570"/>
            <a:ext cx="5367130" cy="432054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098" tIns="47551" rIns="95098" bIns="47551"/>
          <a:lstStyle/>
          <a:p>
            <a:pPr eaLnBrk="1" hangingPunct="1"/>
            <a:r>
              <a:rPr lang="en-US" dirty="0">
                <a:latin typeface="Arial" pitchFamily="34" charset="0"/>
                <a:ea typeface="ＭＳ Ｐゴシック" pitchFamily="34" charset="-128"/>
              </a:rPr>
              <a:t>This slide lists requirements for design of walls for out of plane loads.</a:t>
            </a:r>
          </a:p>
          <a:p>
            <a:pPr eaLnBrk="1" hangingPunct="1"/>
            <a:endParaRPr lang="en-US" dirty="0">
              <a:latin typeface="Arial" pitchFamily="34" charset="0"/>
              <a:ea typeface="ＭＳ Ｐゴシック" pitchFamily="34" charset="-128"/>
            </a:endParaRPr>
          </a:p>
          <a:p>
            <a:pPr eaLnBrk="1" hangingPunct="1"/>
            <a:r>
              <a:rPr lang="en-US" dirty="0">
                <a:latin typeface="Arial" pitchFamily="34" charset="0"/>
                <a:ea typeface="ＭＳ Ｐゴシック" pitchFamily="34" charset="-128"/>
              </a:rPr>
              <a:t>Maximum reinforcement requirements are given by Section 3.3.3.5 of TMS 402.  Slenderness effects are addressed (for walls loaded out of plane only) by computing a magnified moment based on computed out-of-plane deflections,</a:t>
            </a:r>
            <a:r>
              <a:rPr lang="en-US" baseline="0" dirty="0">
                <a:latin typeface="Arial" pitchFamily="34" charset="0"/>
                <a:ea typeface="ＭＳ Ｐゴシック" pitchFamily="34" charset="-128"/>
              </a:rPr>
              <a:t> or with a magnifier factor based on Euler buckling strength.</a:t>
            </a:r>
            <a:endParaRPr lang="en-US" dirty="0">
              <a:latin typeface="Arial" pitchFamily="34" charset="0"/>
              <a:ea typeface="ＭＳ Ｐゴシック" pitchFamily="34" charset="-128"/>
            </a:endParaRPr>
          </a:p>
        </p:txBody>
      </p:sp>
      <p:sp>
        <p:nvSpPr>
          <p:cNvPr id="2" name="Slide Number Placeholder 1"/>
          <p:cNvSpPr>
            <a:spLocks noGrp="1"/>
          </p:cNvSpPr>
          <p:nvPr>
            <p:ph type="sldNum" sz="quarter" idx="10"/>
          </p:nvPr>
        </p:nvSpPr>
        <p:spPr/>
        <p:txBody>
          <a:bodyPr/>
          <a:lstStyle/>
          <a:p>
            <a:r>
              <a:rPr lang="en-US"/>
              <a:t>Design of Masonry Structures - </a:t>
            </a:r>
            <a:fld id="{765B3024-CA5C-4C3E-9F55-F41CDE14E6D4}" type="slidenum">
              <a:rPr lang="en-US" smtClean="0"/>
              <a:pPr/>
              <a:t>53</a:t>
            </a:fld>
            <a:endParaRPr lang="en-US" dirty="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7571" name="Rectangle 2"/>
          <p:cNvSpPr>
            <a:spLocks noGrp="1" noRot="1" noChangeAspect="1" noChangeArrowheads="1" noTextEdit="1"/>
          </p:cNvSpPr>
          <p:nvPr>
            <p:ph type="sldImg"/>
          </p:nvPr>
        </p:nvSpPr>
        <p:spPr>
          <a:xfrm>
            <a:off x="1262063" y="722313"/>
            <a:ext cx="4795837" cy="3597275"/>
          </a:xfrm>
          <a:ln/>
        </p:spPr>
      </p:sp>
      <p:sp>
        <p:nvSpPr>
          <p:cNvPr id="237572" name="Rectangle 3"/>
          <p:cNvSpPr>
            <a:spLocks noGrp="1" noChangeArrowheads="1"/>
          </p:cNvSpPr>
          <p:nvPr>
            <p:ph type="body" idx="1"/>
          </p:nvPr>
        </p:nvSpPr>
        <p:spPr>
          <a:xfrm>
            <a:off x="974035" y="4560570"/>
            <a:ext cx="5367130" cy="432054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098" tIns="47551" rIns="95098" bIns="47551"/>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a:latin typeface="Arial" pitchFamily="34" charset="0"/>
                <a:ea typeface="ＭＳ Ｐゴシック" pitchFamily="34" charset="-128"/>
              </a:rPr>
              <a:t>This figure</a:t>
            </a:r>
            <a:r>
              <a:rPr lang="en-US" baseline="0" dirty="0">
                <a:latin typeface="Arial" pitchFamily="34" charset="0"/>
                <a:ea typeface="ＭＳ Ｐゴシック" pitchFamily="34" charset="-128"/>
              </a:rPr>
              <a:t> </a:t>
            </a:r>
            <a:r>
              <a:rPr lang="en-US" dirty="0">
                <a:latin typeface="Arial" pitchFamily="34" charset="0"/>
                <a:ea typeface="ＭＳ Ｐゴシック" pitchFamily="34" charset="-128"/>
              </a:rPr>
              <a:t>shows a basic interaction diagram for masonry.</a:t>
            </a:r>
            <a:r>
              <a:rPr lang="en-US" baseline="0" dirty="0">
                <a:latin typeface="Arial" pitchFamily="34" charset="0"/>
                <a:ea typeface="ＭＳ Ｐゴシック" pitchFamily="34" charset="-128"/>
              </a:rPr>
              <a:t>  The maximum axial load on the interaction diagram is limited by ductility requirements to be below the balance point.</a:t>
            </a:r>
            <a:endParaRPr lang="en-US" dirty="0">
              <a:latin typeface="Arial" pitchFamily="34" charset="0"/>
              <a:ea typeface="ＭＳ Ｐゴシック" pitchFamily="34" charset="-128"/>
            </a:endParaRPr>
          </a:p>
          <a:p>
            <a:pPr eaLnBrk="1" hangingPunct="1"/>
            <a:endParaRPr lang="en-US" dirty="0">
              <a:latin typeface="Arial" pitchFamily="34" charset="0"/>
              <a:ea typeface="ＭＳ Ｐゴシック" pitchFamily="34" charset="-128"/>
            </a:endParaRPr>
          </a:p>
          <a:p>
            <a:pPr eaLnBrk="1" hangingPunct="1"/>
            <a:r>
              <a:rPr lang="en-US" dirty="0">
                <a:latin typeface="Arial" pitchFamily="34" charset="0"/>
                <a:ea typeface="ＭＳ Ｐゴシック" pitchFamily="34" charset="-128"/>
              </a:rPr>
              <a:t>Flexural design of walls for in-plane loads is again handled using a strength interaction diagram.  Because such walls have multiple layers of reinforcement over their depth, hand computations are tedious, and hand approximations (see design example at the end of this module) or computer spreadsheet calculations are preferable.</a:t>
            </a:r>
          </a:p>
        </p:txBody>
      </p:sp>
      <p:sp>
        <p:nvSpPr>
          <p:cNvPr id="2" name="Slide Number Placeholder 1"/>
          <p:cNvSpPr>
            <a:spLocks noGrp="1"/>
          </p:cNvSpPr>
          <p:nvPr>
            <p:ph type="sldNum" sz="quarter" idx="10"/>
          </p:nvPr>
        </p:nvSpPr>
        <p:spPr/>
        <p:txBody>
          <a:bodyPr/>
          <a:lstStyle/>
          <a:p>
            <a:r>
              <a:rPr lang="en-US"/>
              <a:t>Design of Masonry Structures - </a:t>
            </a:r>
            <a:fld id="{765B3024-CA5C-4C3E-9F55-F41CDE14E6D4}" type="slidenum">
              <a:rPr lang="en-US" smtClean="0"/>
              <a:pPr/>
              <a:t>54</a:t>
            </a:fld>
            <a:endParaRPr lang="en-US" dirty="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667" name="Rectangle 2"/>
          <p:cNvSpPr>
            <a:spLocks noGrp="1" noRot="1" noChangeAspect="1" noChangeArrowheads="1" noTextEdit="1"/>
          </p:cNvSpPr>
          <p:nvPr>
            <p:ph type="sldImg"/>
          </p:nvPr>
        </p:nvSpPr>
        <p:spPr>
          <a:xfrm>
            <a:off x="1262063" y="747713"/>
            <a:ext cx="4795837" cy="3597275"/>
          </a:xfrm>
          <a:ln/>
        </p:spPr>
      </p:sp>
      <p:sp>
        <p:nvSpPr>
          <p:cNvPr id="241668" name="Rectangle 3"/>
          <p:cNvSpPr>
            <a:spLocks noGrp="1" noChangeArrowheads="1"/>
          </p:cNvSpPr>
          <p:nvPr>
            <p:ph type="body" idx="1"/>
          </p:nvPr>
        </p:nvSpPr>
        <p:spPr>
          <a:xfrm>
            <a:off x="974035" y="4588142"/>
            <a:ext cx="5367130" cy="4267019"/>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a:latin typeface="Arial" pitchFamily="34" charset="0"/>
                <a:ea typeface="ＭＳ Ｐゴシック" pitchFamily="34" charset="-128"/>
              </a:rPr>
              <a:t>This slide is the introduction slide</a:t>
            </a:r>
            <a:r>
              <a:rPr lang="en-US" baseline="0" dirty="0">
                <a:latin typeface="Arial" pitchFamily="34" charset="0"/>
                <a:ea typeface="ＭＳ Ｐゴシック" pitchFamily="34" charset="-128"/>
              </a:rPr>
              <a:t> for simplified design for wall-type structures.</a:t>
            </a:r>
            <a:endParaRPr lang="en-US" dirty="0">
              <a:latin typeface="Arial" pitchFamily="34" charset="0"/>
              <a:ea typeface="ＭＳ Ｐゴシック" pitchFamily="34" charset="-128"/>
            </a:endParaRPr>
          </a:p>
          <a:p>
            <a:pPr eaLnBrk="1" hangingPunct="1"/>
            <a:endParaRPr lang="en-US" dirty="0">
              <a:latin typeface="Arial" pitchFamily="34" charset="0"/>
              <a:ea typeface="ＭＳ Ｐゴシック" pitchFamily="34" charset="-128"/>
            </a:endParaRPr>
          </a:p>
          <a:p>
            <a:pPr eaLnBrk="1" hangingPunct="1"/>
            <a:r>
              <a:rPr lang="en-US" dirty="0">
                <a:latin typeface="Arial" pitchFamily="34" charset="0"/>
                <a:ea typeface="ＭＳ Ｐゴシック" pitchFamily="34" charset="-128"/>
              </a:rPr>
              <a:t>Most practicing engineers are very familiar with the behavior of frame-type structures.  Many, however, may never have formally studied the behavior of wall-type structures.  For that reason, it is appropriate to review that behavior.  The following series of slides presents the basic starting point for design of wall-type structures and their components.</a:t>
            </a:r>
          </a:p>
        </p:txBody>
      </p:sp>
      <p:sp>
        <p:nvSpPr>
          <p:cNvPr id="2" name="Slide Number Placeholder 1"/>
          <p:cNvSpPr>
            <a:spLocks noGrp="1"/>
          </p:cNvSpPr>
          <p:nvPr>
            <p:ph type="sldNum" sz="quarter" idx="10"/>
          </p:nvPr>
        </p:nvSpPr>
        <p:spPr/>
        <p:txBody>
          <a:bodyPr/>
          <a:lstStyle/>
          <a:p>
            <a:r>
              <a:rPr lang="en-US"/>
              <a:t>Design of Masonry Structures - </a:t>
            </a:r>
            <a:fld id="{765B3024-CA5C-4C3E-9F55-F41CDE14E6D4}" type="slidenum">
              <a:rPr lang="en-US" smtClean="0"/>
              <a:pPr/>
              <a:t>55</a:t>
            </a:fld>
            <a:endParaRPr lang="en-US" dirty="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7811" name="Rectangle 2"/>
          <p:cNvSpPr>
            <a:spLocks noGrp="1" noRot="1" noChangeAspect="1" noChangeArrowheads="1" noTextEdit="1"/>
          </p:cNvSpPr>
          <p:nvPr>
            <p:ph type="sldImg"/>
          </p:nvPr>
        </p:nvSpPr>
        <p:spPr>
          <a:xfrm>
            <a:off x="1262063" y="747713"/>
            <a:ext cx="4795837" cy="3597275"/>
          </a:xfrm>
          <a:ln/>
        </p:spPr>
      </p:sp>
      <p:sp>
        <p:nvSpPr>
          <p:cNvPr id="247812" name="Rectangle 3"/>
          <p:cNvSpPr>
            <a:spLocks noGrp="1" noChangeArrowheads="1"/>
          </p:cNvSpPr>
          <p:nvPr>
            <p:ph type="body" idx="1"/>
          </p:nvPr>
        </p:nvSpPr>
        <p:spPr>
          <a:xfrm>
            <a:off x="974035" y="4588142"/>
            <a:ext cx="5367130" cy="4267019"/>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a:latin typeface="Arial" pitchFamily="34" charset="0"/>
                <a:ea typeface="ＭＳ Ｐゴシック" pitchFamily="34" charset="-128"/>
              </a:rPr>
              <a:t>This slide</a:t>
            </a:r>
            <a:r>
              <a:rPr lang="en-US" baseline="0" dirty="0">
                <a:latin typeface="Arial" pitchFamily="34" charset="0"/>
                <a:ea typeface="ＭＳ Ｐゴシック" pitchFamily="34" charset="-128"/>
              </a:rPr>
              <a:t> shows a </a:t>
            </a:r>
            <a:r>
              <a:rPr lang="en-US" dirty="0">
                <a:latin typeface="Arial" pitchFamily="34" charset="0"/>
                <a:ea typeface="ＭＳ Ｐゴシック" pitchFamily="34" charset="-128"/>
              </a:rPr>
              <a:t>graphic of</a:t>
            </a:r>
            <a:r>
              <a:rPr lang="en-US" baseline="0" dirty="0">
                <a:latin typeface="Arial" pitchFamily="34" charset="0"/>
                <a:ea typeface="ＭＳ Ｐゴシック" pitchFamily="34" charset="-128"/>
              </a:rPr>
              <a:t> a building with horizontal load applied at the roof and distributed to the parallel walls. The perpendicular wall is highlighted for design of out of plane forces.</a:t>
            </a:r>
            <a:endParaRPr lang="en-US" dirty="0">
              <a:latin typeface="Arial" pitchFamily="34" charset="0"/>
              <a:ea typeface="ＭＳ Ｐゴシック" pitchFamily="34" charset="-128"/>
            </a:endParaRPr>
          </a:p>
          <a:p>
            <a:pPr eaLnBrk="1" hangingPunct="1"/>
            <a:endParaRPr lang="en-US" dirty="0">
              <a:latin typeface="Arial" pitchFamily="34" charset="0"/>
              <a:ea typeface="ＭＳ Ｐゴシック" pitchFamily="34" charset="-128"/>
            </a:endParaRPr>
          </a:p>
          <a:p>
            <a:pPr eaLnBrk="1" hangingPunct="1"/>
            <a:r>
              <a:rPr lang="en-US" dirty="0">
                <a:latin typeface="Arial" pitchFamily="34" charset="0"/>
                <a:ea typeface="ＭＳ Ｐゴシック" pitchFamily="34" charset="-128"/>
              </a:rPr>
              <a:t>This slide shows how wall-type structures resist lateral loads.  </a:t>
            </a:r>
          </a:p>
          <a:p>
            <a:pPr eaLnBrk="1" hangingPunct="1"/>
            <a:r>
              <a:rPr lang="en-US" dirty="0">
                <a:latin typeface="Arial" pitchFamily="34" charset="0"/>
                <a:ea typeface="ＭＳ Ｐゴシック" pitchFamily="34" charset="-128"/>
              </a:rPr>
              <a:t>Vertically spanning strips in the walls oriented perpendicular to the direction of lateral load resist combinations of axial load (from self-weight and roof bearing) and moments from out-of-plane wind.  </a:t>
            </a:r>
          </a:p>
          <a:p>
            <a:pPr eaLnBrk="1" hangingPunct="1"/>
            <a:r>
              <a:rPr lang="en-US" dirty="0">
                <a:latin typeface="Arial" pitchFamily="34" charset="0"/>
                <a:ea typeface="ＭＳ Ｐゴシック" pitchFamily="34" charset="-128"/>
              </a:rPr>
              <a:t>Reactions from those strips are transferred to horizontal diaphragms that must resist in-plane shears and moments.  The load transfer to diaphragms and the in-plane resistance are accomplished with the help of the bond beams that act as diaphragm chords.  </a:t>
            </a:r>
          </a:p>
          <a:p>
            <a:pPr eaLnBrk="1" hangingPunct="1"/>
            <a:r>
              <a:rPr lang="en-US" dirty="0">
                <a:latin typeface="Arial" pitchFamily="34" charset="0"/>
                <a:ea typeface="ＭＳ Ｐゴシック" pitchFamily="34" charset="-128"/>
              </a:rPr>
              <a:t>The diaphragms, in turn, transfer their reactions to walls oriented parallel to the direction of lateral load, which then act as shear walls.</a:t>
            </a:r>
          </a:p>
        </p:txBody>
      </p:sp>
      <p:sp>
        <p:nvSpPr>
          <p:cNvPr id="2" name="Slide Number Placeholder 1"/>
          <p:cNvSpPr>
            <a:spLocks noGrp="1"/>
          </p:cNvSpPr>
          <p:nvPr>
            <p:ph type="sldNum" sz="quarter" idx="10"/>
          </p:nvPr>
        </p:nvSpPr>
        <p:spPr/>
        <p:txBody>
          <a:bodyPr/>
          <a:lstStyle/>
          <a:p>
            <a:r>
              <a:rPr lang="en-US"/>
              <a:t>Design of Masonry Structures - </a:t>
            </a:r>
            <a:fld id="{765B3024-CA5C-4C3E-9F55-F41CDE14E6D4}" type="slidenum">
              <a:rPr lang="en-US" smtClean="0"/>
              <a:pPr/>
              <a:t>56</a:t>
            </a:fld>
            <a:endParaRPr lang="en-US" dirty="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955" name="Rectangle 2"/>
          <p:cNvSpPr>
            <a:spLocks noGrp="1" noRot="1" noChangeAspect="1" noChangeArrowheads="1" noTextEdit="1"/>
          </p:cNvSpPr>
          <p:nvPr>
            <p:ph type="sldImg"/>
          </p:nvPr>
        </p:nvSpPr>
        <p:spPr>
          <a:xfrm>
            <a:off x="1262063" y="747713"/>
            <a:ext cx="4795837" cy="3597275"/>
          </a:xfrm>
          <a:ln/>
        </p:spPr>
      </p:sp>
      <p:sp>
        <p:nvSpPr>
          <p:cNvPr id="253956" name="Rectangle 3"/>
          <p:cNvSpPr>
            <a:spLocks noGrp="1" noChangeArrowheads="1"/>
          </p:cNvSpPr>
          <p:nvPr>
            <p:ph type="body" idx="1"/>
          </p:nvPr>
        </p:nvSpPr>
        <p:spPr>
          <a:xfrm>
            <a:off x="974035" y="4588142"/>
            <a:ext cx="5367130" cy="4267019"/>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a:latin typeface="Arial" pitchFamily="34" charset="0"/>
                <a:ea typeface="ＭＳ Ｐゴシック" pitchFamily="34" charset="-128"/>
              </a:rPr>
              <a:t>This slide shows a graphic of a building</a:t>
            </a:r>
            <a:r>
              <a:rPr lang="en-US" baseline="0" dirty="0">
                <a:latin typeface="Arial" pitchFamily="34" charset="0"/>
                <a:ea typeface="ＭＳ Ｐゴシック" pitchFamily="34" charset="-128"/>
              </a:rPr>
              <a:t> with horizontal load applied to the roof. Moment diagrams are shown for moment due to eccentricity and for wind or seismic loading.</a:t>
            </a:r>
            <a:endParaRPr lang="en-US" dirty="0">
              <a:latin typeface="Arial" pitchFamily="34" charset="0"/>
              <a:ea typeface="ＭＳ Ｐゴシック" pitchFamily="34" charset="-128"/>
            </a:endParaRPr>
          </a:p>
          <a:p>
            <a:pPr eaLnBrk="1" hangingPunct="1"/>
            <a:endParaRPr lang="en-US" dirty="0">
              <a:latin typeface="Arial" pitchFamily="34" charset="0"/>
              <a:ea typeface="ＭＳ Ｐゴシック" pitchFamily="34" charset="-128"/>
            </a:endParaRPr>
          </a:p>
          <a:p>
            <a:pPr eaLnBrk="1" hangingPunct="1"/>
            <a:r>
              <a:rPr lang="en-US" dirty="0">
                <a:latin typeface="Arial" pitchFamily="34" charset="0"/>
                <a:ea typeface="ＭＳ Ｐゴシック" pitchFamily="34" charset="-128"/>
              </a:rPr>
              <a:t>Vertically spanning strips in walls perpendicular to the direction of lateral load are subjected to axial load and possibly to eccentric gravity load from the roof.  </a:t>
            </a:r>
          </a:p>
          <a:p>
            <a:pPr eaLnBrk="1" hangingPunct="1"/>
            <a:r>
              <a:rPr lang="en-US" dirty="0">
                <a:latin typeface="Arial" pitchFamily="34" charset="0"/>
                <a:ea typeface="ＭＳ Ｐゴシック" pitchFamily="34" charset="-128"/>
              </a:rPr>
              <a:t>If the strips are assumed to be simply supported at the level of the slab, the moment diagram due to eccentric gravity load varies linearly from its maximum value at the roof, to zero at the slab.  These moments must be combined with moments from out-of-plane wind and earthquake forces.  </a:t>
            </a:r>
          </a:p>
          <a:p>
            <a:pPr eaLnBrk="1" hangingPunct="1"/>
            <a:r>
              <a:rPr lang="en-US" dirty="0">
                <a:latin typeface="Arial" pitchFamily="34" charset="0"/>
                <a:ea typeface="ＭＳ Ｐゴシック" pitchFamily="34" charset="-128"/>
              </a:rPr>
              <a:t>This example shows the effect on the moment diagram due to a parapet and also shows that wind can act in either direction.</a:t>
            </a:r>
          </a:p>
        </p:txBody>
      </p:sp>
      <p:sp>
        <p:nvSpPr>
          <p:cNvPr id="2" name="Slide Number Placeholder 1"/>
          <p:cNvSpPr>
            <a:spLocks noGrp="1"/>
          </p:cNvSpPr>
          <p:nvPr>
            <p:ph type="sldNum" sz="quarter" idx="10"/>
          </p:nvPr>
        </p:nvSpPr>
        <p:spPr/>
        <p:txBody>
          <a:bodyPr/>
          <a:lstStyle/>
          <a:p>
            <a:r>
              <a:rPr lang="en-US"/>
              <a:t>Design of Masonry Structures - </a:t>
            </a:r>
            <a:fld id="{765B3024-CA5C-4C3E-9F55-F41CDE14E6D4}" type="slidenum">
              <a:rPr lang="en-US" smtClean="0"/>
              <a:pPr/>
              <a:t>57</a:t>
            </a:fld>
            <a:endParaRPr lang="en-US" dirty="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4195" name="Rectangle 2"/>
          <p:cNvSpPr>
            <a:spLocks noGrp="1" noRot="1" noChangeAspect="1" noChangeArrowheads="1" noTextEdit="1"/>
          </p:cNvSpPr>
          <p:nvPr>
            <p:ph type="sldImg"/>
          </p:nvPr>
        </p:nvSpPr>
        <p:spPr>
          <a:xfrm>
            <a:off x="1262063" y="747713"/>
            <a:ext cx="4795837" cy="3597275"/>
          </a:xfrm>
          <a:ln/>
        </p:spPr>
      </p:sp>
      <p:sp>
        <p:nvSpPr>
          <p:cNvPr id="264196" name="Rectangle 3"/>
          <p:cNvSpPr>
            <a:spLocks noGrp="1" noChangeArrowheads="1"/>
          </p:cNvSpPr>
          <p:nvPr>
            <p:ph type="body" idx="1"/>
          </p:nvPr>
        </p:nvSpPr>
        <p:spPr>
          <a:xfrm>
            <a:off x="974035" y="4588142"/>
            <a:ext cx="5367130" cy="4267019"/>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a:latin typeface="Arial" pitchFamily="34" charset="0"/>
                <a:ea typeface="ＭＳ Ｐゴシック" pitchFamily="34" charset="-128"/>
              </a:rPr>
              <a:t>This slide shows a graphic of a building with horizontal load applied and a</a:t>
            </a:r>
            <a:r>
              <a:rPr lang="en-US" baseline="0" dirty="0">
                <a:latin typeface="Arial" pitchFamily="34" charset="0"/>
                <a:ea typeface="ＭＳ Ｐゴシック" pitchFamily="34" charset="-128"/>
              </a:rPr>
              <a:t> discussion of the distribution of shears to shear walls.</a:t>
            </a:r>
            <a:endParaRPr lang="en-US" dirty="0">
              <a:latin typeface="Arial" pitchFamily="34" charset="0"/>
              <a:ea typeface="ＭＳ Ｐゴシック" pitchFamily="34" charset="-128"/>
            </a:endParaRPr>
          </a:p>
          <a:p>
            <a:pPr eaLnBrk="1" hangingPunct="1"/>
            <a:endParaRPr lang="en-US" dirty="0">
              <a:latin typeface="Arial" pitchFamily="34" charset="0"/>
              <a:ea typeface="ＭＳ Ｐゴシック" pitchFamily="34" charset="-128"/>
            </a:endParaRPr>
          </a:p>
          <a:p>
            <a:pPr eaLnBrk="1" hangingPunct="1"/>
            <a:r>
              <a:rPr lang="en-US" dirty="0">
                <a:latin typeface="Arial" pitchFamily="34" charset="0"/>
                <a:ea typeface="ＭＳ Ｐゴシック" pitchFamily="34" charset="-128"/>
              </a:rPr>
              <a:t>In designing low-rise masonry buildings for lateral load, it is also necessary to compute the distribution of lateral loads to shear walls.  </a:t>
            </a:r>
          </a:p>
          <a:p>
            <a:pPr eaLnBrk="1" hangingPunct="1"/>
            <a:r>
              <a:rPr lang="en-US" dirty="0">
                <a:latin typeface="Arial" pitchFamily="34" charset="0"/>
                <a:ea typeface="ＭＳ Ｐゴシック" pitchFamily="34" charset="-128"/>
              </a:rPr>
              <a:t>The classic approach is to first determine whether the diaphragm is </a:t>
            </a:r>
            <a:r>
              <a:rPr lang="ja-JP" altLang="en-US" dirty="0">
                <a:latin typeface="Arial" pitchFamily="34" charset="0"/>
                <a:ea typeface="ＭＳ Ｐゴシック" pitchFamily="34" charset="-128"/>
              </a:rPr>
              <a:t>“</a:t>
            </a:r>
            <a:r>
              <a:rPr lang="en-US" altLang="ja-JP" dirty="0">
                <a:latin typeface="Arial" pitchFamily="34" charset="0"/>
                <a:ea typeface="ＭＳ Ｐゴシック" pitchFamily="34" charset="-128"/>
              </a:rPr>
              <a:t>rigid</a:t>
            </a:r>
            <a:r>
              <a:rPr lang="ja-JP" altLang="en-US" dirty="0">
                <a:latin typeface="Arial" pitchFamily="34" charset="0"/>
                <a:ea typeface="ＭＳ Ｐゴシック" pitchFamily="34" charset="-128"/>
              </a:rPr>
              <a:t>”</a:t>
            </a:r>
            <a:r>
              <a:rPr lang="en-US" altLang="ja-JP" dirty="0">
                <a:latin typeface="Arial" pitchFamily="34" charset="0"/>
                <a:ea typeface="ＭＳ Ｐゴシック" pitchFamily="34" charset="-128"/>
              </a:rPr>
              <a:t> or </a:t>
            </a:r>
            <a:r>
              <a:rPr lang="ja-JP" altLang="en-US" dirty="0">
                <a:latin typeface="Arial" pitchFamily="34" charset="0"/>
                <a:ea typeface="ＭＳ Ｐゴシック" pitchFamily="34" charset="-128"/>
              </a:rPr>
              <a:t>“</a:t>
            </a:r>
            <a:r>
              <a:rPr lang="en-US" altLang="ja-JP" dirty="0">
                <a:latin typeface="Arial" pitchFamily="34" charset="0"/>
                <a:ea typeface="ＭＳ Ｐゴシック" pitchFamily="34" charset="-128"/>
              </a:rPr>
              <a:t>flexible</a:t>
            </a:r>
            <a:r>
              <a:rPr lang="ja-JP" altLang="en-US" dirty="0">
                <a:latin typeface="Arial" pitchFamily="34" charset="0"/>
                <a:ea typeface="ＭＳ Ｐゴシック" pitchFamily="34" charset="-128"/>
              </a:rPr>
              <a:t>”</a:t>
            </a:r>
            <a:r>
              <a:rPr lang="en-US" altLang="ja-JP" dirty="0">
                <a:latin typeface="Arial" pitchFamily="34" charset="0"/>
                <a:ea typeface="ＭＳ Ｐゴシック" pitchFamily="34" charset="-128"/>
              </a:rPr>
              <a:t> compared to the lateral force resisting system and then to carry out the appropriate analysis for wall shears.  In the next few slides, the appropriate analysis for each case is briefly explained.  </a:t>
            </a:r>
          </a:p>
          <a:p>
            <a:pPr eaLnBrk="1" hangingPunct="1"/>
            <a:r>
              <a:rPr lang="en-US" dirty="0">
                <a:latin typeface="Arial" pitchFamily="34" charset="0"/>
                <a:ea typeface="ＭＳ Ｐゴシック" pitchFamily="34" charset="-128"/>
              </a:rPr>
              <a:t>At the end, however, the designer is encouraged to reduce design effort by simplifying the analysis for each case and finally by bounding the shears from each case.</a:t>
            </a:r>
          </a:p>
        </p:txBody>
      </p:sp>
      <p:sp>
        <p:nvSpPr>
          <p:cNvPr id="2" name="Slide Number Placeholder 1"/>
          <p:cNvSpPr>
            <a:spLocks noGrp="1"/>
          </p:cNvSpPr>
          <p:nvPr>
            <p:ph type="sldNum" sz="quarter" idx="10"/>
          </p:nvPr>
        </p:nvSpPr>
        <p:spPr/>
        <p:txBody>
          <a:bodyPr/>
          <a:lstStyle/>
          <a:p>
            <a:r>
              <a:rPr lang="en-US"/>
              <a:t>Design of Masonry Structures - </a:t>
            </a:r>
            <a:fld id="{765B3024-CA5C-4C3E-9F55-F41CDE14E6D4}" type="slidenum">
              <a:rPr lang="en-US" smtClean="0"/>
              <a:pPr/>
              <a:t>58</a:t>
            </a:fld>
            <a:endParaRPr lang="en-US" dirty="0"/>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75" name="Rectangle 2"/>
          <p:cNvSpPr>
            <a:spLocks noGrp="1" noRot="1" noChangeAspect="1" noChangeArrowheads="1" noTextEdit="1"/>
          </p:cNvSpPr>
          <p:nvPr>
            <p:ph type="sldImg"/>
          </p:nvPr>
        </p:nvSpPr>
        <p:spPr>
          <a:xfrm>
            <a:off x="1258888" y="720725"/>
            <a:ext cx="4840287" cy="3629025"/>
          </a:xfrm>
          <a:ln/>
        </p:spPr>
      </p:sp>
      <p:sp>
        <p:nvSpPr>
          <p:cNvPr id="284676" name="Rectangle 3"/>
          <p:cNvSpPr>
            <a:spLocks noGrp="1" noChangeArrowheads="1"/>
          </p:cNvSpPr>
          <p:nvPr>
            <p:ph type="body" idx="1"/>
          </p:nvPr>
        </p:nvSpPr>
        <p:spPr>
          <a:xfrm>
            <a:off x="957470" y="4576789"/>
            <a:ext cx="5415170" cy="4338381"/>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a:latin typeface="Arial" pitchFamily="34" charset="0"/>
                <a:ea typeface="ＭＳ Ｐゴシック" pitchFamily="34" charset="-128"/>
              </a:rPr>
              <a:t>The next step is to design the flexural reinforcement as governed by out-of-plane loading, which usually will govern over the reinforcement necessary to resist in-plane loading.</a:t>
            </a:r>
          </a:p>
          <a:p>
            <a:pPr eaLnBrk="1" hangingPunct="1"/>
            <a:r>
              <a:rPr lang="en-US" dirty="0">
                <a:latin typeface="Arial" pitchFamily="34" charset="0"/>
                <a:ea typeface="ＭＳ Ｐゴシック" pitchFamily="34" charset="-128"/>
              </a:rPr>
              <a:t>The practical wall thickness is governed by available unit dimensions.  Using concrete masonry units, nominal dimensions of 8 by 8 by 16 in. are most common.  This implies a specified thickness of 7-5/8 in., and a single curtain of reinforcement, placed in the center of grouted cells.</a:t>
            </a:r>
          </a:p>
          <a:p>
            <a:pPr eaLnBrk="1" hangingPunct="1"/>
            <a:r>
              <a:rPr lang="en-US" dirty="0">
                <a:latin typeface="Arial" pitchFamily="34" charset="0"/>
                <a:ea typeface="ＭＳ Ｐゴシック" pitchFamily="34" charset="-128"/>
              </a:rPr>
              <a:t>The specified wall thickness is </a:t>
            </a:r>
            <a:r>
              <a:rPr lang="en-US" dirty="0">
                <a:latin typeface="Arial" pitchFamily="34" charset="0"/>
                <a:ea typeface="ＭＳ Ｐゴシック" pitchFamily="34" charset="-128"/>
                <a:sym typeface="Symbol" pitchFamily="18" charset="2"/>
              </a:rPr>
              <a:t>7-5/8 in.</a:t>
            </a:r>
          </a:p>
          <a:p>
            <a:pPr eaLnBrk="1" hangingPunct="1"/>
            <a:r>
              <a:rPr lang="en-US" dirty="0">
                <a:latin typeface="Arial" pitchFamily="34" charset="0"/>
                <a:ea typeface="ＭＳ Ｐゴシック" pitchFamily="34" charset="-128"/>
                <a:sym typeface="Symbol" pitchFamily="18" charset="2"/>
              </a:rPr>
              <a:t>Proportion flexural reinforcement to resist out-of- plane wind or earthquake forces.  Because axial loads are small, the necessary reinforcement can be estimated by dividing the maximum factored design moment from out-of-plane loads by the product of the specified steel yield strength and the internal lever arm.  </a:t>
            </a:r>
            <a:endParaRPr lang="en-US" dirty="0">
              <a:latin typeface="Arial" pitchFamily="34" charset="0"/>
              <a:ea typeface="ＭＳ Ｐゴシック" pitchFamily="34" charset="-128"/>
            </a:endParaRPr>
          </a:p>
          <a:p>
            <a:pPr eaLnBrk="1" hangingPunct="1"/>
            <a:endParaRPr lang="en-US" dirty="0">
              <a:latin typeface="Arial" pitchFamily="34" charset="0"/>
              <a:ea typeface="ＭＳ Ｐゴシック" pitchFamily="34" charset="-128"/>
            </a:endParaRPr>
          </a:p>
        </p:txBody>
      </p:sp>
      <p:sp>
        <p:nvSpPr>
          <p:cNvPr id="2" name="Slide Number Placeholder 1"/>
          <p:cNvSpPr>
            <a:spLocks noGrp="1"/>
          </p:cNvSpPr>
          <p:nvPr>
            <p:ph type="sldNum" sz="quarter" idx="10"/>
          </p:nvPr>
        </p:nvSpPr>
        <p:spPr/>
        <p:txBody>
          <a:bodyPr/>
          <a:lstStyle/>
          <a:p>
            <a:r>
              <a:rPr lang="en-US"/>
              <a:t>Design of Masonry Structures - </a:t>
            </a:r>
            <a:fld id="{765B3024-CA5C-4C3E-9F55-F41CDE14E6D4}" type="slidenum">
              <a:rPr lang="en-US" smtClean="0"/>
              <a:pPr/>
              <a:t>59</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2"/>
          <p:cNvSpPr>
            <a:spLocks noGrp="1" noRot="1" noChangeAspect="1" noChangeArrowheads="1" noTextEdit="1"/>
          </p:cNvSpPr>
          <p:nvPr>
            <p:ph type="sldImg"/>
          </p:nvPr>
        </p:nvSpPr>
        <p:spPr>
          <a:xfrm>
            <a:off x="1270000" y="714375"/>
            <a:ext cx="4776788" cy="3581400"/>
          </a:xfrm>
          <a:ln/>
        </p:spPr>
      </p:sp>
      <p:sp>
        <p:nvSpPr>
          <p:cNvPr id="30724" name="Rectangle 3"/>
          <p:cNvSpPr>
            <a:spLocks noGrp="1" noChangeArrowheads="1"/>
          </p:cNvSpPr>
          <p:nvPr>
            <p:ph type="body" idx="1"/>
          </p:nvPr>
        </p:nvSpPr>
        <p:spPr>
          <a:xfrm>
            <a:off x="974035" y="4533000"/>
            <a:ext cx="5367130" cy="437243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a:latin typeface="Arial" pitchFamily="34" charset="0"/>
                <a:ea typeface="ＭＳ Ｐゴシック" pitchFamily="34" charset="-128"/>
              </a:rPr>
              <a:t>This slide is the intro slide to the masonry</a:t>
            </a:r>
            <a:r>
              <a:rPr lang="en-US" baseline="0" dirty="0">
                <a:latin typeface="Arial" pitchFamily="34" charset="0"/>
                <a:ea typeface="ＭＳ Ｐゴシック" pitchFamily="34" charset="-128"/>
              </a:rPr>
              <a:t> basics section of the presentation.</a:t>
            </a:r>
            <a:endParaRPr lang="en-US" dirty="0">
              <a:latin typeface="Arial" pitchFamily="34" charset="0"/>
              <a:ea typeface="ＭＳ Ｐゴシック" pitchFamily="34" charset="-128"/>
            </a:endParaRPr>
          </a:p>
          <a:p>
            <a:pPr eaLnBrk="1" hangingPunct="1"/>
            <a:endParaRPr lang="en-US" dirty="0">
              <a:latin typeface="Arial" pitchFamily="34" charset="0"/>
              <a:ea typeface="ＭＳ Ｐゴシック" pitchFamily="34" charset="-128"/>
            </a:endParaRPr>
          </a:p>
          <a:p>
            <a:pPr eaLnBrk="1" hangingPunct="1"/>
            <a:r>
              <a:rPr lang="en-US" dirty="0">
                <a:latin typeface="Arial" pitchFamily="34" charset="0"/>
                <a:ea typeface="ＭＳ Ｐゴシック" pitchFamily="34" charset="-128"/>
              </a:rPr>
              <a:t>This is a list of topics covered in this review module on masonry design according to the </a:t>
            </a:r>
            <a:r>
              <a:rPr lang="en-US" i="1" dirty="0">
                <a:latin typeface="Arial" pitchFamily="34" charset="0"/>
                <a:ea typeface="ＭＳ Ｐゴシック" pitchFamily="34" charset="-128"/>
              </a:rPr>
              <a:t>NEHRP Recommended Provisions</a:t>
            </a:r>
            <a:r>
              <a:rPr lang="en-US" dirty="0">
                <a:latin typeface="Arial" pitchFamily="34" charset="0"/>
                <a:ea typeface="ＭＳ Ｐゴシック" pitchFamily="34" charset="-128"/>
              </a:rPr>
              <a:t>, which is developed for the Federal Emergency Management Agency (FEMA) by the Building Seismic Safety Council (BSSC) of the National Institute of Building Sciences (NIBS).</a:t>
            </a:r>
          </a:p>
        </p:txBody>
      </p:sp>
      <p:sp>
        <p:nvSpPr>
          <p:cNvPr id="2" name="Slide Number Placeholder 1"/>
          <p:cNvSpPr>
            <a:spLocks noGrp="1"/>
          </p:cNvSpPr>
          <p:nvPr>
            <p:ph type="sldNum" sz="quarter" idx="10"/>
          </p:nvPr>
        </p:nvSpPr>
        <p:spPr/>
        <p:txBody>
          <a:bodyPr/>
          <a:lstStyle/>
          <a:p>
            <a:r>
              <a:rPr lang="en-US"/>
              <a:t>Design of Masonry Structures - </a:t>
            </a:r>
            <a:fld id="{765B3024-CA5C-4C3E-9F55-F41CDE14E6D4}" type="slidenum">
              <a:rPr lang="en-US" smtClean="0"/>
              <a:pPr/>
              <a:t>6</a:t>
            </a:fld>
            <a:endParaRPr lang="en-US" dirty="0"/>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23" name="Rectangle 2"/>
          <p:cNvSpPr>
            <a:spLocks noGrp="1" noRot="1" noChangeAspect="1" noChangeArrowheads="1" noTextEdit="1"/>
          </p:cNvSpPr>
          <p:nvPr>
            <p:ph type="sldImg"/>
          </p:nvPr>
        </p:nvSpPr>
        <p:spPr>
          <a:xfrm>
            <a:off x="1243013" y="709613"/>
            <a:ext cx="4841875" cy="3630612"/>
          </a:xfrm>
          <a:ln/>
        </p:spPr>
      </p:sp>
      <p:sp>
        <p:nvSpPr>
          <p:cNvPr id="286724" name="Rectangle 3"/>
          <p:cNvSpPr>
            <a:spLocks noGrp="1" noChangeArrowheads="1"/>
          </p:cNvSpPr>
          <p:nvPr>
            <p:ph type="body" idx="1"/>
          </p:nvPr>
        </p:nvSpPr>
        <p:spPr>
          <a:xfrm>
            <a:off x="957470" y="4576789"/>
            <a:ext cx="5415170" cy="4338381"/>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baseline="0" dirty="0">
                <a:latin typeface="Arial" pitchFamily="34" charset="0"/>
                <a:ea typeface="ＭＳ Ｐゴシック" pitchFamily="34" charset="-128"/>
              </a:rPr>
              <a:t>A simplified axial load-moment interaction diagram for masonry is shown.</a:t>
            </a:r>
            <a:endParaRPr lang="en-US" dirty="0">
              <a:latin typeface="Arial" pitchFamily="34" charset="0"/>
              <a:ea typeface="ＭＳ Ｐゴシック" pitchFamily="34" charset="-128"/>
            </a:endParaRPr>
          </a:p>
          <a:p>
            <a:pPr eaLnBrk="1" hangingPunct="1"/>
            <a:endParaRPr lang="en-US" dirty="0">
              <a:latin typeface="Arial" pitchFamily="34" charset="0"/>
              <a:ea typeface="ＭＳ Ｐゴシック" pitchFamily="34" charset="-128"/>
            </a:endParaRPr>
          </a:p>
          <a:p>
            <a:pPr eaLnBrk="1" hangingPunct="1"/>
            <a:r>
              <a:rPr lang="en-US" dirty="0">
                <a:latin typeface="Arial" pitchFamily="34" charset="0"/>
                <a:ea typeface="ＭＳ Ｐゴシック" pitchFamily="34" charset="-128"/>
              </a:rPr>
              <a:t>The next step is to design flexural reinforcement as governed by in-plane loading.  A moment-axial force interaction diagram can be computed by hand or by spreadsheet.  As an initial estimate for hand calculations, the approach of Cardenas and </a:t>
            </a:r>
            <a:r>
              <a:rPr lang="en-US" dirty="0" err="1">
                <a:latin typeface="Arial" pitchFamily="34" charset="0"/>
                <a:ea typeface="ＭＳ Ｐゴシック" pitchFamily="34" charset="-128"/>
              </a:rPr>
              <a:t>Magura</a:t>
            </a:r>
            <a:r>
              <a:rPr lang="en-US" dirty="0">
                <a:latin typeface="Arial" pitchFamily="34" charset="0"/>
                <a:ea typeface="ＭＳ Ｐゴシック" pitchFamily="34" charset="-128"/>
              </a:rPr>
              <a:t> can also be used, and is discussed in a few more slides.</a:t>
            </a:r>
          </a:p>
        </p:txBody>
      </p:sp>
      <p:sp>
        <p:nvSpPr>
          <p:cNvPr id="2" name="Slide Number Placeholder 1"/>
          <p:cNvSpPr>
            <a:spLocks noGrp="1"/>
          </p:cNvSpPr>
          <p:nvPr>
            <p:ph type="sldNum" sz="quarter" idx="10"/>
          </p:nvPr>
        </p:nvSpPr>
        <p:spPr/>
        <p:txBody>
          <a:bodyPr/>
          <a:lstStyle/>
          <a:p>
            <a:r>
              <a:rPr lang="en-US"/>
              <a:t>Design of Masonry Structures - </a:t>
            </a:r>
            <a:fld id="{765B3024-CA5C-4C3E-9F55-F41CDE14E6D4}" type="slidenum">
              <a:rPr lang="en-US" smtClean="0"/>
              <a:pPr/>
              <a:t>60</a:t>
            </a:fld>
            <a:endParaRPr lang="en-US" dirty="0"/>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0819" name="Rectangle 2"/>
          <p:cNvSpPr>
            <a:spLocks noGrp="1" noRot="1" noChangeAspect="1" noChangeArrowheads="1" noTextEdit="1"/>
          </p:cNvSpPr>
          <p:nvPr>
            <p:ph type="sldImg"/>
          </p:nvPr>
        </p:nvSpPr>
        <p:spPr>
          <a:xfrm>
            <a:off x="1243013" y="709613"/>
            <a:ext cx="4841875" cy="3630612"/>
          </a:xfrm>
          <a:ln/>
        </p:spPr>
      </p:sp>
      <p:sp>
        <p:nvSpPr>
          <p:cNvPr id="290820" name="Rectangle 3"/>
          <p:cNvSpPr>
            <a:spLocks noGrp="1" noChangeArrowheads="1"/>
          </p:cNvSpPr>
          <p:nvPr>
            <p:ph type="body" idx="1"/>
          </p:nvPr>
        </p:nvSpPr>
        <p:spPr>
          <a:xfrm>
            <a:off x="957470" y="4576789"/>
            <a:ext cx="5415170" cy="4338381"/>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a:latin typeface="Arial" pitchFamily="34" charset="0"/>
                <a:ea typeface="ＭＳ Ｐゴシック" pitchFamily="34" charset="-128"/>
              </a:rPr>
              <a:t>This slide lists considerations for revising the design if necessary.</a:t>
            </a:r>
          </a:p>
          <a:p>
            <a:pPr eaLnBrk="1" hangingPunct="1"/>
            <a:endParaRPr lang="en-US" dirty="0">
              <a:latin typeface="Arial" pitchFamily="34" charset="0"/>
              <a:ea typeface="ＭＳ Ｐゴシック" pitchFamily="34" charset="-128"/>
            </a:endParaRPr>
          </a:p>
          <a:p>
            <a:pPr eaLnBrk="1" hangingPunct="1"/>
            <a:r>
              <a:rPr lang="en-US" dirty="0">
                <a:latin typeface="Arial" pitchFamily="34" charset="0"/>
                <a:ea typeface="ＭＳ Ｐゴシック" pitchFamily="34" charset="-128"/>
              </a:rPr>
              <a:t>After determining the reinforcement required to resist out-of-plane loads, and the reinforcement required to resist in-plane loads, the greater of the two requirements governs.  If out-of-plane requirements considerably exceed in-plane requirements, consider making the wall thicker.  In-plane over-capacities in flexure can lead to an unacceptable increase in shear demand if capacity design is used (see subsequent example).</a:t>
            </a:r>
          </a:p>
          <a:p>
            <a:pPr eaLnBrk="1" hangingPunct="1"/>
            <a:endParaRPr lang="en-US" dirty="0">
              <a:latin typeface="Arial" pitchFamily="34" charset="0"/>
              <a:ea typeface="ＭＳ Ｐゴシック" pitchFamily="34" charset="-128"/>
            </a:endParaRPr>
          </a:p>
          <a:p>
            <a:pPr eaLnBrk="1" hangingPunct="1"/>
            <a:endParaRPr lang="en-US" dirty="0">
              <a:latin typeface="Arial" pitchFamily="34" charset="0"/>
              <a:ea typeface="ＭＳ Ｐゴシック" pitchFamily="34" charset="-128"/>
            </a:endParaRPr>
          </a:p>
        </p:txBody>
      </p:sp>
      <p:sp>
        <p:nvSpPr>
          <p:cNvPr id="2" name="Slide Number Placeholder 1"/>
          <p:cNvSpPr>
            <a:spLocks noGrp="1"/>
          </p:cNvSpPr>
          <p:nvPr>
            <p:ph type="sldNum" sz="quarter" idx="10"/>
          </p:nvPr>
        </p:nvSpPr>
        <p:spPr/>
        <p:txBody>
          <a:bodyPr/>
          <a:lstStyle/>
          <a:p>
            <a:r>
              <a:rPr lang="en-US"/>
              <a:t>Design of Masonry Structures - </a:t>
            </a:r>
            <a:fld id="{765B3024-CA5C-4C3E-9F55-F41CDE14E6D4}" type="slidenum">
              <a:rPr lang="en-US" smtClean="0"/>
              <a:pPr/>
              <a:t>61</a:t>
            </a:fld>
            <a:endParaRPr lang="en-US" dirty="0"/>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2867" name="Rectangle 2"/>
          <p:cNvSpPr>
            <a:spLocks noGrp="1" noRot="1" noChangeAspect="1" noChangeArrowheads="1" noTextEdit="1"/>
          </p:cNvSpPr>
          <p:nvPr>
            <p:ph type="sldImg"/>
          </p:nvPr>
        </p:nvSpPr>
        <p:spPr>
          <a:xfrm>
            <a:off x="1243013" y="709613"/>
            <a:ext cx="4841875" cy="3630612"/>
          </a:xfrm>
          <a:ln/>
        </p:spPr>
      </p:sp>
      <p:sp>
        <p:nvSpPr>
          <p:cNvPr id="292868" name="Rectangle 3"/>
          <p:cNvSpPr>
            <a:spLocks noGrp="1" noChangeArrowheads="1"/>
          </p:cNvSpPr>
          <p:nvPr>
            <p:ph type="body" idx="1"/>
          </p:nvPr>
        </p:nvSpPr>
        <p:spPr>
          <a:xfrm>
            <a:off x="957470" y="4576789"/>
            <a:ext cx="5415170" cy="4338381"/>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baseline="0" dirty="0">
                <a:latin typeface="Arial" pitchFamily="34" charset="0"/>
                <a:ea typeface="ＭＳ Ｐゴシック" pitchFamily="34" charset="-128"/>
              </a:rPr>
              <a:t>A graphic of wall shears and moments is shown with shears and moments from factored design loads, corresponding to nominal flexural capacity, and corresponding to probably flexural capacity.</a:t>
            </a:r>
            <a:endParaRPr lang="en-US" dirty="0">
              <a:latin typeface="Arial" pitchFamily="34" charset="0"/>
              <a:ea typeface="ＭＳ Ｐゴシック" pitchFamily="34" charset="-128"/>
            </a:endParaRPr>
          </a:p>
          <a:p>
            <a:pPr eaLnBrk="1" hangingPunct="1"/>
            <a:endParaRPr lang="en-US" dirty="0">
              <a:latin typeface="Arial" pitchFamily="34" charset="0"/>
              <a:ea typeface="ＭＳ Ｐゴシック" pitchFamily="34" charset="-128"/>
            </a:endParaRPr>
          </a:p>
          <a:p>
            <a:pPr eaLnBrk="1" hangingPunct="1"/>
            <a:r>
              <a:rPr lang="en-US" dirty="0">
                <a:latin typeface="Arial" pitchFamily="34" charset="0"/>
                <a:ea typeface="ＭＳ Ｐゴシック" pitchFamily="34" charset="-128"/>
              </a:rPr>
              <a:t>In checking shear capacity, the first step is to estimate the design shear.</a:t>
            </a:r>
          </a:p>
          <a:p>
            <a:pPr eaLnBrk="1" hangingPunct="1"/>
            <a:r>
              <a:rPr lang="en-US" dirty="0">
                <a:latin typeface="Arial" pitchFamily="34" charset="0"/>
                <a:ea typeface="ＭＳ Ｐゴシック" pitchFamily="34" charset="-128"/>
              </a:rPr>
              <a:t>If the structure is essentially elastic, factored design shears should be computed based on factored design actions.</a:t>
            </a:r>
          </a:p>
          <a:p>
            <a:pPr eaLnBrk="1" hangingPunct="1"/>
            <a:r>
              <a:rPr lang="en-US" dirty="0">
                <a:latin typeface="Arial" pitchFamily="34" charset="0"/>
                <a:ea typeface="ＭＳ Ｐゴシック" pitchFamily="34" charset="-128"/>
              </a:rPr>
              <a:t>If the structure is expected to have significant inelastic flexural deformation, then capacity design should be used.  Design shears should be computed based on flexural capacity.</a:t>
            </a:r>
          </a:p>
          <a:p>
            <a:pPr eaLnBrk="1" hangingPunct="1"/>
            <a:r>
              <a:rPr lang="en-US" dirty="0">
                <a:latin typeface="Arial" pitchFamily="34" charset="0"/>
                <a:ea typeface="ＭＳ Ｐゴシック" pitchFamily="34" charset="-128"/>
              </a:rPr>
              <a:t>In the above figure, the gray diagrams represent shears and moments from factored design loads.  The black diagrams represent shears and moments corresponding to nominal flexural capacity.  They are the gray </a:t>
            </a:r>
            <a:r>
              <a:rPr lang="en-US" dirty="0" err="1">
                <a:latin typeface="Arial" pitchFamily="34" charset="0"/>
                <a:ea typeface="ＭＳ Ｐゴシック" pitchFamily="34" charset="-128"/>
              </a:rPr>
              <a:t>diagrams,divided</a:t>
            </a:r>
            <a:r>
              <a:rPr lang="en-US" dirty="0">
                <a:latin typeface="Arial" pitchFamily="34" charset="0"/>
                <a:ea typeface="ＭＳ Ｐゴシック" pitchFamily="34" charset="-128"/>
              </a:rPr>
              <a:t> by the capacity reduction factor for flexure.  The red diagrams represent the shears and moments corresponding to the probable flexural capacity.  They are the black diagrams, multiplied by the ratio of the probable yield strength of the flexural reinforcement divided by the specified yield strength and also multiplied by the ratio of the probable area of reinforcement divided by the required reinforcement.</a:t>
            </a:r>
          </a:p>
        </p:txBody>
      </p:sp>
      <p:sp>
        <p:nvSpPr>
          <p:cNvPr id="2" name="Slide Number Placeholder 1"/>
          <p:cNvSpPr>
            <a:spLocks noGrp="1"/>
          </p:cNvSpPr>
          <p:nvPr>
            <p:ph type="sldNum" sz="quarter" idx="10"/>
          </p:nvPr>
        </p:nvSpPr>
        <p:spPr/>
        <p:txBody>
          <a:bodyPr/>
          <a:lstStyle/>
          <a:p>
            <a:r>
              <a:rPr lang="en-US"/>
              <a:t>Design of Masonry Structures - </a:t>
            </a:r>
            <a:fld id="{765B3024-CA5C-4C3E-9F55-F41CDE14E6D4}" type="slidenum">
              <a:rPr lang="en-US" smtClean="0"/>
              <a:pPr/>
              <a:t>62</a:t>
            </a:fld>
            <a:endParaRPr lang="en-US" dirty="0"/>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4915" name="Rectangle 2"/>
          <p:cNvSpPr>
            <a:spLocks noGrp="1" noRot="1" noChangeAspect="1" noChangeArrowheads="1" noTextEdit="1"/>
          </p:cNvSpPr>
          <p:nvPr>
            <p:ph type="sldImg"/>
          </p:nvPr>
        </p:nvSpPr>
        <p:spPr>
          <a:xfrm>
            <a:off x="1243013" y="709613"/>
            <a:ext cx="4841875" cy="3630612"/>
          </a:xfrm>
          <a:ln/>
        </p:spPr>
      </p:sp>
      <p:sp>
        <p:nvSpPr>
          <p:cNvPr id="294916" name="Rectangle 3"/>
          <p:cNvSpPr>
            <a:spLocks noGrp="1" noChangeArrowheads="1"/>
          </p:cNvSpPr>
          <p:nvPr>
            <p:ph type="body" idx="1"/>
          </p:nvPr>
        </p:nvSpPr>
        <p:spPr>
          <a:xfrm>
            <a:off x="957470" y="4576789"/>
            <a:ext cx="5415170" cy="4338381"/>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a:latin typeface="Arial" pitchFamily="34" charset="0"/>
                <a:ea typeface="ＭＳ Ｐゴシック" pitchFamily="34" charset="-128"/>
              </a:rPr>
              <a:t>This</a:t>
            </a:r>
            <a:r>
              <a:rPr lang="en-US" baseline="0" dirty="0">
                <a:latin typeface="Arial" pitchFamily="34" charset="0"/>
                <a:ea typeface="ＭＳ Ｐゴシック" pitchFamily="34" charset="-128"/>
              </a:rPr>
              <a:t> slide shows a free body diagram of force in the rebar due to horizontal shear is shown.</a:t>
            </a:r>
            <a:endParaRPr lang="en-US" dirty="0">
              <a:latin typeface="Arial" pitchFamily="34" charset="0"/>
              <a:ea typeface="ＭＳ Ｐゴシック" pitchFamily="34" charset="-128"/>
            </a:endParaRPr>
          </a:p>
          <a:p>
            <a:pPr eaLnBrk="1" hangingPunct="1"/>
            <a:endParaRPr lang="en-US" dirty="0">
              <a:latin typeface="Arial" pitchFamily="34" charset="0"/>
              <a:ea typeface="ＭＳ Ｐゴシック" pitchFamily="34" charset="-128"/>
            </a:endParaRPr>
          </a:p>
          <a:p>
            <a:pPr eaLnBrk="1" hangingPunct="1"/>
            <a:r>
              <a:rPr lang="en-US" dirty="0">
                <a:latin typeface="Arial" pitchFamily="34" charset="0"/>
                <a:ea typeface="ＭＳ Ｐゴシック" pitchFamily="34" charset="-128"/>
              </a:rPr>
              <a:t>As discussed previously, shear resistance is calculated similarly to that of reinforced concrete.</a:t>
            </a:r>
          </a:p>
        </p:txBody>
      </p:sp>
      <p:sp>
        <p:nvSpPr>
          <p:cNvPr id="2" name="Slide Number Placeholder 1"/>
          <p:cNvSpPr>
            <a:spLocks noGrp="1"/>
          </p:cNvSpPr>
          <p:nvPr>
            <p:ph type="sldNum" sz="quarter" idx="10"/>
          </p:nvPr>
        </p:nvSpPr>
        <p:spPr/>
        <p:txBody>
          <a:bodyPr/>
          <a:lstStyle/>
          <a:p>
            <a:r>
              <a:rPr lang="en-US"/>
              <a:t>Design of Masonry Structures - </a:t>
            </a:r>
            <a:fld id="{765B3024-CA5C-4C3E-9F55-F41CDE14E6D4}" type="slidenum">
              <a:rPr lang="en-US" smtClean="0"/>
              <a:pPr/>
              <a:t>63</a:t>
            </a:fld>
            <a:endParaRPr lang="en-US" dirty="0"/>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01" name="Slide Image Placeholder 1"/>
          <p:cNvSpPr>
            <a:spLocks noGrp="1" noRot="1" noChangeAspect="1" noTextEdit="1"/>
          </p:cNvSpPr>
          <p:nvPr>
            <p:ph type="sldImg"/>
          </p:nvPr>
        </p:nvSpPr>
        <p:spPr>
          <a:ln/>
        </p:spPr>
      </p:sp>
      <p:sp>
        <p:nvSpPr>
          <p:cNvPr id="307202"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z="1200" kern="1200" dirty="0">
                <a:solidFill>
                  <a:schemeClr val="tx1"/>
                </a:solidFill>
                <a:effectLst/>
                <a:latin typeface="Arial" charset="0"/>
                <a:ea typeface="ＭＳ Ｐゴシック" charset="0"/>
                <a:cs typeface="ＭＳ Ｐゴシック" charset="0"/>
              </a:rPr>
              <a:t>The figure shows the exterior end wall elevation of the 5-bay, 1-story example structure.  The story height is 28’-0” with a 2’-0” parapet above, for a total building height of 30’-0”.  The overall elevation is 100’-0” long.  A continuous stem wall and footing are shown below grade.  There are 5 door openings spaced evenly across the elevation; the openings are 12’-0” wide and 12’-0” tall.  The two end piers are 4’-0” wide and the four interior piers are 8’-0” wide.  The wall is labeled 12” masonry.</a:t>
            </a:r>
            <a:endParaRPr lang="en-US" dirty="0">
              <a:latin typeface="Arial" pitchFamily="34" charset="0"/>
              <a:ea typeface="ＭＳ Ｐゴシック" pitchFamily="34" charset="-128"/>
            </a:endParaRPr>
          </a:p>
          <a:p>
            <a:pPr eaLnBrk="1" hangingPunct="1"/>
            <a:endParaRPr lang="en-US" dirty="0">
              <a:latin typeface="Arial" pitchFamily="34" charset="0"/>
              <a:ea typeface="ＭＳ Ｐゴシック" pitchFamily="34" charset="-128"/>
            </a:endParaRPr>
          </a:p>
          <a:p>
            <a:r>
              <a:rPr lang="en-US" dirty="0">
                <a:latin typeface="Arial" pitchFamily="34" charset="0"/>
                <a:ea typeface="ＭＳ Ｐゴシック" pitchFamily="34" charset="-128"/>
              </a:rPr>
              <a:t>Slide shows elevation of wall for example problem in P-751.</a:t>
            </a:r>
          </a:p>
        </p:txBody>
      </p:sp>
      <p:sp>
        <p:nvSpPr>
          <p:cNvPr id="2" name="Slide Number Placeholder 1"/>
          <p:cNvSpPr>
            <a:spLocks noGrp="1"/>
          </p:cNvSpPr>
          <p:nvPr>
            <p:ph type="sldNum" sz="quarter" idx="10"/>
          </p:nvPr>
        </p:nvSpPr>
        <p:spPr/>
        <p:txBody>
          <a:bodyPr/>
          <a:lstStyle/>
          <a:p>
            <a:r>
              <a:rPr lang="en-US"/>
              <a:t>Design of Masonry Structures - </a:t>
            </a:r>
            <a:fld id="{765B3024-CA5C-4C3E-9F55-F41CDE14E6D4}" type="slidenum">
              <a:rPr lang="en-US" smtClean="0"/>
              <a:pPr/>
              <a:t>64</a:t>
            </a:fld>
            <a:endParaRPr lang="en-US" dirty="0"/>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9249" name="Slide Image Placeholder 1"/>
          <p:cNvSpPr>
            <a:spLocks noGrp="1" noRot="1" noChangeAspect="1" noTextEdit="1"/>
          </p:cNvSpPr>
          <p:nvPr>
            <p:ph type="sldImg"/>
          </p:nvPr>
        </p:nvSpPr>
        <p:spPr>
          <a:ln/>
        </p:spPr>
      </p:sp>
      <p:sp>
        <p:nvSpPr>
          <p:cNvPr id="309250"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z="1200" kern="1200" dirty="0">
                <a:solidFill>
                  <a:schemeClr val="tx1"/>
                </a:solidFill>
                <a:effectLst/>
                <a:latin typeface="Arial" charset="0"/>
                <a:ea typeface="ＭＳ Ｐゴシック" charset="0"/>
                <a:cs typeface="ＭＳ Ｐゴシック" charset="0"/>
              </a:rPr>
              <a:t>The figure shows a free body diagram of a single 8’ wide x 12’ tall pier.  At the top of the pier the forces are </a:t>
            </a:r>
            <a:r>
              <a:rPr lang="en-US" sz="1200" kern="1200" dirty="0" err="1">
                <a:solidFill>
                  <a:schemeClr val="tx1"/>
                </a:solidFill>
                <a:effectLst/>
                <a:latin typeface="Arial" charset="0"/>
                <a:ea typeface="ＭＳ Ｐゴシック" charset="0"/>
                <a:cs typeface="ＭＳ Ｐゴシック" charset="0"/>
              </a:rPr>
              <a:t>P</a:t>
            </a:r>
            <a:r>
              <a:rPr lang="en-US" sz="1200" kern="1200" baseline="-25000" dirty="0" err="1">
                <a:solidFill>
                  <a:schemeClr val="tx1"/>
                </a:solidFill>
                <a:effectLst/>
                <a:latin typeface="Arial" charset="0"/>
                <a:ea typeface="ＭＳ Ｐゴシック" charset="0"/>
                <a:cs typeface="ＭＳ Ｐゴシック" charset="0"/>
              </a:rPr>
              <a:t>top</a:t>
            </a:r>
            <a:r>
              <a:rPr lang="en-US" sz="1200" kern="1200" dirty="0">
                <a:solidFill>
                  <a:schemeClr val="tx1"/>
                </a:solidFill>
                <a:effectLst/>
                <a:latin typeface="Arial" charset="0"/>
                <a:ea typeface="ＭＳ Ｐゴシック" charset="0"/>
                <a:cs typeface="ＭＳ Ｐゴシック" charset="0"/>
              </a:rPr>
              <a:t> = 45.1 kips, </a:t>
            </a:r>
            <a:r>
              <a:rPr lang="en-US" sz="1200" kern="1200" dirty="0" err="1">
                <a:solidFill>
                  <a:schemeClr val="tx1"/>
                </a:solidFill>
                <a:effectLst/>
                <a:latin typeface="Arial" charset="0"/>
                <a:ea typeface="ＭＳ Ｐゴシック" charset="0"/>
                <a:cs typeface="ＭＳ Ｐゴシック" charset="0"/>
              </a:rPr>
              <a:t>V</a:t>
            </a:r>
            <a:r>
              <a:rPr lang="en-US" sz="1200" kern="1200" baseline="-25000" dirty="0" err="1">
                <a:solidFill>
                  <a:schemeClr val="tx1"/>
                </a:solidFill>
                <a:effectLst/>
                <a:latin typeface="Arial" charset="0"/>
                <a:ea typeface="ＭＳ Ｐゴシック" charset="0"/>
                <a:cs typeface="ＭＳ Ｐゴシック" charset="0"/>
              </a:rPr>
              <a:t>top</a:t>
            </a:r>
            <a:r>
              <a:rPr lang="en-US" sz="1200" kern="1200" dirty="0">
                <a:solidFill>
                  <a:schemeClr val="tx1"/>
                </a:solidFill>
                <a:effectLst/>
                <a:latin typeface="Arial" charset="0"/>
                <a:ea typeface="ＭＳ Ｐゴシック" charset="0"/>
                <a:cs typeface="ＭＳ Ｐゴシック" charset="0"/>
              </a:rPr>
              <a:t> = 41.0 kips, and </a:t>
            </a:r>
            <a:r>
              <a:rPr lang="en-US" sz="1200" kern="1200" dirty="0" err="1">
                <a:solidFill>
                  <a:schemeClr val="tx1"/>
                </a:solidFill>
                <a:effectLst/>
                <a:latin typeface="Arial" charset="0"/>
                <a:ea typeface="ＭＳ Ｐゴシック" charset="0"/>
                <a:cs typeface="ＭＳ Ｐゴシック" charset="0"/>
              </a:rPr>
              <a:t>M</a:t>
            </a:r>
            <a:r>
              <a:rPr lang="en-US" sz="1200" kern="1200" baseline="-25000" dirty="0" err="1">
                <a:solidFill>
                  <a:schemeClr val="tx1"/>
                </a:solidFill>
                <a:effectLst/>
                <a:latin typeface="Arial" charset="0"/>
                <a:ea typeface="ＭＳ Ｐゴシック" charset="0"/>
                <a:cs typeface="ＭＳ Ｐゴシック" charset="0"/>
              </a:rPr>
              <a:t>top</a:t>
            </a:r>
            <a:r>
              <a:rPr lang="en-US" sz="1200" kern="1200" dirty="0">
                <a:solidFill>
                  <a:schemeClr val="tx1"/>
                </a:solidFill>
                <a:effectLst/>
                <a:latin typeface="Arial" charset="0"/>
                <a:ea typeface="ＭＳ Ｐゴシック" charset="0"/>
                <a:cs typeface="ＭＳ Ｐゴシック" charset="0"/>
              </a:rPr>
              <a:t> = 523 </a:t>
            </a:r>
            <a:r>
              <a:rPr lang="en-US" sz="1200" kern="1200" dirty="0" err="1">
                <a:solidFill>
                  <a:schemeClr val="tx1"/>
                </a:solidFill>
                <a:effectLst/>
                <a:latin typeface="Arial" charset="0"/>
                <a:ea typeface="ＭＳ Ｐゴシック" charset="0"/>
                <a:cs typeface="ＭＳ Ｐゴシック" charset="0"/>
              </a:rPr>
              <a:t>ft</a:t>
            </a:r>
            <a:r>
              <a:rPr lang="en-US" sz="1200" kern="1200" dirty="0">
                <a:solidFill>
                  <a:schemeClr val="tx1"/>
                </a:solidFill>
                <a:effectLst/>
                <a:latin typeface="Arial" charset="0"/>
                <a:ea typeface="ＭＳ Ｐゴシック" charset="0"/>
                <a:cs typeface="ＭＳ Ｐゴシック" charset="0"/>
              </a:rPr>
              <a:t>-kip for axial, shear, and moment respectively.  At the bottom of the pier the forces are </a:t>
            </a:r>
            <a:r>
              <a:rPr lang="en-US" sz="1200" kern="1200" dirty="0" err="1">
                <a:solidFill>
                  <a:schemeClr val="tx1"/>
                </a:solidFill>
                <a:effectLst/>
                <a:latin typeface="Arial" charset="0"/>
                <a:ea typeface="ＭＳ Ｐゴシック" charset="0"/>
                <a:cs typeface="ＭＳ Ｐゴシック" charset="0"/>
              </a:rPr>
              <a:t>R</a:t>
            </a:r>
            <a:r>
              <a:rPr lang="en-US" sz="1200" kern="1200" baseline="-25000" dirty="0" err="1">
                <a:solidFill>
                  <a:schemeClr val="tx1"/>
                </a:solidFill>
                <a:effectLst/>
                <a:latin typeface="Arial" charset="0"/>
                <a:ea typeface="ＭＳ Ｐゴシック" charset="0"/>
                <a:cs typeface="ＭＳ Ｐゴシック" charset="0"/>
              </a:rPr>
              <a:t>bot</a:t>
            </a:r>
            <a:r>
              <a:rPr lang="en-US" sz="1200" kern="1200" dirty="0">
                <a:solidFill>
                  <a:schemeClr val="tx1"/>
                </a:solidFill>
                <a:effectLst/>
                <a:latin typeface="Arial" charset="0"/>
                <a:ea typeface="ＭＳ Ｐゴシック" charset="0"/>
                <a:cs typeface="ＭＳ Ｐゴシック" charset="0"/>
              </a:rPr>
              <a:t> = 55.0 kips, </a:t>
            </a:r>
            <a:r>
              <a:rPr lang="en-US" sz="1200" kern="1200" dirty="0" err="1">
                <a:solidFill>
                  <a:schemeClr val="tx1"/>
                </a:solidFill>
                <a:effectLst/>
                <a:latin typeface="Arial" charset="0"/>
                <a:ea typeface="ＭＳ Ｐゴシック" charset="0"/>
                <a:cs typeface="ＭＳ Ｐゴシック" charset="0"/>
              </a:rPr>
              <a:t>V</a:t>
            </a:r>
            <a:r>
              <a:rPr lang="en-US" sz="1200" kern="1200" baseline="-25000" dirty="0" err="1">
                <a:solidFill>
                  <a:schemeClr val="tx1"/>
                </a:solidFill>
                <a:effectLst/>
                <a:latin typeface="Arial" charset="0"/>
                <a:ea typeface="ＭＳ Ｐゴシック" charset="0"/>
                <a:cs typeface="ＭＳ Ｐゴシック" charset="0"/>
              </a:rPr>
              <a:t>bot</a:t>
            </a:r>
            <a:r>
              <a:rPr lang="en-US" sz="1200" kern="1200" dirty="0">
                <a:solidFill>
                  <a:schemeClr val="tx1"/>
                </a:solidFill>
                <a:effectLst/>
                <a:latin typeface="Arial" charset="0"/>
                <a:ea typeface="ＭＳ Ｐゴシック" charset="0"/>
                <a:cs typeface="ＭＳ Ｐゴシック" charset="0"/>
              </a:rPr>
              <a:t> = 43.6 kips, and </a:t>
            </a:r>
            <a:r>
              <a:rPr lang="en-US" sz="1200" kern="1200" dirty="0" err="1">
                <a:solidFill>
                  <a:schemeClr val="tx1"/>
                </a:solidFill>
                <a:effectLst/>
                <a:latin typeface="Arial" charset="0"/>
                <a:ea typeface="ＭＳ Ｐゴシック" charset="0"/>
                <a:cs typeface="ＭＳ Ｐゴシック" charset="0"/>
              </a:rPr>
              <a:t>M</a:t>
            </a:r>
            <a:r>
              <a:rPr lang="en-US" sz="1200" kern="1200" baseline="-25000" dirty="0" err="1">
                <a:solidFill>
                  <a:schemeClr val="tx1"/>
                </a:solidFill>
                <a:effectLst/>
                <a:latin typeface="Arial" charset="0"/>
                <a:ea typeface="ＭＳ Ｐゴシック" charset="0"/>
                <a:cs typeface="ＭＳ Ｐゴシック" charset="0"/>
              </a:rPr>
              <a:t>bot</a:t>
            </a:r>
            <a:r>
              <a:rPr lang="en-US" sz="1200" kern="1200" dirty="0">
                <a:solidFill>
                  <a:schemeClr val="tx1"/>
                </a:solidFill>
                <a:effectLst/>
                <a:latin typeface="Arial" charset="0"/>
                <a:ea typeface="ＭＳ Ｐゴシック" charset="0"/>
                <a:cs typeface="ＭＳ Ｐゴシック" charset="0"/>
              </a:rPr>
              <a:t> = 0 for axial, shear, and moment respectively.</a:t>
            </a:r>
            <a:endParaRPr lang="en-US" dirty="0">
              <a:latin typeface="Arial" pitchFamily="34" charset="0"/>
              <a:ea typeface="ＭＳ Ｐゴシック" pitchFamily="34" charset="-128"/>
            </a:endParaRPr>
          </a:p>
          <a:p>
            <a:pPr eaLnBrk="1" hangingPunct="1"/>
            <a:endParaRPr lang="en-US" dirty="0">
              <a:latin typeface="Arial" pitchFamily="34" charset="0"/>
              <a:ea typeface="ＭＳ Ｐゴシック" pitchFamily="34" charset="-128"/>
            </a:endParaRPr>
          </a:p>
          <a:p>
            <a:r>
              <a:rPr lang="en-US" dirty="0">
                <a:latin typeface="Arial" pitchFamily="34" charset="0"/>
                <a:ea typeface="ＭＳ Ｐゴシック" pitchFamily="34" charset="-128"/>
              </a:rPr>
              <a:t>Slide shows a pier of the wall and forces acting on pier.</a:t>
            </a:r>
          </a:p>
        </p:txBody>
      </p:sp>
      <p:sp>
        <p:nvSpPr>
          <p:cNvPr id="2" name="Slide Number Placeholder 1"/>
          <p:cNvSpPr>
            <a:spLocks noGrp="1"/>
          </p:cNvSpPr>
          <p:nvPr>
            <p:ph type="sldNum" sz="quarter" idx="10"/>
          </p:nvPr>
        </p:nvSpPr>
        <p:spPr/>
        <p:txBody>
          <a:bodyPr/>
          <a:lstStyle/>
          <a:p>
            <a:r>
              <a:rPr lang="en-US"/>
              <a:t>Design of Masonry Structures - </a:t>
            </a:r>
            <a:fld id="{765B3024-CA5C-4C3E-9F55-F41CDE14E6D4}" type="slidenum">
              <a:rPr lang="en-US" smtClean="0"/>
              <a:pPr/>
              <a:t>65</a:t>
            </a:fld>
            <a:endParaRPr lang="en-US" dirty="0"/>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1297" name="Slide Image Placeholder 1"/>
          <p:cNvSpPr>
            <a:spLocks noGrp="1" noRot="1" noChangeAspect="1" noTextEdit="1"/>
          </p:cNvSpPr>
          <p:nvPr>
            <p:ph type="sldImg"/>
          </p:nvPr>
        </p:nvSpPr>
        <p:spPr>
          <a:ln/>
        </p:spPr>
      </p:sp>
      <p:sp>
        <p:nvSpPr>
          <p:cNvPr id="311298"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kern="1200" dirty="0">
                <a:solidFill>
                  <a:schemeClr val="tx1"/>
                </a:solidFill>
                <a:effectLst/>
                <a:latin typeface="Arial" charset="0"/>
                <a:ea typeface="ＭＳ Ｐゴシック" charset="0"/>
                <a:cs typeface="ＭＳ Ｐゴシック" charset="0"/>
              </a:rPr>
              <a:t>The figure shows a section through the length of a single pier with the grouted cells filled in.  Overall length of the pier is 8’-0” = 96”.  Distance ‘d’ from the extreme compression fiber to the outermost steel is 92”.  Axial load is distributed uniformly across the length of the wall with the resultant P = (P</a:t>
            </a:r>
            <a:r>
              <a:rPr lang="en-US" sz="1200" b="0" kern="1200" baseline="-25000" dirty="0">
                <a:solidFill>
                  <a:schemeClr val="tx1"/>
                </a:solidFill>
                <a:effectLst/>
                <a:latin typeface="Arial" charset="0"/>
                <a:ea typeface="ＭＳ Ｐゴシック" charset="0"/>
                <a:cs typeface="ＭＳ Ｐゴシック" charset="0"/>
              </a:rPr>
              <a:t>f</a:t>
            </a:r>
            <a:r>
              <a:rPr lang="en-US" sz="1200" b="0" kern="1200" dirty="0">
                <a:solidFill>
                  <a:schemeClr val="tx1"/>
                </a:solidFill>
                <a:effectLst/>
                <a:latin typeface="Arial" charset="0"/>
                <a:ea typeface="ＭＳ Ｐゴシック" charset="0"/>
                <a:cs typeface="ＭＳ Ｐゴシック" charset="0"/>
              </a:rPr>
              <a:t> + P</a:t>
            </a:r>
            <a:r>
              <a:rPr lang="en-US" sz="1200" b="0" kern="1200" baseline="-25000" dirty="0">
                <a:solidFill>
                  <a:schemeClr val="tx1"/>
                </a:solidFill>
                <a:effectLst/>
                <a:latin typeface="Arial" charset="0"/>
                <a:ea typeface="ＭＳ Ｐゴシック" charset="0"/>
                <a:cs typeface="ＭＳ Ｐゴシック" charset="0"/>
              </a:rPr>
              <a:t>w</a:t>
            </a:r>
            <a:r>
              <a:rPr lang="en-US" sz="1200" b="0" kern="1200" dirty="0">
                <a:solidFill>
                  <a:schemeClr val="tx1"/>
                </a:solidFill>
                <a:effectLst/>
                <a:latin typeface="Arial" charset="0"/>
                <a:ea typeface="ＭＳ Ｐゴシック" charset="0"/>
                <a:cs typeface="ＭＳ Ｐゴシック" charset="0"/>
              </a:rPr>
              <a:t>) acting at the center of the wall length.</a:t>
            </a:r>
          </a:p>
          <a:p>
            <a:endParaRPr lang="en-US" dirty="0">
              <a:latin typeface="Arial" pitchFamily="34" charset="0"/>
              <a:ea typeface="ＭＳ Ｐゴシック" pitchFamily="34" charset="-128"/>
            </a:endParaRPr>
          </a:p>
          <a:p>
            <a:r>
              <a:rPr lang="en-US" dirty="0">
                <a:latin typeface="Arial" pitchFamily="34" charset="0"/>
                <a:ea typeface="ＭＳ Ｐゴシック" pitchFamily="34" charset="-128"/>
              </a:rPr>
              <a:t>Slide shows section of wall with grouted cells and reinforcement.</a:t>
            </a:r>
          </a:p>
        </p:txBody>
      </p:sp>
      <p:sp>
        <p:nvSpPr>
          <p:cNvPr id="2" name="Slide Number Placeholder 1"/>
          <p:cNvSpPr>
            <a:spLocks noGrp="1"/>
          </p:cNvSpPr>
          <p:nvPr>
            <p:ph type="sldNum" sz="quarter" idx="10"/>
          </p:nvPr>
        </p:nvSpPr>
        <p:spPr/>
        <p:txBody>
          <a:bodyPr/>
          <a:lstStyle/>
          <a:p>
            <a:r>
              <a:rPr lang="en-US"/>
              <a:t>Design of Masonry Structures - </a:t>
            </a:r>
            <a:fld id="{765B3024-CA5C-4C3E-9F55-F41CDE14E6D4}" type="slidenum">
              <a:rPr lang="en-US" smtClean="0"/>
              <a:pPr/>
              <a:t>66</a:t>
            </a:fld>
            <a:endParaRPr lang="en-US" dirty="0"/>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3345" name="Slide Image Placeholder 1"/>
          <p:cNvSpPr>
            <a:spLocks noGrp="1" noRot="1" noChangeAspect="1" noTextEdit="1"/>
          </p:cNvSpPr>
          <p:nvPr>
            <p:ph type="sldImg"/>
          </p:nvPr>
        </p:nvSpPr>
        <p:spPr>
          <a:ln/>
        </p:spPr>
      </p:sp>
      <p:sp>
        <p:nvSpPr>
          <p:cNvPr id="313346"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kern="1200" dirty="0">
                <a:solidFill>
                  <a:schemeClr val="tx1"/>
                </a:solidFill>
                <a:effectLst/>
                <a:latin typeface="Arial" charset="0"/>
                <a:ea typeface="ＭＳ Ｐゴシック" charset="0"/>
                <a:cs typeface="ＭＳ Ｐゴシック" charset="0"/>
              </a:rPr>
              <a:t>The figure shows a section through the length of a single pier with the grouted cells filled in as in the previous slide.  Overall length of the pier is 8’-0” = 96”.  Distance ‘d’ from the extreme compression fiber to the outermost steel is 92”.  Axial load is distributed uniformly across the length of the wall with the resultant P = (P</a:t>
            </a:r>
            <a:r>
              <a:rPr lang="en-US" sz="1200" b="0" kern="1200" baseline="-25000" dirty="0">
                <a:solidFill>
                  <a:schemeClr val="tx1"/>
                </a:solidFill>
                <a:effectLst/>
                <a:latin typeface="Arial" charset="0"/>
                <a:ea typeface="ＭＳ Ｐゴシック" charset="0"/>
                <a:cs typeface="ＭＳ Ｐゴシック" charset="0"/>
              </a:rPr>
              <a:t>f</a:t>
            </a:r>
            <a:r>
              <a:rPr lang="en-US" sz="1200" b="0" kern="1200" dirty="0">
                <a:solidFill>
                  <a:schemeClr val="tx1"/>
                </a:solidFill>
                <a:effectLst/>
                <a:latin typeface="Arial" charset="0"/>
                <a:ea typeface="ＭＳ Ｐゴシック" charset="0"/>
                <a:cs typeface="ＭＳ Ｐゴシック" charset="0"/>
              </a:rPr>
              <a:t> + P</a:t>
            </a:r>
            <a:r>
              <a:rPr lang="en-US" sz="1200" b="0" kern="1200" baseline="-25000" dirty="0">
                <a:solidFill>
                  <a:schemeClr val="tx1"/>
                </a:solidFill>
                <a:effectLst/>
                <a:latin typeface="Arial" charset="0"/>
                <a:ea typeface="ＭＳ Ｐゴシック" charset="0"/>
                <a:cs typeface="ＭＳ Ｐゴシック" charset="0"/>
              </a:rPr>
              <a:t>w</a:t>
            </a:r>
            <a:r>
              <a:rPr lang="en-US" sz="1200" b="0" kern="1200" dirty="0">
                <a:solidFill>
                  <a:schemeClr val="tx1"/>
                </a:solidFill>
                <a:effectLst/>
                <a:latin typeface="Arial" charset="0"/>
                <a:ea typeface="ＭＳ Ｐゴシック" charset="0"/>
                <a:cs typeface="ＭＳ Ｐゴシック" charset="0"/>
              </a:rPr>
              <a:t>) acting at the center of the wall length.  A strain diagram is shown below the section with the extreme compressive strain </a:t>
            </a:r>
            <a:r>
              <a:rPr lang="en-US" sz="1200" b="0" kern="1200" dirty="0" err="1">
                <a:solidFill>
                  <a:schemeClr val="tx1"/>
                </a:solidFill>
                <a:effectLst/>
                <a:latin typeface="Arial" charset="0"/>
                <a:ea typeface="ＭＳ Ｐゴシック" charset="0"/>
                <a:cs typeface="ＭＳ Ｐゴシック" charset="0"/>
              </a:rPr>
              <a:t>e</a:t>
            </a:r>
            <a:r>
              <a:rPr lang="en-US" sz="1200" b="0" kern="1200" baseline="-25000" dirty="0" err="1">
                <a:solidFill>
                  <a:schemeClr val="tx1"/>
                </a:solidFill>
                <a:effectLst/>
                <a:latin typeface="Arial" charset="0"/>
                <a:ea typeface="ＭＳ Ｐゴシック" charset="0"/>
                <a:cs typeface="ＭＳ Ｐゴシック" charset="0"/>
              </a:rPr>
              <a:t>m</a:t>
            </a:r>
            <a:r>
              <a:rPr lang="en-US" sz="1200" b="0" kern="1200" dirty="0">
                <a:solidFill>
                  <a:schemeClr val="tx1"/>
                </a:solidFill>
                <a:effectLst/>
                <a:latin typeface="Arial" charset="0"/>
                <a:ea typeface="ＭＳ Ｐゴシック" charset="0"/>
                <a:cs typeface="ＭＳ Ｐゴシック" charset="0"/>
              </a:rPr>
              <a:t> = 0.0025, and the tensile strain at the steel at the end of the wall 4e</a:t>
            </a:r>
            <a:r>
              <a:rPr lang="en-US" sz="1200" b="0" kern="1200" baseline="-25000" dirty="0">
                <a:solidFill>
                  <a:schemeClr val="tx1"/>
                </a:solidFill>
                <a:effectLst/>
                <a:latin typeface="Arial" charset="0"/>
                <a:ea typeface="ＭＳ Ｐゴシック" charset="0"/>
                <a:cs typeface="ＭＳ Ｐゴシック" charset="0"/>
              </a:rPr>
              <a:t>y</a:t>
            </a:r>
            <a:r>
              <a:rPr lang="en-US" sz="1200" b="0" kern="1200" dirty="0">
                <a:solidFill>
                  <a:schemeClr val="tx1"/>
                </a:solidFill>
                <a:effectLst/>
                <a:latin typeface="Arial" charset="0"/>
                <a:ea typeface="ＭＳ Ｐゴシック" charset="0"/>
                <a:cs typeface="ＭＳ Ｐゴシック" charset="0"/>
              </a:rPr>
              <a:t> = 0.0083, and a linear strain variation between these two points.  The neutral axis (dimension ‘c’) is located 21.3” from the extreme compression face.  The strain at the steel along the length of the wall is shown on the strain diagram.  The compression strains in the steel in the first two cells are 0.0020 and 0.0011 acting at 17.3” and 9.3” from the neutral axis respectively.  The tensile strains in the steel are, in order, 0.0017, 0.0045, 0.0073 and 0.0083 as previously mentioned.  The respective distances of the tension steel to the neutral axis are 14.7”, 38.7”, 62.7”, and 70.7”.</a:t>
            </a:r>
            <a:endParaRPr lang="en-US" sz="1200" b="1" kern="1200" dirty="0">
              <a:solidFill>
                <a:schemeClr val="tx1"/>
              </a:solidFill>
              <a:effectLst/>
              <a:latin typeface="Arial" charset="0"/>
              <a:ea typeface="ＭＳ Ｐゴシック" charset="0"/>
              <a:cs typeface="ＭＳ Ｐゴシック" charset="0"/>
            </a:endParaRPr>
          </a:p>
          <a:p>
            <a:pPr eaLnBrk="1" hangingPunct="1"/>
            <a:endParaRPr lang="en-US" dirty="0">
              <a:latin typeface="Arial" pitchFamily="34" charset="0"/>
              <a:ea typeface="ＭＳ Ｐゴシック" pitchFamily="34" charset="-128"/>
            </a:endParaRPr>
          </a:p>
          <a:p>
            <a:r>
              <a:rPr lang="en-US" dirty="0">
                <a:latin typeface="Arial" pitchFamily="34" charset="0"/>
                <a:ea typeface="ＭＳ Ｐゴシック" pitchFamily="34" charset="-128"/>
              </a:rPr>
              <a:t>Slide shows strain profile on wall section.</a:t>
            </a:r>
          </a:p>
        </p:txBody>
      </p:sp>
      <p:sp>
        <p:nvSpPr>
          <p:cNvPr id="2" name="Slide Number Placeholder 1"/>
          <p:cNvSpPr>
            <a:spLocks noGrp="1"/>
          </p:cNvSpPr>
          <p:nvPr>
            <p:ph type="sldNum" sz="quarter" idx="10"/>
          </p:nvPr>
        </p:nvSpPr>
        <p:spPr/>
        <p:txBody>
          <a:bodyPr/>
          <a:lstStyle/>
          <a:p>
            <a:r>
              <a:rPr lang="en-US"/>
              <a:t>Design of Masonry Structures - </a:t>
            </a:r>
            <a:fld id="{765B3024-CA5C-4C3E-9F55-F41CDE14E6D4}" type="slidenum">
              <a:rPr lang="en-US" smtClean="0"/>
              <a:pPr/>
              <a:t>67</a:t>
            </a:fld>
            <a:endParaRPr lang="en-US" dirty="0"/>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5393" name="Slide Image Placeholder 1"/>
          <p:cNvSpPr>
            <a:spLocks noGrp="1" noRot="1" noChangeAspect="1" noTextEdit="1"/>
          </p:cNvSpPr>
          <p:nvPr>
            <p:ph type="sldImg"/>
          </p:nvPr>
        </p:nvSpPr>
        <p:spPr>
          <a:ln/>
        </p:spPr>
      </p:sp>
      <p:sp>
        <p:nvSpPr>
          <p:cNvPr id="315394"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kern="1200" dirty="0">
                <a:solidFill>
                  <a:schemeClr val="tx1"/>
                </a:solidFill>
                <a:effectLst/>
                <a:latin typeface="Arial" charset="0"/>
                <a:ea typeface="ＭＳ Ｐゴシック" charset="0"/>
                <a:cs typeface="ＭＳ Ｐゴシック" charset="0"/>
              </a:rPr>
              <a:t>The figure shows </a:t>
            </a:r>
            <a:r>
              <a:rPr lang="en-US" sz="1200" kern="1200" dirty="0">
                <a:solidFill>
                  <a:schemeClr val="tx1"/>
                </a:solidFill>
                <a:effectLst/>
                <a:latin typeface="Arial" charset="0"/>
                <a:ea typeface="ＭＳ Ｐゴシック" charset="0"/>
                <a:cs typeface="ＭＳ Ｐゴシック" charset="0"/>
              </a:rPr>
              <a:t>two stress diagrams.  The first stress diagram shows the masonry compressive stress with a magnitude of 0.8f’</a:t>
            </a:r>
            <a:r>
              <a:rPr lang="en-US" sz="1200" kern="1200" baseline="-25000" dirty="0">
                <a:solidFill>
                  <a:schemeClr val="tx1"/>
                </a:solidFill>
                <a:effectLst/>
                <a:latin typeface="Arial" charset="0"/>
                <a:ea typeface="ＭＳ Ｐゴシック" charset="0"/>
                <a:cs typeface="ＭＳ Ｐゴシック" charset="0"/>
              </a:rPr>
              <a:t>m</a:t>
            </a:r>
            <a:r>
              <a:rPr lang="en-US" sz="1200" kern="1200" dirty="0">
                <a:solidFill>
                  <a:schemeClr val="tx1"/>
                </a:solidFill>
                <a:effectLst/>
                <a:latin typeface="Arial" charset="0"/>
                <a:ea typeface="ＭＳ Ｐゴシック" charset="0"/>
                <a:cs typeface="ＭＳ Ｐゴシック" charset="0"/>
              </a:rPr>
              <a:t> and a length ‘a’ of 17.0”.  The resultant force C</a:t>
            </a:r>
            <a:r>
              <a:rPr lang="en-US" sz="1200" kern="1200" baseline="-25000" dirty="0">
                <a:solidFill>
                  <a:schemeClr val="tx1"/>
                </a:solidFill>
                <a:effectLst/>
                <a:latin typeface="Arial" charset="0"/>
                <a:ea typeface="ＭＳ Ｐゴシック" charset="0"/>
                <a:cs typeface="ＭＳ Ｐゴシック" charset="0"/>
              </a:rPr>
              <a:t>m</a:t>
            </a:r>
            <a:r>
              <a:rPr lang="en-US" sz="1200" kern="1200" dirty="0">
                <a:solidFill>
                  <a:schemeClr val="tx1"/>
                </a:solidFill>
                <a:effectLst/>
                <a:latin typeface="Arial" charset="0"/>
                <a:ea typeface="ＭＳ Ｐゴシック" charset="0"/>
                <a:cs typeface="ＭＳ Ｐゴシック" charset="0"/>
              </a:rPr>
              <a:t> is located 12.8” from the neutral axis.  The second stress diagram shows the steel tensile and compressive stresses. The steel stresses are shown for each steel location.  Steel stresses in tension and compression are capped at the yield stress of </a:t>
            </a:r>
            <a:r>
              <a:rPr lang="en-US" sz="1200" kern="1200" dirty="0" err="1">
                <a:solidFill>
                  <a:schemeClr val="tx1"/>
                </a:solidFill>
                <a:effectLst/>
                <a:latin typeface="Arial" charset="0"/>
                <a:ea typeface="ＭＳ Ｐゴシック" charset="0"/>
                <a:cs typeface="ＭＳ Ｐゴシック" charset="0"/>
              </a:rPr>
              <a:t>f</a:t>
            </a:r>
            <a:r>
              <a:rPr lang="en-US" sz="1200" kern="1200" baseline="-25000" dirty="0" err="1">
                <a:solidFill>
                  <a:schemeClr val="tx1"/>
                </a:solidFill>
                <a:effectLst/>
                <a:latin typeface="Arial" charset="0"/>
                <a:ea typeface="ＭＳ Ｐゴシック" charset="0"/>
                <a:cs typeface="ＭＳ Ｐゴシック" charset="0"/>
              </a:rPr>
              <a:t>y</a:t>
            </a:r>
            <a:r>
              <a:rPr lang="en-US" sz="1200" kern="1200" dirty="0">
                <a:solidFill>
                  <a:schemeClr val="tx1"/>
                </a:solidFill>
                <a:effectLst/>
                <a:latin typeface="Arial" charset="0"/>
                <a:ea typeface="ＭＳ Ｐゴシック" charset="0"/>
                <a:cs typeface="ＭＳ Ｐゴシック" charset="0"/>
              </a:rPr>
              <a:t> = 60 </a:t>
            </a:r>
            <a:r>
              <a:rPr lang="en-US" sz="1200" kern="1200" dirty="0" err="1">
                <a:solidFill>
                  <a:schemeClr val="tx1"/>
                </a:solidFill>
                <a:effectLst/>
                <a:latin typeface="Arial" charset="0"/>
                <a:ea typeface="ＭＳ Ｐゴシック" charset="0"/>
                <a:cs typeface="ＭＳ Ｐゴシック" charset="0"/>
              </a:rPr>
              <a:t>ksi</a:t>
            </a:r>
            <a:r>
              <a:rPr lang="en-US" sz="1200" kern="1200" dirty="0">
                <a:solidFill>
                  <a:schemeClr val="tx1"/>
                </a:solidFill>
                <a:effectLst/>
                <a:latin typeface="Arial" charset="0"/>
                <a:ea typeface="ＭＳ Ｐゴシック" charset="0"/>
                <a:cs typeface="ＭＳ Ｐゴシック" charset="0"/>
              </a:rPr>
              <a:t>.  Stresses C</a:t>
            </a:r>
            <a:r>
              <a:rPr lang="en-US" sz="1200" kern="1200" baseline="-25000" dirty="0">
                <a:solidFill>
                  <a:schemeClr val="tx1"/>
                </a:solidFill>
                <a:effectLst/>
                <a:latin typeface="Arial" charset="0"/>
                <a:ea typeface="ＭＳ Ｐゴシック" charset="0"/>
                <a:cs typeface="ＭＳ Ｐゴシック" charset="0"/>
              </a:rPr>
              <a:t>s1</a:t>
            </a:r>
            <a:r>
              <a:rPr lang="en-US" sz="1200" kern="1200" dirty="0">
                <a:solidFill>
                  <a:schemeClr val="tx1"/>
                </a:solidFill>
                <a:effectLst/>
                <a:latin typeface="Arial" charset="0"/>
                <a:ea typeface="ＭＳ Ｐゴシック" charset="0"/>
                <a:cs typeface="ＭＳ Ｐゴシック" charset="0"/>
              </a:rPr>
              <a:t>, C</a:t>
            </a:r>
            <a:r>
              <a:rPr lang="en-US" sz="1200" kern="1200" baseline="-25000" dirty="0">
                <a:solidFill>
                  <a:schemeClr val="tx1"/>
                </a:solidFill>
                <a:effectLst/>
                <a:latin typeface="Arial" charset="0"/>
                <a:ea typeface="ＭＳ Ｐゴシック" charset="0"/>
                <a:cs typeface="ＭＳ Ｐゴシック" charset="0"/>
              </a:rPr>
              <a:t>s2</a:t>
            </a:r>
            <a:r>
              <a:rPr lang="en-US" sz="1200" kern="1200" dirty="0">
                <a:solidFill>
                  <a:schemeClr val="tx1"/>
                </a:solidFill>
                <a:effectLst/>
                <a:latin typeface="Arial" charset="0"/>
                <a:ea typeface="ＭＳ Ｐゴシック" charset="0"/>
                <a:cs typeface="ＭＳ Ｐゴシック" charset="0"/>
              </a:rPr>
              <a:t>, and T</a:t>
            </a:r>
            <a:r>
              <a:rPr lang="en-US" sz="1200" kern="1200" baseline="-25000" dirty="0">
                <a:solidFill>
                  <a:schemeClr val="tx1"/>
                </a:solidFill>
                <a:effectLst/>
                <a:latin typeface="Arial" charset="0"/>
                <a:ea typeface="ＭＳ Ｐゴシック" charset="0"/>
                <a:cs typeface="ＭＳ Ｐゴシック" charset="0"/>
              </a:rPr>
              <a:t>s3</a:t>
            </a:r>
            <a:r>
              <a:rPr lang="en-US" sz="1200" kern="1200" dirty="0">
                <a:solidFill>
                  <a:schemeClr val="tx1"/>
                </a:solidFill>
                <a:effectLst/>
                <a:latin typeface="Arial" charset="0"/>
                <a:ea typeface="ＭＳ Ｐゴシック" charset="0"/>
                <a:cs typeface="ＭＳ Ｐゴシック" charset="0"/>
              </a:rPr>
              <a:t> are shown in the linear elastic stress range, while T</a:t>
            </a:r>
            <a:r>
              <a:rPr lang="en-US" sz="1200" kern="1200" baseline="-25000" dirty="0">
                <a:solidFill>
                  <a:schemeClr val="tx1"/>
                </a:solidFill>
                <a:effectLst/>
                <a:latin typeface="Arial" charset="0"/>
                <a:ea typeface="ＭＳ Ｐゴシック" charset="0"/>
                <a:cs typeface="ＭＳ Ｐゴシック" charset="0"/>
              </a:rPr>
              <a:t>s2</a:t>
            </a:r>
            <a:r>
              <a:rPr lang="en-US" sz="1200" kern="1200" dirty="0">
                <a:solidFill>
                  <a:schemeClr val="tx1"/>
                </a:solidFill>
                <a:effectLst/>
                <a:latin typeface="Arial" charset="0"/>
                <a:ea typeface="ＭＳ Ｐゴシック" charset="0"/>
                <a:cs typeface="ＭＳ Ｐゴシック" charset="0"/>
              </a:rPr>
              <a:t> and T­</a:t>
            </a:r>
            <a:r>
              <a:rPr lang="en-US" sz="1200" kern="1200" baseline="-25000" dirty="0">
                <a:solidFill>
                  <a:schemeClr val="tx1"/>
                </a:solidFill>
                <a:effectLst/>
                <a:latin typeface="Arial" charset="0"/>
                <a:ea typeface="ＭＳ Ｐゴシック" charset="0"/>
                <a:cs typeface="ＭＳ Ｐゴシック" charset="0"/>
              </a:rPr>
              <a:t>s1</a:t>
            </a:r>
            <a:r>
              <a:rPr lang="en-US" sz="1200" kern="1200" dirty="0">
                <a:solidFill>
                  <a:schemeClr val="tx1"/>
                </a:solidFill>
                <a:effectLst/>
                <a:latin typeface="Arial" charset="0"/>
                <a:ea typeface="ＭＳ Ｐゴシック" charset="0"/>
                <a:cs typeface="ＭＳ Ｐゴシック" charset="0"/>
              </a:rPr>
              <a:t> are shown at the yield stress.</a:t>
            </a:r>
            <a:endParaRPr lang="en-US" dirty="0">
              <a:latin typeface="Arial" pitchFamily="34" charset="0"/>
              <a:ea typeface="ＭＳ Ｐゴシック" pitchFamily="34" charset="-128"/>
            </a:endParaRPr>
          </a:p>
          <a:p>
            <a:pPr eaLnBrk="1" hangingPunct="1"/>
            <a:endParaRPr lang="en-US" dirty="0">
              <a:latin typeface="Arial" pitchFamily="34" charset="0"/>
              <a:ea typeface="ＭＳ Ｐゴシック" pitchFamily="34" charset="-128"/>
            </a:endParaRPr>
          </a:p>
          <a:p>
            <a:r>
              <a:rPr lang="en-US" dirty="0">
                <a:latin typeface="Arial" pitchFamily="34" charset="0"/>
                <a:ea typeface="ＭＳ Ｐゴシック" pitchFamily="34" charset="-128"/>
              </a:rPr>
              <a:t>Slide shows stress profile on wall section.</a:t>
            </a:r>
          </a:p>
        </p:txBody>
      </p:sp>
      <p:sp>
        <p:nvSpPr>
          <p:cNvPr id="2" name="Slide Number Placeholder 1"/>
          <p:cNvSpPr>
            <a:spLocks noGrp="1"/>
          </p:cNvSpPr>
          <p:nvPr>
            <p:ph type="sldNum" sz="quarter" idx="10"/>
          </p:nvPr>
        </p:nvSpPr>
        <p:spPr/>
        <p:txBody>
          <a:bodyPr/>
          <a:lstStyle/>
          <a:p>
            <a:r>
              <a:rPr lang="en-US"/>
              <a:t>Design of Masonry Structures - </a:t>
            </a:r>
            <a:fld id="{765B3024-CA5C-4C3E-9F55-F41CDE14E6D4}" type="slidenum">
              <a:rPr lang="en-US" smtClean="0"/>
              <a:pPr/>
              <a:t>68</a:t>
            </a:fld>
            <a:endParaRPr lang="en-US" dirty="0"/>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41" name="Slide Image Placeholder 1"/>
          <p:cNvSpPr>
            <a:spLocks noGrp="1" noRot="1" noChangeAspect="1" noTextEdit="1"/>
          </p:cNvSpPr>
          <p:nvPr>
            <p:ph type="sldImg"/>
          </p:nvPr>
        </p:nvSpPr>
        <p:spPr>
          <a:ln/>
        </p:spPr>
      </p:sp>
      <p:sp>
        <p:nvSpPr>
          <p:cNvPr id="317442"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latin typeface="Arial" pitchFamily="34" charset="0"/>
                <a:ea typeface="ＭＳ Ｐゴシック" pitchFamily="34" charset="-128"/>
              </a:rPr>
              <a:t>Slide shows ductility check calculations.</a:t>
            </a:r>
          </a:p>
        </p:txBody>
      </p:sp>
      <p:sp>
        <p:nvSpPr>
          <p:cNvPr id="2" name="Slide Number Placeholder 1"/>
          <p:cNvSpPr>
            <a:spLocks noGrp="1"/>
          </p:cNvSpPr>
          <p:nvPr>
            <p:ph type="sldNum" sz="quarter" idx="10"/>
          </p:nvPr>
        </p:nvSpPr>
        <p:spPr/>
        <p:txBody>
          <a:bodyPr/>
          <a:lstStyle/>
          <a:p>
            <a:r>
              <a:rPr lang="en-US"/>
              <a:t>Design of Masonry Structures - </a:t>
            </a:r>
            <a:fld id="{765B3024-CA5C-4C3E-9F55-F41CDE14E6D4}" type="slidenum">
              <a:rPr lang="en-US" smtClean="0"/>
              <a:pPr/>
              <a:t>69</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a:latin typeface="Arial" pitchFamily="34" charset="0"/>
                <a:ea typeface="ＭＳ Ｐゴシック" pitchFamily="34" charset="-128"/>
              </a:rPr>
              <a:t>This slide lists an overview of topics covered for the masonry basics section.</a:t>
            </a:r>
          </a:p>
          <a:p>
            <a:pPr eaLnBrk="1" hangingPunct="1"/>
            <a:endParaRPr lang="en-US" dirty="0">
              <a:latin typeface="Arial" pitchFamily="34" charset="0"/>
              <a:ea typeface="ＭＳ Ｐゴシック" pitchFamily="34" charset="-128"/>
            </a:endParaRPr>
          </a:p>
          <a:p>
            <a:pPr eaLnBrk="1" hangingPunct="1"/>
            <a:r>
              <a:rPr lang="en-US" dirty="0">
                <a:latin typeface="Arial" pitchFamily="34" charset="0"/>
                <a:ea typeface="ＭＳ Ｐゴシック" pitchFamily="34" charset="-128"/>
              </a:rPr>
              <a:t>Let</a:t>
            </a:r>
            <a:r>
              <a:rPr lang="ja-JP" altLang="en-US" dirty="0">
                <a:latin typeface="Arial" pitchFamily="34" charset="0"/>
                <a:ea typeface="ＭＳ Ｐゴシック" pitchFamily="34" charset="-128"/>
              </a:rPr>
              <a:t>’</a:t>
            </a:r>
            <a:r>
              <a:rPr lang="en-US" altLang="ja-JP" dirty="0">
                <a:latin typeface="Arial" pitchFamily="34" charset="0"/>
                <a:ea typeface="ＭＳ Ｐゴシック" pitchFamily="34" charset="-128"/>
              </a:rPr>
              <a:t>s start by reviewing masonry basics.  Masonry is made up of units, mortar, grout, and accessory materials.  The mortar holds the units together as well as apart, compensating for their dimensional tolerances.  The grout is a fluid concrete mixture used to fill voids in the masonry and to anchor deformed reinforcement.</a:t>
            </a:r>
            <a:endParaRPr lang="en-US" dirty="0">
              <a:latin typeface="Arial" pitchFamily="34" charset="0"/>
              <a:ea typeface="ＭＳ Ｐゴシック" pitchFamily="34" charset="-128"/>
            </a:endParaRPr>
          </a:p>
        </p:txBody>
      </p:sp>
      <p:sp>
        <p:nvSpPr>
          <p:cNvPr id="2" name="Slide Number Placeholder 1"/>
          <p:cNvSpPr>
            <a:spLocks noGrp="1"/>
          </p:cNvSpPr>
          <p:nvPr>
            <p:ph type="sldNum" sz="quarter" idx="10"/>
          </p:nvPr>
        </p:nvSpPr>
        <p:spPr/>
        <p:txBody>
          <a:bodyPr/>
          <a:lstStyle/>
          <a:p>
            <a:r>
              <a:rPr lang="en-US"/>
              <a:t>Design of Masonry Structures - </a:t>
            </a:r>
            <a:fld id="{765B3024-CA5C-4C3E-9F55-F41CDE14E6D4}" type="slidenum">
              <a:rPr lang="en-US" smtClean="0"/>
              <a:pPr/>
              <a:t>7</a:t>
            </a:fld>
            <a:endParaRPr lang="en-US" dirty="0"/>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9489" name="Slide Image Placeholder 1"/>
          <p:cNvSpPr>
            <a:spLocks noGrp="1" noRot="1" noChangeAspect="1" noTextEdit="1"/>
          </p:cNvSpPr>
          <p:nvPr>
            <p:ph type="sldImg"/>
          </p:nvPr>
        </p:nvSpPr>
        <p:spPr>
          <a:ln/>
        </p:spPr>
      </p:sp>
      <p:sp>
        <p:nvSpPr>
          <p:cNvPr id="319490"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kern="1200" dirty="0">
                <a:solidFill>
                  <a:schemeClr val="tx1"/>
                </a:solidFill>
                <a:effectLst/>
                <a:latin typeface="Arial" charset="0"/>
                <a:ea typeface="ＭＳ Ｐゴシック" charset="0"/>
                <a:cs typeface="ＭＳ Ｐゴシック" charset="0"/>
              </a:rPr>
              <a:t>The figure shows a section through the length of a single pier with the grouted cells filled in as in previous slides.  Overall length of the pier is 8’-0” = 96”.  Distance from the center of the pier to the outermost steel is 44”. Two stress and strain profiles are shown below the section.</a:t>
            </a:r>
            <a:endParaRPr lang="en-US" sz="1200" b="1" kern="1200" dirty="0">
              <a:solidFill>
                <a:schemeClr val="tx1"/>
              </a:solidFill>
              <a:effectLst/>
              <a:latin typeface="Arial" charset="0"/>
              <a:ea typeface="ＭＳ Ｐゴシック" charset="0"/>
              <a:cs typeface="ＭＳ Ｐゴシック" charset="0"/>
            </a:endParaRPr>
          </a:p>
          <a:p>
            <a:r>
              <a:rPr lang="en-US" sz="1200" kern="1200" dirty="0">
                <a:solidFill>
                  <a:schemeClr val="tx1"/>
                </a:solidFill>
                <a:effectLst/>
                <a:latin typeface="Arial" charset="0"/>
                <a:ea typeface="ＭＳ Ｐゴシック" charset="0"/>
                <a:cs typeface="ＭＳ Ｐゴシック" charset="0"/>
              </a:rPr>
              <a:t>Stress and strain profiles are shown for the P = 0 case.  The strain diagram is shown superimposed on the stress diagram with the extreme compressive strain </a:t>
            </a:r>
            <a:r>
              <a:rPr lang="en-US" sz="1200" kern="1200" dirty="0" err="1">
                <a:solidFill>
                  <a:schemeClr val="tx1"/>
                </a:solidFill>
                <a:effectLst/>
                <a:latin typeface="Arial" charset="0"/>
                <a:ea typeface="ＭＳ Ｐゴシック" charset="0"/>
                <a:cs typeface="ＭＳ Ｐゴシック" charset="0"/>
              </a:rPr>
              <a:t>e</a:t>
            </a:r>
            <a:r>
              <a:rPr lang="en-US" sz="1200" kern="1200" baseline="-25000" dirty="0" err="1">
                <a:solidFill>
                  <a:schemeClr val="tx1"/>
                </a:solidFill>
                <a:effectLst/>
                <a:latin typeface="Arial" charset="0"/>
                <a:ea typeface="ＭＳ Ｐゴシック" charset="0"/>
                <a:cs typeface="ＭＳ Ｐゴシック" charset="0"/>
              </a:rPr>
              <a:t>m</a:t>
            </a:r>
            <a:r>
              <a:rPr lang="en-US" sz="1200" kern="1200" dirty="0">
                <a:solidFill>
                  <a:schemeClr val="tx1"/>
                </a:solidFill>
                <a:effectLst/>
                <a:latin typeface="Arial" charset="0"/>
                <a:ea typeface="ＭＳ Ｐゴシック" charset="0"/>
                <a:cs typeface="ＭＳ Ｐゴシック" charset="0"/>
              </a:rPr>
              <a:t> = 0.0025, and a linear strain variation discontinued below the tensile yield strain of the steel </a:t>
            </a:r>
            <a:r>
              <a:rPr lang="en-US" sz="1200" kern="1200" dirty="0" err="1">
                <a:solidFill>
                  <a:schemeClr val="tx1"/>
                </a:solidFill>
                <a:effectLst/>
                <a:latin typeface="Arial" charset="0"/>
                <a:ea typeface="ＭＳ Ｐゴシック" charset="0"/>
                <a:cs typeface="ＭＳ Ｐゴシック" charset="0"/>
              </a:rPr>
              <a:t>e</a:t>
            </a:r>
            <a:r>
              <a:rPr lang="en-US" sz="1200" kern="1200" baseline="-25000" dirty="0" err="1">
                <a:solidFill>
                  <a:schemeClr val="tx1"/>
                </a:solidFill>
                <a:effectLst/>
                <a:latin typeface="Arial" charset="0"/>
                <a:ea typeface="ＭＳ Ｐゴシック" charset="0"/>
                <a:cs typeface="ＭＳ Ｐゴシック" charset="0"/>
              </a:rPr>
              <a:t>y</a:t>
            </a:r>
            <a:r>
              <a:rPr lang="en-US" sz="1200" kern="1200" dirty="0">
                <a:solidFill>
                  <a:schemeClr val="tx1"/>
                </a:solidFill>
                <a:effectLst/>
                <a:latin typeface="Arial" charset="0"/>
                <a:ea typeface="ＭＳ Ｐゴシック" charset="0"/>
                <a:cs typeface="ＭＳ Ｐゴシック" charset="0"/>
              </a:rPr>
              <a:t> = </a:t>
            </a:r>
            <a:r>
              <a:rPr lang="en-US" sz="1200" kern="1200" dirty="0" err="1">
                <a:solidFill>
                  <a:schemeClr val="tx1"/>
                </a:solidFill>
                <a:effectLst/>
                <a:latin typeface="Arial" charset="0"/>
                <a:ea typeface="ＭＳ Ｐゴシック" charset="0"/>
                <a:cs typeface="ＭＳ Ｐゴシック" charset="0"/>
              </a:rPr>
              <a:t>F</a:t>
            </a:r>
            <a:r>
              <a:rPr lang="en-US" sz="1200" kern="1200" baseline="-25000" dirty="0" err="1">
                <a:solidFill>
                  <a:schemeClr val="tx1"/>
                </a:solidFill>
                <a:effectLst/>
                <a:latin typeface="Arial" charset="0"/>
                <a:ea typeface="ＭＳ Ｐゴシック" charset="0"/>
                <a:cs typeface="ＭＳ Ｐゴシック" charset="0"/>
              </a:rPr>
              <a:t>y</a:t>
            </a:r>
            <a:r>
              <a:rPr lang="en-US" sz="1200" kern="1200" dirty="0">
                <a:solidFill>
                  <a:schemeClr val="tx1"/>
                </a:solidFill>
                <a:effectLst/>
                <a:latin typeface="Arial" charset="0"/>
                <a:ea typeface="ＭＳ Ｐゴシック" charset="0"/>
                <a:cs typeface="ＭＳ Ｐゴシック" charset="0"/>
              </a:rPr>
              <a:t>/E = 0.00207.  The neutral axis (dimension ‘c’) is located 14.2” from the extreme compression face.  The masonry compressive stress is shown with a magnitude of 0.8f’</a:t>
            </a:r>
            <a:r>
              <a:rPr lang="en-US" sz="1200" kern="1200" baseline="-25000" dirty="0">
                <a:solidFill>
                  <a:schemeClr val="tx1"/>
                </a:solidFill>
                <a:effectLst/>
                <a:latin typeface="Arial" charset="0"/>
                <a:ea typeface="ＭＳ Ｐゴシック" charset="0"/>
                <a:cs typeface="ＭＳ Ｐゴシック" charset="0"/>
              </a:rPr>
              <a:t>m</a:t>
            </a:r>
            <a:r>
              <a:rPr lang="en-US" sz="1200" kern="1200" dirty="0">
                <a:solidFill>
                  <a:schemeClr val="tx1"/>
                </a:solidFill>
                <a:effectLst/>
                <a:latin typeface="Arial" charset="0"/>
                <a:ea typeface="ＭＳ Ｐゴシック" charset="0"/>
                <a:cs typeface="ＭＳ Ｐゴシック" charset="0"/>
              </a:rPr>
              <a:t> and a length ‘a’ of 11.3”, with the resultant force C</a:t>
            </a:r>
            <a:r>
              <a:rPr lang="en-US" sz="1200" kern="1200" baseline="-25000" dirty="0">
                <a:solidFill>
                  <a:schemeClr val="tx1"/>
                </a:solidFill>
                <a:effectLst/>
                <a:latin typeface="Arial" charset="0"/>
                <a:ea typeface="ＭＳ Ｐゴシック" charset="0"/>
                <a:cs typeface="ＭＳ Ｐゴシック" charset="0"/>
              </a:rPr>
              <a:t>m</a:t>
            </a:r>
            <a:r>
              <a:rPr lang="en-US" sz="1200" kern="1200" dirty="0">
                <a:solidFill>
                  <a:schemeClr val="tx1"/>
                </a:solidFill>
                <a:effectLst/>
                <a:latin typeface="Arial" charset="0"/>
                <a:ea typeface="ＭＳ Ｐゴシック" charset="0"/>
                <a:cs typeface="ＭＳ Ｐゴシック" charset="0"/>
              </a:rPr>
              <a:t> acting at 42.35” from the center of the pier.  All the steel in tension is shown at yield.  T</a:t>
            </a:r>
            <a:r>
              <a:rPr lang="en-US" sz="1200" kern="1200" baseline="-25000" dirty="0">
                <a:solidFill>
                  <a:schemeClr val="tx1"/>
                </a:solidFill>
                <a:effectLst/>
                <a:latin typeface="Arial" charset="0"/>
                <a:ea typeface="ＭＳ Ｐゴシック" charset="0"/>
                <a:cs typeface="ＭＳ Ｐゴシック" charset="0"/>
              </a:rPr>
              <a:t>s4</a:t>
            </a:r>
            <a:r>
              <a:rPr lang="en-US" sz="1200" kern="1200" dirty="0">
                <a:solidFill>
                  <a:schemeClr val="tx1"/>
                </a:solidFill>
                <a:effectLst/>
                <a:latin typeface="Arial" charset="0"/>
                <a:ea typeface="ＭＳ Ｐゴシック" charset="0"/>
                <a:cs typeface="ＭＳ Ｐゴシック" charset="0"/>
              </a:rPr>
              <a:t> and T</a:t>
            </a:r>
            <a:r>
              <a:rPr lang="en-US" sz="1200" kern="1200" baseline="-25000" dirty="0">
                <a:solidFill>
                  <a:schemeClr val="tx1"/>
                </a:solidFill>
                <a:effectLst/>
                <a:latin typeface="Arial" charset="0"/>
                <a:ea typeface="ＭＳ Ｐゴシック" charset="0"/>
                <a:cs typeface="ＭＳ Ｐゴシック" charset="0"/>
              </a:rPr>
              <a:t>s3</a:t>
            </a:r>
            <a:r>
              <a:rPr lang="en-US" sz="1200" kern="1200" dirty="0">
                <a:solidFill>
                  <a:schemeClr val="tx1"/>
                </a:solidFill>
                <a:effectLst/>
                <a:latin typeface="Arial" charset="0"/>
                <a:ea typeface="ＭＳ Ｐゴシック" charset="0"/>
                <a:cs typeface="ＭＳ Ｐゴシック" charset="0"/>
              </a:rPr>
              <a:t> are 12” on either side of the pier centerline.  T</a:t>
            </a:r>
            <a:r>
              <a:rPr lang="en-US" sz="1200" kern="1200" baseline="-25000" dirty="0">
                <a:solidFill>
                  <a:schemeClr val="tx1"/>
                </a:solidFill>
                <a:effectLst/>
                <a:latin typeface="Arial" charset="0"/>
                <a:ea typeface="ＭＳ Ｐゴシック" charset="0"/>
                <a:cs typeface="ＭＳ Ｐゴシック" charset="0"/>
              </a:rPr>
              <a:t>s2</a:t>
            </a:r>
            <a:r>
              <a:rPr lang="en-US" sz="1200" kern="1200" dirty="0">
                <a:solidFill>
                  <a:schemeClr val="tx1"/>
                </a:solidFill>
                <a:effectLst/>
                <a:latin typeface="Arial" charset="0"/>
                <a:ea typeface="ＭＳ Ｐゴシック" charset="0"/>
                <a:cs typeface="ＭＳ Ｐゴシック" charset="0"/>
              </a:rPr>
              <a:t> is 36” from the centerline, and T</a:t>
            </a:r>
            <a:r>
              <a:rPr lang="en-US" sz="1200" kern="1200" baseline="-25000" dirty="0">
                <a:solidFill>
                  <a:schemeClr val="tx1"/>
                </a:solidFill>
                <a:effectLst/>
                <a:latin typeface="Arial" charset="0"/>
                <a:ea typeface="ＭＳ Ｐゴシック" charset="0"/>
                <a:cs typeface="ＭＳ Ｐゴシック" charset="0"/>
              </a:rPr>
              <a:t>s1</a:t>
            </a:r>
            <a:r>
              <a:rPr lang="en-US" sz="1200" kern="1200" dirty="0">
                <a:solidFill>
                  <a:schemeClr val="tx1"/>
                </a:solidFill>
                <a:effectLst/>
                <a:latin typeface="Arial" charset="0"/>
                <a:ea typeface="ＭＳ Ｐゴシック" charset="0"/>
                <a:cs typeface="ＭＳ Ｐゴシック" charset="0"/>
              </a:rPr>
              <a:t> was previously defined at 44” from the centerline.</a:t>
            </a:r>
            <a:endParaRPr lang="en-US" dirty="0">
              <a:latin typeface="Arial" pitchFamily="34" charset="0"/>
              <a:ea typeface="ＭＳ Ｐゴシック" pitchFamily="34" charset="-128"/>
            </a:endParaRPr>
          </a:p>
          <a:p>
            <a:pPr eaLnBrk="1" hangingPunct="1"/>
            <a:endParaRPr lang="en-US" dirty="0">
              <a:latin typeface="Arial" pitchFamily="34" charset="0"/>
              <a:ea typeface="ＭＳ Ｐゴシック" pitchFamily="34" charset="-128"/>
            </a:endParaRPr>
          </a:p>
          <a:p>
            <a:r>
              <a:rPr lang="en-US" dirty="0">
                <a:latin typeface="Arial" pitchFamily="34" charset="0"/>
                <a:ea typeface="ＭＳ Ｐゴシック" pitchFamily="34" charset="-128"/>
              </a:rPr>
              <a:t>Slide shows analysis of section with zero axial load.</a:t>
            </a:r>
          </a:p>
        </p:txBody>
      </p:sp>
      <p:sp>
        <p:nvSpPr>
          <p:cNvPr id="2" name="Slide Number Placeholder 1"/>
          <p:cNvSpPr>
            <a:spLocks noGrp="1"/>
          </p:cNvSpPr>
          <p:nvPr>
            <p:ph type="sldNum" sz="quarter" idx="10"/>
          </p:nvPr>
        </p:nvSpPr>
        <p:spPr/>
        <p:txBody>
          <a:bodyPr/>
          <a:lstStyle/>
          <a:p>
            <a:r>
              <a:rPr lang="en-US"/>
              <a:t>Design of Masonry Structures - </a:t>
            </a:r>
            <a:fld id="{765B3024-CA5C-4C3E-9F55-F41CDE14E6D4}" type="slidenum">
              <a:rPr lang="en-US" smtClean="0"/>
              <a:pPr/>
              <a:t>70</a:t>
            </a:fld>
            <a:endParaRPr lang="en-US" dirty="0"/>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1537" name="Slide Image Placeholder 1"/>
          <p:cNvSpPr>
            <a:spLocks noGrp="1" noRot="1" noChangeAspect="1" noTextEdit="1"/>
          </p:cNvSpPr>
          <p:nvPr>
            <p:ph type="sldImg"/>
          </p:nvPr>
        </p:nvSpPr>
        <p:spPr>
          <a:ln/>
        </p:spPr>
      </p:sp>
      <p:sp>
        <p:nvSpPr>
          <p:cNvPr id="321538"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z="1200" kern="1200" dirty="0">
                <a:solidFill>
                  <a:schemeClr val="tx1"/>
                </a:solidFill>
                <a:effectLst/>
                <a:latin typeface="Arial" charset="0"/>
                <a:ea typeface="ＭＳ Ｐゴシック" charset="0"/>
                <a:cs typeface="ＭＳ Ｐゴシック" charset="0"/>
              </a:rPr>
              <a:t>The figure shows a section through the length of a single pier with the grouted cells filled in as in previous</a:t>
            </a:r>
            <a:r>
              <a:rPr lang="en-US" sz="1200" kern="1200" baseline="0" dirty="0">
                <a:solidFill>
                  <a:schemeClr val="tx1"/>
                </a:solidFill>
                <a:effectLst/>
                <a:latin typeface="Arial" charset="0"/>
                <a:ea typeface="ＭＳ Ｐゴシック" charset="0"/>
                <a:cs typeface="ＭＳ Ｐゴシック" charset="0"/>
              </a:rPr>
              <a:t> slides</a:t>
            </a:r>
            <a:r>
              <a:rPr lang="en-US" sz="1200" kern="1200" dirty="0">
                <a:solidFill>
                  <a:schemeClr val="tx1"/>
                </a:solidFill>
                <a:effectLst/>
                <a:latin typeface="Arial" charset="0"/>
                <a:ea typeface="ＭＳ Ｐゴシック" charset="0"/>
                <a:cs typeface="ＭＳ Ｐゴシック" charset="0"/>
              </a:rPr>
              <a:t>.  Overall length of the pier is 8’-0” = 96”.  Distance from the center of the pier to the outermost steel is 44”.</a:t>
            </a:r>
          </a:p>
          <a:p>
            <a:pPr eaLnBrk="1" hangingPunct="1"/>
            <a:r>
              <a:rPr lang="en-US" sz="1200" kern="1200" dirty="0">
                <a:solidFill>
                  <a:schemeClr val="tx1"/>
                </a:solidFill>
                <a:effectLst/>
                <a:latin typeface="Arial" charset="0"/>
                <a:ea typeface="ＭＳ Ｐゴシック" charset="0"/>
                <a:cs typeface="ＭＳ Ｐゴシック" charset="0"/>
              </a:rPr>
              <a:t>Stress and strain profiles are shown for the balanced case.  The strain diagram is shown superimposed on the stress diagram with the extreme compressive strain </a:t>
            </a:r>
            <a:r>
              <a:rPr lang="en-US" sz="1200" kern="1200" dirty="0" err="1">
                <a:solidFill>
                  <a:schemeClr val="tx1"/>
                </a:solidFill>
                <a:effectLst/>
                <a:latin typeface="Arial" charset="0"/>
                <a:ea typeface="ＭＳ Ｐゴシック" charset="0"/>
                <a:cs typeface="ＭＳ Ｐゴシック" charset="0"/>
              </a:rPr>
              <a:t>e</a:t>
            </a:r>
            <a:r>
              <a:rPr lang="en-US" sz="1200" kern="1200" baseline="-25000" dirty="0" err="1">
                <a:solidFill>
                  <a:schemeClr val="tx1"/>
                </a:solidFill>
                <a:effectLst/>
                <a:latin typeface="Arial" charset="0"/>
                <a:ea typeface="ＭＳ Ｐゴシック" charset="0"/>
                <a:cs typeface="ＭＳ Ｐゴシック" charset="0"/>
              </a:rPr>
              <a:t>m</a:t>
            </a:r>
            <a:r>
              <a:rPr lang="en-US" sz="1200" kern="1200" dirty="0">
                <a:solidFill>
                  <a:schemeClr val="tx1"/>
                </a:solidFill>
                <a:effectLst/>
                <a:latin typeface="Arial" charset="0"/>
                <a:ea typeface="ＭＳ Ｐゴシック" charset="0"/>
                <a:cs typeface="ＭＳ Ｐゴシック" charset="0"/>
              </a:rPr>
              <a:t> = 0.0025, and a linear strain variation to a maximum tensile strain equal to the tensile yield strain of the steel </a:t>
            </a:r>
            <a:r>
              <a:rPr lang="en-US" sz="1200" kern="1200" dirty="0" err="1">
                <a:solidFill>
                  <a:schemeClr val="tx1"/>
                </a:solidFill>
                <a:effectLst/>
                <a:latin typeface="Arial" charset="0"/>
                <a:ea typeface="ＭＳ Ｐゴシック" charset="0"/>
                <a:cs typeface="ＭＳ Ｐゴシック" charset="0"/>
              </a:rPr>
              <a:t>e</a:t>
            </a:r>
            <a:r>
              <a:rPr lang="en-US" sz="1200" kern="1200" baseline="-25000" dirty="0" err="1">
                <a:solidFill>
                  <a:schemeClr val="tx1"/>
                </a:solidFill>
                <a:effectLst/>
                <a:latin typeface="Arial" charset="0"/>
                <a:ea typeface="ＭＳ Ｐゴシック" charset="0"/>
                <a:cs typeface="ＭＳ Ｐゴシック" charset="0"/>
              </a:rPr>
              <a:t>y</a:t>
            </a:r>
            <a:r>
              <a:rPr lang="en-US" sz="1200" kern="1200" dirty="0">
                <a:solidFill>
                  <a:schemeClr val="tx1"/>
                </a:solidFill>
                <a:effectLst/>
                <a:latin typeface="Arial" charset="0"/>
                <a:ea typeface="ＭＳ Ｐゴシック" charset="0"/>
                <a:cs typeface="ＭＳ Ｐゴシック" charset="0"/>
              </a:rPr>
              <a:t> = </a:t>
            </a:r>
            <a:r>
              <a:rPr lang="en-US" sz="1200" kern="1200" dirty="0" err="1">
                <a:solidFill>
                  <a:schemeClr val="tx1"/>
                </a:solidFill>
                <a:effectLst/>
                <a:latin typeface="Arial" charset="0"/>
                <a:ea typeface="ＭＳ Ｐゴシック" charset="0"/>
                <a:cs typeface="ＭＳ Ｐゴシック" charset="0"/>
              </a:rPr>
              <a:t>F</a:t>
            </a:r>
            <a:r>
              <a:rPr lang="en-US" sz="1200" kern="1200" baseline="-25000" dirty="0" err="1">
                <a:solidFill>
                  <a:schemeClr val="tx1"/>
                </a:solidFill>
                <a:effectLst/>
                <a:latin typeface="Arial" charset="0"/>
                <a:ea typeface="ＭＳ Ｐゴシック" charset="0"/>
                <a:cs typeface="ＭＳ Ｐゴシック" charset="0"/>
              </a:rPr>
              <a:t>y</a:t>
            </a:r>
            <a:r>
              <a:rPr lang="en-US" sz="1200" kern="1200" dirty="0">
                <a:solidFill>
                  <a:schemeClr val="tx1"/>
                </a:solidFill>
                <a:effectLst/>
                <a:latin typeface="Arial" charset="0"/>
                <a:ea typeface="ＭＳ Ｐゴシック" charset="0"/>
                <a:cs typeface="ＭＳ Ｐゴシック" charset="0"/>
              </a:rPr>
              <a:t>/E = 0.00207.  The neutral axis (dimension ‘c’) is 50.3”, which is 2.3” past the centroid of the pier.  The masonry compressive stress is shown in three components, each with a magnitude of 0.8f’</a:t>
            </a:r>
            <a:r>
              <a:rPr lang="en-US" sz="1200" kern="1200" baseline="-25000" dirty="0">
                <a:solidFill>
                  <a:schemeClr val="tx1"/>
                </a:solidFill>
                <a:effectLst/>
                <a:latin typeface="Arial" charset="0"/>
                <a:ea typeface="ＭＳ Ｐゴシック" charset="0"/>
                <a:cs typeface="ＭＳ Ｐゴシック" charset="0"/>
              </a:rPr>
              <a:t>m</a:t>
            </a:r>
            <a:r>
              <a:rPr lang="en-US" sz="1200" kern="1200" dirty="0">
                <a:solidFill>
                  <a:schemeClr val="tx1"/>
                </a:solidFill>
                <a:effectLst/>
                <a:latin typeface="Arial" charset="0"/>
                <a:ea typeface="ＭＳ Ｐゴシック" charset="0"/>
                <a:cs typeface="ＭＳ Ｐゴシック" charset="0"/>
              </a:rPr>
              <a:t> with a total dimension ‘a’ of 40.3”.  The first component is for the first two grouted cells over a length of 16” with the resultant force C</a:t>
            </a:r>
            <a:r>
              <a:rPr lang="en-US" sz="1200" kern="1200" baseline="-25000" dirty="0">
                <a:solidFill>
                  <a:schemeClr val="tx1"/>
                </a:solidFill>
                <a:effectLst/>
                <a:latin typeface="Arial" charset="0"/>
                <a:ea typeface="ＭＳ Ｐゴシック" charset="0"/>
                <a:cs typeface="ＭＳ Ｐゴシック" charset="0"/>
              </a:rPr>
              <a:t>m1</a:t>
            </a:r>
            <a:r>
              <a:rPr lang="en-US" sz="1200" kern="1200" dirty="0">
                <a:solidFill>
                  <a:schemeClr val="tx1"/>
                </a:solidFill>
                <a:effectLst/>
                <a:latin typeface="Arial" charset="0"/>
                <a:ea typeface="ＭＳ Ｐゴシック" charset="0"/>
                <a:cs typeface="ＭＳ Ｐゴシック" charset="0"/>
              </a:rPr>
              <a:t>.  The second component is over a length of 16” for the next two cells which are </a:t>
            </a:r>
            <a:r>
              <a:rPr lang="en-US" sz="1200" kern="1200" dirty="0" err="1">
                <a:solidFill>
                  <a:schemeClr val="tx1"/>
                </a:solidFill>
                <a:effectLst/>
                <a:latin typeface="Arial" charset="0"/>
                <a:ea typeface="ＭＳ Ｐゴシック" charset="0"/>
                <a:cs typeface="ＭＳ Ｐゴシック" charset="0"/>
              </a:rPr>
              <a:t>ungrouted</a:t>
            </a:r>
            <a:r>
              <a:rPr lang="en-US" sz="1200" kern="1200" dirty="0">
                <a:solidFill>
                  <a:schemeClr val="tx1"/>
                </a:solidFill>
                <a:effectLst/>
                <a:latin typeface="Arial" charset="0"/>
                <a:ea typeface="ＭＳ Ｐゴシック" charset="0"/>
                <a:cs typeface="ＭＳ Ｐゴシック" charset="0"/>
              </a:rPr>
              <a:t> with the resultant force C</a:t>
            </a:r>
            <a:r>
              <a:rPr lang="en-US" sz="1200" kern="1200" baseline="-25000" dirty="0">
                <a:solidFill>
                  <a:schemeClr val="tx1"/>
                </a:solidFill>
                <a:effectLst/>
                <a:latin typeface="Arial" charset="0"/>
                <a:ea typeface="ＭＳ Ｐゴシック" charset="0"/>
                <a:cs typeface="ＭＳ Ｐゴシック" charset="0"/>
              </a:rPr>
              <a:t>m2</a:t>
            </a:r>
            <a:r>
              <a:rPr lang="en-US" sz="1200" kern="1200" dirty="0">
                <a:solidFill>
                  <a:schemeClr val="tx1"/>
                </a:solidFill>
                <a:effectLst/>
                <a:latin typeface="Arial" charset="0"/>
                <a:ea typeface="ＭＳ Ｐゴシック" charset="0"/>
                <a:cs typeface="ＭＳ Ｐゴシック" charset="0"/>
              </a:rPr>
              <a:t>.  The third component is for the next grouted cell over a length of 8.3” with the resultant force C</a:t>
            </a:r>
            <a:r>
              <a:rPr lang="en-US" sz="1200" kern="1200" baseline="-25000" dirty="0">
                <a:solidFill>
                  <a:schemeClr val="tx1"/>
                </a:solidFill>
                <a:effectLst/>
                <a:latin typeface="Arial" charset="0"/>
                <a:ea typeface="ＭＳ Ｐゴシック" charset="0"/>
                <a:cs typeface="ＭＳ Ｐゴシック" charset="0"/>
              </a:rPr>
              <a:t>m3</a:t>
            </a:r>
            <a:r>
              <a:rPr lang="en-US" sz="1200" kern="1200" dirty="0">
                <a:solidFill>
                  <a:schemeClr val="tx1"/>
                </a:solidFill>
                <a:effectLst/>
                <a:latin typeface="Arial" charset="0"/>
                <a:ea typeface="ＭＳ Ｐゴシック" charset="0"/>
                <a:cs typeface="ＭＳ Ｐゴシック" charset="0"/>
              </a:rPr>
              <a:t>.  The steel in the first grouted cell is shown at yield stress with resultant C</a:t>
            </a:r>
            <a:r>
              <a:rPr lang="en-US" sz="1200" kern="1200" baseline="-25000" dirty="0">
                <a:solidFill>
                  <a:schemeClr val="tx1"/>
                </a:solidFill>
                <a:effectLst/>
                <a:latin typeface="Arial" charset="0"/>
                <a:ea typeface="ＭＳ Ｐゴシック" charset="0"/>
                <a:cs typeface="ＭＳ Ｐゴシック" charset="0"/>
              </a:rPr>
              <a:t>s1</a:t>
            </a:r>
            <a:r>
              <a:rPr lang="en-US" sz="1200" kern="1200" dirty="0">
                <a:solidFill>
                  <a:schemeClr val="tx1"/>
                </a:solidFill>
                <a:effectLst/>
                <a:latin typeface="Arial" charset="0"/>
                <a:ea typeface="ＭＳ Ｐゴシック" charset="0"/>
                <a:cs typeface="ＭＳ Ｐゴシック" charset="0"/>
              </a:rPr>
              <a:t>.  The steel in the second grouted cell is in the linear elastic range with a resultant C</a:t>
            </a:r>
            <a:r>
              <a:rPr lang="en-US" sz="1200" kern="1200" baseline="-25000" dirty="0">
                <a:solidFill>
                  <a:schemeClr val="tx1"/>
                </a:solidFill>
                <a:effectLst/>
                <a:latin typeface="Arial" charset="0"/>
                <a:ea typeface="ＭＳ Ｐゴシック" charset="0"/>
                <a:cs typeface="ＭＳ Ｐゴシック" charset="0"/>
              </a:rPr>
              <a:t>s2</a:t>
            </a:r>
            <a:r>
              <a:rPr lang="en-US" sz="1200" kern="1200" dirty="0">
                <a:solidFill>
                  <a:schemeClr val="tx1"/>
                </a:solidFill>
                <a:effectLst/>
                <a:latin typeface="Arial" charset="0"/>
                <a:ea typeface="ＭＳ Ｐゴシック" charset="0"/>
                <a:cs typeface="ＭＳ Ｐゴシック" charset="0"/>
              </a:rPr>
              <a:t>.  The steel in the next grouted cell is marked by * and not labeled further. The tension steel in the grouted cell at the end of the pier is at yield with a resultant T</a:t>
            </a:r>
            <a:r>
              <a:rPr lang="en-US" sz="1200" kern="1200" baseline="-25000" dirty="0">
                <a:solidFill>
                  <a:schemeClr val="tx1"/>
                </a:solidFill>
                <a:effectLst/>
                <a:latin typeface="Arial" charset="0"/>
                <a:ea typeface="ＭＳ Ｐゴシック" charset="0"/>
                <a:cs typeface="ＭＳ Ｐゴシック" charset="0"/>
              </a:rPr>
              <a:t>s1</a:t>
            </a:r>
            <a:r>
              <a:rPr lang="en-US" sz="1200" kern="1200" dirty="0">
                <a:solidFill>
                  <a:schemeClr val="tx1"/>
                </a:solidFill>
                <a:effectLst/>
                <a:latin typeface="Arial" charset="0"/>
                <a:ea typeface="ＭＳ Ｐゴシック" charset="0"/>
                <a:cs typeface="ＭＳ Ｐゴシック" charset="0"/>
              </a:rPr>
              <a:t>.  The tension steel in the second grouted cell is in the linear elastic range with a resultant T</a:t>
            </a:r>
            <a:r>
              <a:rPr lang="en-US" sz="1200" kern="1200" baseline="-25000" dirty="0">
                <a:solidFill>
                  <a:schemeClr val="tx1"/>
                </a:solidFill>
                <a:effectLst/>
                <a:latin typeface="Arial" charset="0"/>
                <a:ea typeface="ＭＳ Ｐゴシック" charset="0"/>
                <a:cs typeface="ＭＳ Ｐゴシック" charset="0"/>
              </a:rPr>
              <a:t>s2</a:t>
            </a:r>
            <a:r>
              <a:rPr lang="en-US" sz="1200" kern="1200" dirty="0">
                <a:solidFill>
                  <a:schemeClr val="tx1"/>
                </a:solidFill>
                <a:effectLst/>
                <a:latin typeface="Arial" charset="0"/>
                <a:ea typeface="ＭＳ Ｐゴシック" charset="0"/>
                <a:cs typeface="ＭＳ Ｐゴシック" charset="0"/>
              </a:rPr>
              <a:t>. The steel in the next grouted cell is marked by * and not labeled further.</a:t>
            </a:r>
            <a:endParaRPr lang="en-US" dirty="0">
              <a:latin typeface="Arial" pitchFamily="34" charset="0"/>
              <a:ea typeface="ＭＳ Ｐゴシック" pitchFamily="34" charset="-128"/>
            </a:endParaRPr>
          </a:p>
          <a:p>
            <a:pPr eaLnBrk="1" hangingPunct="1"/>
            <a:endParaRPr lang="en-US" dirty="0">
              <a:latin typeface="Arial" pitchFamily="34" charset="0"/>
              <a:ea typeface="ＭＳ Ｐゴシック" pitchFamily="34" charset="-128"/>
            </a:endParaRPr>
          </a:p>
          <a:p>
            <a:r>
              <a:rPr lang="en-US" dirty="0">
                <a:latin typeface="Arial" pitchFamily="34" charset="0"/>
                <a:ea typeface="ＭＳ Ｐゴシック" pitchFamily="34" charset="-128"/>
              </a:rPr>
              <a:t>Slide shows strain profile under balanced conditions.</a:t>
            </a:r>
          </a:p>
        </p:txBody>
      </p:sp>
      <p:sp>
        <p:nvSpPr>
          <p:cNvPr id="2" name="Slide Number Placeholder 1"/>
          <p:cNvSpPr>
            <a:spLocks noGrp="1"/>
          </p:cNvSpPr>
          <p:nvPr>
            <p:ph type="sldNum" sz="quarter" idx="10"/>
          </p:nvPr>
        </p:nvSpPr>
        <p:spPr/>
        <p:txBody>
          <a:bodyPr/>
          <a:lstStyle/>
          <a:p>
            <a:r>
              <a:rPr lang="en-US"/>
              <a:t>Design of Masonry Structures - </a:t>
            </a:r>
            <a:fld id="{765B3024-CA5C-4C3E-9F55-F41CDE14E6D4}" type="slidenum">
              <a:rPr lang="en-US" smtClean="0"/>
              <a:pPr/>
              <a:t>71</a:t>
            </a:fld>
            <a:endParaRPr lang="en-US" dirty="0"/>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585" name="Slide Image Placeholder 1"/>
          <p:cNvSpPr>
            <a:spLocks noGrp="1" noRot="1" noChangeAspect="1" noTextEdit="1"/>
          </p:cNvSpPr>
          <p:nvPr>
            <p:ph type="sldImg"/>
          </p:nvPr>
        </p:nvSpPr>
        <p:spPr>
          <a:ln/>
        </p:spPr>
      </p:sp>
      <p:sp>
        <p:nvSpPr>
          <p:cNvPr id="323586"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latin typeface="Arial" pitchFamily="34" charset="0"/>
                <a:ea typeface="ＭＳ Ｐゴシック" pitchFamily="34" charset="-128"/>
              </a:rPr>
              <a:t>Slide provides calculations for wall axial strength and corresponding flexural strength.</a:t>
            </a:r>
          </a:p>
        </p:txBody>
      </p:sp>
      <p:sp>
        <p:nvSpPr>
          <p:cNvPr id="2" name="Slide Number Placeholder 1"/>
          <p:cNvSpPr>
            <a:spLocks noGrp="1"/>
          </p:cNvSpPr>
          <p:nvPr>
            <p:ph type="sldNum" sz="quarter" idx="10"/>
          </p:nvPr>
        </p:nvSpPr>
        <p:spPr/>
        <p:txBody>
          <a:bodyPr/>
          <a:lstStyle/>
          <a:p>
            <a:r>
              <a:rPr lang="en-US"/>
              <a:t>Design of Masonry Structures - </a:t>
            </a:r>
            <a:fld id="{765B3024-CA5C-4C3E-9F55-F41CDE14E6D4}" type="slidenum">
              <a:rPr lang="en-US" smtClean="0"/>
              <a:pPr/>
              <a:t>72</a:t>
            </a:fld>
            <a:endParaRPr lang="en-US" dirty="0"/>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81" name="Slide Image Placeholder 1"/>
          <p:cNvSpPr>
            <a:spLocks noGrp="1" noRot="1" noChangeAspect="1" noTextEdit="1"/>
          </p:cNvSpPr>
          <p:nvPr>
            <p:ph type="sldImg"/>
          </p:nvPr>
        </p:nvSpPr>
        <p:spPr>
          <a:ln/>
        </p:spPr>
      </p:sp>
      <p:sp>
        <p:nvSpPr>
          <p:cNvPr id="327682"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sz="1200" kern="1200" dirty="0">
                <a:solidFill>
                  <a:schemeClr val="tx1"/>
                </a:solidFill>
                <a:effectLst/>
                <a:latin typeface="Arial" charset="0"/>
                <a:ea typeface="ＭＳ Ｐゴシック" charset="0"/>
                <a:cs typeface="ＭＳ Ｐゴシック" charset="0"/>
              </a:rPr>
              <a:t>The figure shows the low-axial load portion of a simplified axial load – moment interaction diagram</a:t>
            </a:r>
            <a:r>
              <a:rPr lang="en-US" sz="1200" b="0" kern="1200" dirty="0">
                <a:solidFill>
                  <a:schemeClr val="tx1"/>
                </a:solidFill>
                <a:effectLst/>
                <a:latin typeface="Arial" charset="0"/>
                <a:ea typeface="ＭＳ Ｐゴシック" charset="0"/>
                <a:cs typeface="ＭＳ Ｐゴシック" charset="0"/>
              </a:rPr>
              <a:t>.  The x-axis is </a:t>
            </a:r>
            <a:r>
              <a:rPr lang="en-US" sz="1200" b="0" kern="1200" dirty="0" err="1">
                <a:solidFill>
                  <a:schemeClr val="tx1"/>
                </a:solidFill>
                <a:effectLst/>
                <a:latin typeface="Arial" charset="0"/>
                <a:ea typeface="ＭＳ Ｐゴシック" charset="0"/>
                <a:cs typeface="ＭＳ Ｐゴシック" charset="0"/>
              </a:rPr>
              <a:t>fM</a:t>
            </a:r>
            <a:r>
              <a:rPr lang="en-US" sz="1200" b="0" kern="1200" baseline="-25000" dirty="0" err="1">
                <a:solidFill>
                  <a:schemeClr val="tx1"/>
                </a:solidFill>
                <a:effectLst/>
                <a:latin typeface="Arial" charset="0"/>
                <a:ea typeface="ＭＳ Ｐゴシック" charset="0"/>
                <a:cs typeface="ＭＳ Ｐゴシック" charset="0"/>
              </a:rPr>
              <a:t>n</a:t>
            </a:r>
            <a:r>
              <a:rPr lang="en-US" sz="1200" b="0" kern="1200" dirty="0">
                <a:solidFill>
                  <a:schemeClr val="tx1"/>
                </a:solidFill>
                <a:effectLst/>
                <a:latin typeface="Arial" charset="0"/>
                <a:ea typeface="ＭＳ Ｐゴシック" charset="0"/>
                <a:cs typeface="ＭＳ Ｐゴシック" charset="0"/>
              </a:rPr>
              <a:t> with units of </a:t>
            </a:r>
            <a:r>
              <a:rPr lang="en-US" sz="1200" b="0" kern="1200" dirty="0" err="1">
                <a:solidFill>
                  <a:schemeClr val="tx1"/>
                </a:solidFill>
                <a:effectLst/>
                <a:latin typeface="Arial" charset="0"/>
                <a:ea typeface="ＭＳ Ｐゴシック" charset="0"/>
                <a:cs typeface="ＭＳ Ｐゴシック" charset="0"/>
              </a:rPr>
              <a:t>ft</a:t>
            </a:r>
            <a:r>
              <a:rPr lang="en-US" sz="1200" b="0" kern="1200" dirty="0">
                <a:solidFill>
                  <a:schemeClr val="tx1"/>
                </a:solidFill>
                <a:effectLst/>
                <a:latin typeface="Arial" charset="0"/>
                <a:ea typeface="ＭＳ Ｐゴシック" charset="0"/>
                <a:cs typeface="ＭＳ Ｐゴシック" charset="0"/>
              </a:rPr>
              <a:t>-kips, and the y-axis is </a:t>
            </a:r>
            <a:r>
              <a:rPr lang="en-US" sz="1200" b="0" kern="1200" dirty="0" err="1">
                <a:solidFill>
                  <a:schemeClr val="tx1"/>
                </a:solidFill>
                <a:effectLst/>
                <a:latin typeface="Arial" charset="0"/>
                <a:ea typeface="ＭＳ Ｐゴシック" charset="0"/>
                <a:cs typeface="ＭＳ Ｐゴシック" charset="0"/>
              </a:rPr>
              <a:t>fP</a:t>
            </a:r>
            <a:r>
              <a:rPr lang="en-US" sz="1200" b="0" kern="1200" baseline="-25000" dirty="0" err="1">
                <a:solidFill>
                  <a:schemeClr val="tx1"/>
                </a:solidFill>
                <a:effectLst/>
                <a:latin typeface="Arial" charset="0"/>
                <a:ea typeface="ＭＳ Ｐゴシック" charset="0"/>
                <a:cs typeface="ＭＳ Ｐゴシック" charset="0"/>
              </a:rPr>
              <a:t>n</a:t>
            </a:r>
            <a:r>
              <a:rPr lang="en-US" sz="1200" b="0" kern="1200" dirty="0">
                <a:solidFill>
                  <a:schemeClr val="tx1"/>
                </a:solidFill>
                <a:effectLst/>
                <a:latin typeface="Arial" charset="0"/>
                <a:ea typeface="ＭＳ Ｐゴシック" charset="0"/>
                <a:cs typeface="ＭＳ Ｐゴシック" charset="0"/>
              </a:rPr>
              <a:t> with units of kips.  The curve is formed from coordinates (</a:t>
            </a:r>
            <a:r>
              <a:rPr lang="en-US" sz="1200" b="0" kern="1200" dirty="0" err="1">
                <a:solidFill>
                  <a:schemeClr val="tx1"/>
                </a:solidFill>
                <a:effectLst/>
                <a:latin typeface="Arial" charset="0"/>
                <a:ea typeface="ＭＳ Ｐゴシック" charset="0"/>
                <a:cs typeface="ＭＳ Ｐゴシック" charset="0"/>
              </a:rPr>
              <a:t>fM</a:t>
            </a:r>
            <a:r>
              <a:rPr lang="en-US" sz="1200" b="0" kern="1200" baseline="-25000" dirty="0" err="1">
                <a:solidFill>
                  <a:schemeClr val="tx1"/>
                </a:solidFill>
                <a:effectLst/>
                <a:latin typeface="Arial" charset="0"/>
                <a:ea typeface="ＭＳ Ｐゴシック" charset="0"/>
                <a:cs typeface="ＭＳ Ｐゴシック" charset="0"/>
              </a:rPr>
              <a:t>n</a:t>
            </a:r>
            <a:r>
              <a:rPr lang="en-US" sz="1200" b="0" kern="1200" dirty="0">
                <a:solidFill>
                  <a:schemeClr val="tx1"/>
                </a:solidFill>
                <a:effectLst/>
                <a:latin typeface="Arial" charset="0"/>
                <a:ea typeface="ＭＳ Ｐゴシック" charset="0"/>
                <a:cs typeface="ＭＳ Ｐゴシック" charset="0"/>
              </a:rPr>
              <a:t> = 988, </a:t>
            </a:r>
            <a:r>
              <a:rPr lang="en-US" sz="1200" b="0" kern="1200" dirty="0" err="1">
                <a:solidFill>
                  <a:schemeClr val="tx1"/>
                </a:solidFill>
                <a:effectLst/>
                <a:latin typeface="Arial" charset="0"/>
                <a:ea typeface="ＭＳ Ｐゴシック" charset="0"/>
                <a:cs typeface="ＭＳ Ｐゴシック" charset="0"/>
              </a:rPr>
              <a:t>fP</a:t>
            </a:r>
            <a:r>
              <a:rPr lang="en-US" sz="1200" b="0" kern="1200" baseline="-25000" dirty="0" err="1">
                <a:solidFill>
                  <a:schemeClr val="tx1"/>
                </a:solidFill>
                <a:effectLst/>
                <a:latin typeface="Arial" charset="0"/>
                <a:ea typeface="ＭＳ Ｐゴシック" charset="0"/>
                <a:cs typeface="ＭＳ Ｐゴシック" charset="0"/>
              </a:rPr>
              <a:t>n</a:t>
            </a:r>
            <a:r>
              <a:rPr lang="en-US" sz="1200" b="0" kern="1200" dirty="0">
                <a:solidFill>
                  <a:schemeClr val="tx1"/>
                </a:solidFill>
                <a:effectLst/>
                <a:latin typeface="Arial" charset="0"/>
                <a:ea typeface="ＭＳ Ｐゴシック" charset="0"/>
                <a:cs typeface="ＭＳ Ｐゴシック" charset="0"/>
              </a:rPr>
              <a:t> = 0) and the balance point (</a:t>
            </a:r>
            <a:r>
              <a:rPr lang="en-US" sz="1200" b="0" kern="1200" dirty="0" err="1">
                <a:solidFill>
                  <a:schemeClr val="tx1"/>
                </a:solidFill>
                <a:effectLst/>
                <a:latin typeface="Arial" charset="0"/>
                <a:ea typeface="ＭＳ Ｐゴシック" charset="0"/>
                <a:cs typeface="ＭＳ Ｐゴシック" charset="0"/>
              </a:rPr>
              <a:t>fM</a:t>
            </a:r>
            <a:r>
              <a:rPr lang="en-US" sz="1200" b="0" kern="1200" baseline="-25000" dirty="0" err="1">
                <a:solidFill>
                  <a:schemeClr val="tx1"/>
                </a:solidFill>
                <a:effectLst/>
                <a:latin typeface="Arial" charset="0"/>
                <a:ea typeface="ＭＳ Ｐゴシック" charset="0"/>
                <a:cs typeface="ＭＳ Ｐゴシック" charset="0"/>
              </a:rPr>
              <a:t>n</a:t>
            </a:r>
            <a:r>
              <a:rPr lang="en-US" sz="1200" b="0" kern="1200" dirty="0">
                <a:solidFill>
                  <a:schemeClr val="tx1"/>
                </a:solidFill>
                <a:effectLst/>
                <a:latin typeface="Arial" charset="0"/>
                <a:ea typeface="ＭＳ Ｐゴシック" charset="0"/>
                <a:cs typeface="ＭＳ Ｐゴシック" charset="0"/>
              </a:rPr>
              <a:t> = 1765, </a:t>
            </a:r>
            <a:r>
              <a:rPr lang="en-US" sz="1200" b="0" kern="1200" dirty="0" err="1">
                <a:solidFill>
                  <a:schemeClr val="tx1"/>
                </a:solidFill>
                <a:effectLst/>
                <a:latin typeface="Arial" charset="0"/>
                <a:ea typeface="ＭＳ Ｐゴシック" charset="0"/>
                <a:cs typeface="ＭＳ Ｐゴシック" charset="0"/>
              </a:rPr>
              <a:t>fP</a:t>
            </a:r>
            <a:r>
              <a:rPr lang="en-US" sz="1200" b="0" kern="1200" baseline="-25000" dirty="0" err="1">
                <a:solidFill>
                  <a:schemeClr val="tx1"/>
                </a:solidFill>
                <a:effectLst/>
                <a:latin typeface="Arial" charset="0"/>
                <a:ea typeface="ＭＳ Ｐゴシック" charset="0"/>
                <a:cs typeface="ＭＳ Ｐゴシック" charset="0"/>
              </a:rPr>
              <a:t>n</a:t>
            </a:r>
            <a:r>
              <a:rPr lang="en-US" sz="1200" b="0" kern="1200" dirty="0">
                <a:solidFill>
                  <a:schemeClr val="tx1"/>
                </a:solidFill>
                <a:effectLst/>
                <a:latin typeface="Arial" charset="0"/>
                <a:ea typeface="ＭＳ Ｐゴシック" charset="0"/>
                <a:cs typeface="ＭＳ Ｐゴシック" charset="0"/>
              </a:rPr>
              <a:t> = 481). </a:t>
            </a:r>
            <a:r>
              <a:rPr lang="en-US" sz="1200" b="0" kern="1200" dirty="0" err="1">
                <a:solidFill>
                  <a:schemeClr val="tx1"/>
                </a:solidFill>
                <a:effectLst/>
                <a:latin typeface="Arial" charset="0"/>
                <a:ea typeface="ＭＳ Ｐゴシック" charset="0"/>
                <a:cs typeface="ＭＳ Ｐゴシック" charset="0"/>
              </a:rPr>
              <a:t>fP</a:t>
            </a:r>
            <a:r>
              <a:rPr lang="en-US" sz="1200" b="0" kern="1200" baseline="-25000" dirty="0" err="1">
                <a:solidFill>
                  <a:schemeClr val="tx1"/>
                </a:solidFill>
                <a:effectLst/>
                <a:latin typeface="Arial" charset="0"/>
                <a:ea typeface="ＭＳ Ｐゴシック" charset="0"/>
                <a:cs typeface="ＭＳ Ｐゴシック" charset="0"/>
              </a:rPr>
              <a:t>n</a:t>
            </a:r>
            <a:r>
              <a:rPr lang="en-US" sz="1200" b="0" kern="1200" dirty="0">
                <a:solidFill>
                  <a:schemeClr val="tx1"/>
                </a:solidFill>
                <a:effectLst/>
                <a:latin typeface="Arial" charset="0"/>
                <a:ea typeface="ＭＳ Ｐゴシック" charset="0"/>
                <a:cs typeface="ＭＳ Ｐゴシック" charset="0"/>
              </a:rPr>
              <a:t> max for ductility = 223 kips is shown as a dashed horizontal line.  The curve continues above the balance point with decreasing moment capacity with increasing axial load but the curve is cut off.  Demands are shown at a moment M</a:t>
            </a:r>
            <a:r>
              <a:rPr lang="en-US" sz="1200" b="0" kern="1200" baseline="-25000" dirty="0">
                <a:solidFill>
                  <a:schemeClr val="tx1"/>
                </a:solidFill>
                <a:effectLst/>
                <a:latin typeface="Arial" charset="0"/>
                <a:ea typeface="ＭＳ Ｐゴシック" charset="0"/>
                <a:cs typeface="ＭＳ Ｐゴシック" charset="0"/>
              </a:rPr>
              <a:t>u</a:t>
            </a:r>
            <a:r>
              <a:rPr lang="en-US" sz="1200" b="0" kern="1200" dirty="0">
                <a:solidFill>
                  <a:schemeClr val="tx1"/>
                </a:solidFill>
                <a:effectLst/>
                <a:latin typeface="Arial" charset="0"/>
                <a:ea typeface="ＭＳ Ｐゴシック" charset="0"/>
                <a:cs typeface="ＭＳ Ｐゴシック" charset="0"/>
              </a:rPr>
              <a:t> = 523 </a:t>
            </a:r>
            <a:r>
              <a:rPr lang="en-US" sz="1200" b="0" kern="1200" dirty="0" err="1">
                <a:solidFill>
                  <a:schemeClr val="tx1"/>
                </a:solidFill>
                <a:effectLst/>
                <a:latin typeface="Arial" charset="0"/>
                <a:ea typeface="ＭＳ Ｐゴシック" charset="0"/>
                <a:cs typeface="ＭＳ Ｐゴシック" charset="0"/>
              </a:rPr>
              <a:t>ft</a:t>
            </a:r>
            <a:r>
              <a:rPr lang="en-US" sz="1200" b="0" kern="1200" dirty="0">
                <a:solidFill>
                  <a:schemeClr val="tx1"/>
                </a:solidFill>
                <a:effectLst/>
                <a:latin typeface="Arial" charset="0"/>
                <a:ea typeface="ＭＳ Ｐゴシック" charset="0"/>
                <a:cs typeface="ＭＳ Ｐゴシック" charset="0"/>
              </a:rPr>
              <a:t>-kips with axial loads </a:t>
            </a:r>
            <a:r>
              <a:rPr lang="en-US" sz="1200" b="0" kern="1200" dirty="0" err="1">
                <a:solidFill>
                  <a:schemeClr val="tx1"/>
                </a:solidFill>
                <a:effectLst/>
                <a:latin typeface="Arial" charset="0"/>
                <a:ea typeface="ＭＳ Ｐゴシック" charset="0"/>
                <a:cs typeface="ＭＳ Ｐゴシック" charset="0"/>
              </a:rPr>
              <a:t>P</a:t>
            </a:r>
            <a:r>
              <a:rPr lang="en-US" sz="1200" b="0" kern="1200" baseline="-25000" dirty="0" err="1">
                <a:solidFill>
                  <a:schemeClr val="tx1"/>
                </a:solidFill>
                <a:effectLst/>
                <a:latin typeface="Arial" charset="0"/>
                <a:ea typeface="ＭＳ Ｐゴシック" charset="0"/>
                <a:cs typeface="ＭＳ Ｐゴシック" charset="0"/>
              </a:rPr>
              <a:t>u,min</a:t>
            </a:r>
            <a:r>
              <a:rPr lang="en-US" sz="1200" b="0" kern="1200" dirty="0">
                <a:solidFill>
                  <a:schemeClr val="tx1"/>
                </a:solidFill>
                <a:effectLst/>
                <a:latin typeface="Arial" charset="0"/>
                <a:ea typeface="ＭＳ Ｐゴシック" charset="0"/>
                <a:cs typeface="ＭＳ Ｐゴシック" charset="0"/>
              </a:rPr>
              <a:t> = 41 kips and </a:t>
            </a:r>
            <a:r>
              <a:rPr lang="en-US" sz="1200" b="0" kern="1200" dirty="0" err="1">
                <a:solidFill>
                  <a:schemeClr val="tx1"/>
                </a:solidFill>
                <a:effectLst/>
                <a:latin typeface="Arial" charset="0"/>
                <a:ea typeface="ＭＳ Ｐゴシック" charset="0"/>
                <a:cs typeface="ＭＳ Ｐゴシック" charset="0"/>
              </a:rPr>
              <a:t>P</a:t>
            </a:r>
            <a:r>
              <a:rPr lang="en-US" sz="1200" b="0" kern="1200" baseline="-25000" dirty="0" err="1">
                <a:solidFill>
                  <a:schemeClr val="tx1"/>
                </a:solidFill>
                <a:effectLst/>
                <a:latin typeface="Arial" charset="0"/>
                <a:ea typeface="ＭＳ Ｐゴシック" charset="0"/>
                <a:cs typeface="ＭＳ Ｐゴシック" charset="0"/>
              </a:rPr>
              <a:t>u,max</a:t>
            </a:r>
            <a:r>
              <a:rPr lang="en-US" sz="1200" b="0" kern="1200" dirty="0">
                <a:solidFill>
                  <a:schemeClr val="tx1"/>
                </a:solidFill>
                <a:effectLst/>
                <a:latin typeface="Arial" charset="0"/>
                <a:ea typeface="ＭＳ Ｐゴシック" charset="0"/>
                <a:cs typeface="ＭＳ Ｐゴシック" charset="0"/>
              </a:rPr>
              <a:t> = 67 kips.  Both points are within the bounds of the interaction curve.  A horizontal line is drawn from </a:t>
            </a:r>
            <a:r>
              <a:rPr lang="en-US" sz="1200" b="0" kern="1200" dirty="0" err="1">
                <a:solidFill>
                  <a:schemeClr val="tx1"/>
                </a:solidFill>
                <a:effectLst/>
                <a:latin typeface="Arial" charset="0"/>
                <a:ea typeface="ＭＳ Ｐゴシック" charset="0"/>
                <a:cs typeface="ＭＳ Ｐゴシック" charset="0"/>
              </a:rPr>
              <a:t>P</a:t>
            </a:r>
            <a:r>
              <a:rPr lang="en-US" sz="1200" b="0" kern="1200" baseline="-25000" dirty="0" err="1">
                <a:solidFill>
                  <a:schemeClr val="tx1"/>
                </a:solidFill>
                <a:effectLst/>
                <a:latin typeface="Arial" charset="0"/>
                <a:ea typeface="ＭＳ Ｐゴシック" charset="0"/>
                <a:cs typeface="ＭＳ Ｐゴシック" charset="0"/>
              </a:rPr>
              <a:t>u,max</a:t>
            </a:r>
            <a:r>
              <a:rPr lang="en-US" sz="1200" b="0" kern="1200" dirty="0">
                <a:solidFill>
                  <a:schemeClr val="tx1"/>
                </a:solidFill>
                <a:effectLst/>
                <a:latin typeface="Arial" charset="0"/>
                <a:ea typeface="ＭＳ Ｐゴシック" charset="0"/>
                <a:cs typeface="ＭＳ Ｐゴシック" charset="0"/>
              </a:rPr>
              <a:t> to the curve, where </a:t>
            </a:r>
            <a:r>
              <a:rPr lang="en-US" sz="1200" b="0" kern="1200" dirty="0" err="1">
                <a:solidFill>
                  <a:schemeClr val="tx1"/>
                </a:solidFill>
                <a:effectLst/>
                <a:latin typeface="Arial" charset="0"/>
                <a:ea typeface="ＭＳ Ｐゴシック" charset="0"/>
                <a:cs typeface="ＭＳ Ｐゴシック" charset="0"/>
              </a:rPr>
              <a:t>fM</a:t>
            </a:r>
            <a:r>
              <a:rPr lang="en-US" sz="1200" b="0" kern="1200" baseline="-25000" dirty="0" err="1">
                <a:solidFill>
                  <a:schemeClr val="tx1"/>
                </a:solidFill>
                <a:effectLst/>
                <a:latin typeface="Arial" charset="0"/>
                <a:ea typeface="ＭＳ Ｐゴシック" charset="0"/>
                <a:cs typeface="ＭＳ Ｐゴシック" charset="0"/>
              </a:rPr>
              <a:t>n</a:t>
            </a:r>
            <a:r>
              <a:rPr lang="en-US" sz="1200" b="0" kern="1200" dirty="0">
                <a:solidFill>
                  <a:schemeClr val="tx1"/>
                </a:solidFill>
                <a:effectLst/>
                <a:latin typeface="Arial" charset="0"/>
                <a:ea typeface="ＭＳ Ｐゴシック" charset="0"/>
                <a:cs typeface="ＭＳ Ｐゴシック" charset="0"/>
              </a:rPr>
              <a:t> = 1096 </a:t>
            </a:r>
            <a:r>
              <a:rPr lang="en-US" sz="1200" b="0" kern="1200" dirty="0" err="1">
                <a:solidFill>
                  <a:schemeClr val="tx1"/>
                </a:solidFill>
                <a:effectLst/>
                <a:latin typeface="Arial" charset="0"/>
                <a:ea typeface="ＭＳ Ｐゴシック" charset="0"/>
                <a:cs typeface="ＭＳ Ｐゴシック" charset="0"/>
              </a:rPr>
              <a:t>ft</a:t>
            </a:r>
            <a:r>
              <a:rPr lang="en-US" sz="1200" b="0" kern="1200" dirty="0">
                <a:solidFill>
                  <a:schemeClr val="tx1"/>
                </a:solidFill>
                <a:effectLst/>
                <a:latin typeface="Arial" charset="0"/>
                <a:ea typeface="ＭＳ Ｐゴシック" charset="0"/>
                <a:cs typeface="ＭＳ Ｐゴシック" charset="0"/>
              </a:rPr>
              <a:t>-kips.</a:t>
            </a:r>
            <a:endParaRPr lang="en-US" dirty="0">
              <a:latin typeface="Arial" pitchFamily="34" charset="0"/>
              <a:ea typeface="ＭＳ Ｐゴシック" pitchFamily="34" charset="-128"/>
            </a:endParaRPr>
          </a:p>
          <a:p>
            <a:pPr eaLnBrk="1" hangingPunct="1"/>
            <a:endParaRPr lang="en-US" dirty="0">
              <a:latin typeface="Arial" pitchFamily="34" charset="0"/>
              <a:ea typeface="ＭＳ Ｐゴシック" pitchFamily="34" charset="-128"/>
            </a:endParaRPr>
          </a:p>
          <a:p>
            <a:r>
              <a:rPr lang="en-US" dirty="0">
                <a:latin typeface="Arial" pitchFamily="34" charset="0"/>
                <a:ea typeface="ＭＳ Ｐゴシック" pitchFamily="34" charset="-128"/>
              </a:rPr>
              <a:t>Diagram determining if wall has adequate strength.</a:t>
            </a:r>
          </a:p>
        </p:txBody>
      </p:sp>
      <p:sp>
        <p:nvSpPr>
          <p:cNvPr id="2" name="Slide Number Placeholder 1"/>
          <p:cNvSpPr>
            <a:spLocks noGrp="1"/>
          </p:cNvSpPr>
          <p:nvPr>
            <p:ph type="sldNum" sz="quarter" idx="10"/>
          </p:nvPr>
        </p:nvSpPr>
        <p:spPr/>
        <p:txBody>
          <a:bodyPr/>
          <a:lstStyle/>
          <a:p>
            <a:r>
              <a:rPr lang="en-US"/>
              <a:t>Design of Masonry Structures - </a:t>
            </a:r>
            <a:fld id="{765B3024-CA5C-4C3E-9F55-F41CDE14E6D4}" type="slidenum">
              <a:rPr lang="en-US" smtClean="0"/>
              <a:pPr/>
              <a:t>73</a:t>
            </a:fld>
            <a:endParaRPr lang="en-US" dirty="0"/>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9731" name="Rectangle 2"/>
          <p:cNvSpPr>
            <a:spLocks noGrp="1" noRot="1" noChangeAspect="1" noChangeArrowheads="1" noTextEdit="1"/>
          </p:cNvSpPr>
          <p:nvPr>
            <p:ph type="sldImg"/>
          </p:nvPr>
        </p:nvSpPr>
        <p:spPr>
          <a:ln/>
        </p:spPr>
      </p:sp>
      <p:sp>
        <p:nvSpPr>
          <p:cNvPr id="329732"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a:latin typeface="Arial" pitchFamily="34" charset="0"/>
                <a:ea typeface="ＭＳ Ｐゴシック" pitchFamily="34" charset="-128"/>
              </a:rPr>
              <a:t>Further information on the topics presented here is given in these web sites.</a:t>
            </a:r>
          </a:p>
        </p:txBody>
      </p:sp>
      <p:sp>
        <p:nvSpPr>
          <p:cNvPr id="2" name="Slide Number Placeholder 1"/>
          <p:cNvSpPr>
            <a:spLocks noGrp="1"/>
          </p:cNvSpPr>
          <p:nvPr>
            <p:ph type="sldNum" sz="quarter" idx="10"/>
          </p:nvPr>
        </p:nvSpPr>
        <p:spPr/>
        <p:txBody>
          <a:bodyPr/>
          <a:lstStyle/>
          <a:p>
            <a:r>
              <a:rPr lang="en-US"/>
              <a:t>Design of Masonry Structures - </a:t>
            </a:r>
            <a:fld id="{765B3024-CA5C-4C3E-9F55-F41CDE14E6D4}" type="slidenum">
              <a:rPr lang="en-US" smtClean="0"/>
              <a:pPr/>
              <a:t>74</a:t>
            </a:fld>
            <a:endParaRPr lang="en-US" dirty="0"/>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1779" name="Rectangle 2"/>
          <p:cNvSpPr>
            <a:spLocks noGrp="1" noRot="1" noChangeAspect="1" noChangeArrowheads="1" noTextEdit="1"/>
          </p:cNvSpPr>
          <p:nvPr>
            <p:ph type="sldImg"/>
          </p:nvPr>
        </p:nvSpPr>
        <p:spPr>
          <a:ln/>
        </p:spPr>
      </p:sp>
      <p:sp>
        <p:nvSpPr>
          <p:cNvPr id="331780"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a:latin typeface="Arial" pitchFamily="34" charset="0"/>
                <a:ea typeface="ＭＳ Ｐゴシック" pitchFamily="34" charset="-128"/>
              </a:rPr>
              <a:t>This slide shows acknowledgements for the presentation.</a:t>
            </a:r>
          </a:p>
          <a:p>
            <a:pPr eaLnBrk="1" hangingPunct="1"/>
            <a:endParaRPr lang="en-US" dirty="0">
              <a:latin typeface="Arial" pitchFamily="34" charset="0"/>
              <a:ea typeface="ＭＳ Ｐゴシック" pitchFamily="34" charset="-128"/>
            </a:endParaRPr>
          </a:p>
        </p:txBody>
      </p:sp>
      <p:sp>
        <p:nvSpPr>
          <p:cNvPr id="2" name="Slide Number Placeholder 1"/>
          <p:cNvSpPr>
            <a:spLocks noGrp="1"/>
          </p:cNvSpPr>
          <p:nvPr>
            <p:ph type="sldNum" sz="quarter" idx="10"/>
          </p:nvPr>
        </p:nvSpPr>
        <p:spPr/>
        <p:txBody>
          <a:bodyPr/>
          <a:lstStyle/>
          <a:p>
            <a:r>
              <a:rPr lang="en-US"/>
              <a:t>Design of Masonry Structures - </a:t>
            </a:r>
            <a:fld id="{765B3024-CA5C-4C3E-9F55-F41CDE14E6D4}" type="slidenum">
              <a:rPr lang="en-US" smtClean="0"/>
              <a:pPr/>
              <a:t>75</a:t>
            </a:fld>
            <a:endParaRPr lang="en-US" dirty="0"/>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3825" name="Slide Image Placeholder 1"/>
          <p:cNvSpPr>
            <a:spLocks noGrp="1" noRot="1" noChangeAspect="1" noTextEdit="1"/>
          </p:cNvSpPr>
          <p:nvPr>
            <p:ph type="sldImg"/>
          </p:nvPr>
        </p:nvSpPr>
        <p:spPr>
          <a:ln/>
        </p:spPr>
      </p:sp>
      <p:sp>
        <p:nvSpPr>
          <p:cNvPr id="333826"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a:latin typeface="Arial" pitchFamily="34" charset="0"/>
                <a:ea typeface="ＭＳ Ｐゴシック" pitchFamily="34" charset="-128"/>
              </a:rPr>
              <a:t>Slide</a:t>
            </a:r>
            <a:r>
              <a:rPr lang="en-US" baseline="0" dirty="0">
                <a:latin typeface="Arial" pitchFamily="34" charset="0"/>
                <a:ea typeface="ＭＳ Ｐゴシック" pitchFamily="34" charset="-128"/>
              </a:rPr>
              <a:t> is a questions slide with a graphic of a CGI person sitting on a large question mark.</a:t>
            </a:r>
            <a:endParaRPr lang="en-US" dirty="0">
              <a:latin typeface="Arial" pitchFamily="34" charset="0"/>
              <a:ea typeface="ＭＳ Ｐゴシック" pitchFamily="34" charset="-128"/>
            </a:endParaRPr>
          </a:p>
          <a:p>
            <a:pPr eaLnBrk="1" hangingPunct="1"/>
            <a:endParaRPr lang="en-US" dirty="0">
              <a:latin typeface="Arial" pitchFamily="34" charset="0"/>
              <a:ea typeface="ＭＳ Ｐゴシック" pitchFamily="34" charset="-128"/>
            </a:endParaRPr>
          </a:p>
          <a:p>
            <a:r>
              <a:rPr lang="en-US" dirty="0">
                <a:latin typeface="Arial" pitchFamily="34" charset="0"/>
                <a:ea typeface="ＭＳ Ｐゴシック" pitchFamily="34" charset="-128"/>
              </a:rPr>
              <a:t>Slide prompts participants for questions</a:t>
            </a:r>
          </a:p>
        </p:txBody>
      </p:sp>
      <p:sp>
        <p:nvSpPr>
          <p:cNvPr id="2" name="Slide Number Placeholder 1"/>
          <p:cNvSpPr>
            <a:spLocks noGrp="1"/>
          </p:cNvSpPr>
          <p:nvPr>
            <p:ph type="sldNum" sz="quarter" idx="10"/>
          </p:nvPr>
        </p:nvSpPr>
        <p:spPr/>
        <p:txBody>
          <a:bodyPr/>
          <a:lstStyle/>
          <a:p>
            <a:r>
              <a:rPr lang="en-US"/>
              <a:t>Design of Masonry Structures - </a:t>
            </a:r>
            <a:fld id="{765B3024-CA5C-4C3E-9F55-F41CDE14E6D4}" type="slidenum">
              <a:rPr lang="en-US" smtClean="0"/>
              <a:pPr/>
              <a:t>76</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a:latin typeface="Arial" pitchFamily="34" charset="0"/>
                <a:ea typeface="ＭＳ Ｐゴシック" pitchFamily="34" charset="-128"/>
              </a:rPr>
              <a:t>This figure illustrates common types of masonry bond patterns, including running bond, stack bond, 1/3 running bond, and </a:t>
            </a:r>
            <a:r>
              <a:rPr lang="en-US" dirty="0" err="1">
                <a:latin typeface="Arial" pitchFamily="34" charset="0"/>
                <a:ea typeface="ＭＳ Ｐゴシック" pitchFamily="34" charset="-128"/>
              </a:rPr>
              <a:t>flemish</a:t>
            </a:r>
            <a:r>
              <a:rPr lang="en-US" baseline="0" dirty="0">
                <a:latin typeface="Arial" pitchFamily="34" charset="0"/>
                <a:ea typeface="ＭＳ Ｐゴシック" pitchFamily="34" charset="-128"/>
              </a:rPr>
              <a:t> bond</a:t>
            </a:r>
            <a:r>
              <a:rPr lang="en-US" dirty="0">
                <a:latin typeface="Arial" pitchFamily="34" charset="0"/>
                <a:ea typeface="ＭＳ Ｐゴシック" pitchFamily="34" charset="-128"/>
              </a:rPr>
              <a:t>.</a:t>
            </a:r>
          </a:p>
          <a:p>
            <a:pPr eaLnBrk="1" hangingPunct="1"/>
            <a:endParaRPr lang="en-US" dirty="0">
              <a:latin typeface="Arial" pitchFamily="34" charset="0"/>
              <a:ea typeface="ＭＳ Ｐゴシック" pitchFamily="34" charset="-128"/>
            </a:endParaRPr>
          </a:p>
          <a:p>
            <a:pPr eaLnBrk="1" hangingPunct="1"/>
            <a:r>
              <a:rPr lang="en-US" dirty="0">
                <a:latin typeface="Arial" pitchFamily="34" charset="0"/>
                <a:ea typeface="ＭＳ Ｐゴシック" pitchFamily="34" charset="-128"/>
              </a:rPr>
              <a:t>Masonry units can be laid in different bond patterns. The most common of these is 1/2 running bond, often called simply </a:t>
            </a:r>
            <a:r>
              <a:rPr lang="ja-JP" altLang="en-US" dirty="0">
                <a:latin typeface="Arial" pitchFamily="34" charset="0"/>
                <a:ea typeface="ＭＳ Ｐゴシック" pitchFamily="34" charset="-128"/>
              </a:rPr>
              <a:t>“</a:t>
            </a:r>
            <a:r>
              <a:rPr lang="en-US" altLang="ja-JP" dirty="0">
                <a:latin typeface="Arial" pitchFamily="34" charset="0"/>
                <a:ea typeface="ＭＳ Ｐゴシック" pitchFamily="34" charset="-128"/>
              </a:rPr>
              <a:t>running bond.</a:t>
            </a:r>
            <a:r>
              <a:rPr lang="ja-JP" altLang="en-US" dirty="0">
                <a:latin typeface="Arial" pitchFamily="34" charset="0"/>
                <a:ea typeface="ＭＳ Ｐゴシック" pitchFamily="34" charset="-128"/>
              </a:rPr>
              <a:t>”</a:t>
            </a:r>
            <a:r>
              <a:rPr lang="en-US" altLang="ja-JP" dirty="0">
                <a:latin typeface="Arial" pitchFamily="34" charset="0"/>
                <a:ea typeface="ＭＳ Ｐゴシック" pitchFamily="34" charset="-128"/>
              </a:rPr>
              <a:t>  Horizontal bed joints are continuous; vertical head joints alternate courses, and the head joint of one course aligns with the middle of the unit on the adjacent courses.  In stack bond (referred to in TMS 402 and Specification as </a:t>
            </a:r>
            <a:r>
              <a:rPr lang="ja-JP" altLang="en-US" dirty="0">
                <a:latin typeface="Arial" pitchFamily="34" charset="0"/>
                <a:ea typeface="ＭＳ Ｐゴシック" pitchFamily="34" charset="-128"/>
              </a:rPr>
              <a:t>“</a:t>
            </a:r>
            <a:r>
              <a:rPr lang="en-US" altLang="ja-JP" dirty="0">
                <a:latin typeface="Arial" pitchFamily="34" charset="0"/>
                <a:ea typeface="ＭＳ Ｐゴシック" pitchFamily="34" charset="-128"/>
              </a:rPr>
              <a:t>other than running bond</a:t>
            </a:r>
            <a:r>
              <a:rPr lang="ja-JP" altLang="en-US" dirty="0">
                <a:latin typeface="Arial" pitchFamily="34" charset="0"/>
                <a:ea typeface="ＭＳ Ｐゴシック" pitchFamily="34" charset="-128"/>
              </a:rPr>
              <a:t>”</a:t>
            </a:r>
            <a:r>
              <a:rPr lang="en-US" altLang="ja-JP" dirty="0">
                <a:latin typeface="Arial" pitchFamily="34" charset="0"/>
                <a:ea typeface="ＭＳ Ｐゴシック" pitchFamily="34" charset="-128"/>
              </a:rPr>
              <a:t>), the head joints are continuous between adjacent courses. </a:t>
            </a:r>
            <a:endParaRPr lang="en-US" dirty="0">
              <a:latin typeface="Arial" pitchFamily="34" charset="0"/>
              <a:ea typeface="ＭＳ Ｐゴシック" pitchFamily="34" charset="-128"/>
            </a:endParaRPr>
          </a:p>
        </p:txBody>
      </p:sp>
      <p:sp>
        <p:nvSpPr>
          <p:cNvPr id="2" name="Slide Number Placeholder 1"/>
          <p:cNvSpPr>
            <a:spLocks noGrp="1"/>
          </p:cNvSpPr>
          <p:nvPr>
            <p:ph type="sldNum" sz="quarter" idx="10"/>
          </p:nvPr>
        </p:nvSpPr>
        <p:spPr/>
        <p:txBody>
          <a:bodyPr/>
          <a:lstStyle/>
          <a:p>
            <a:r>
              <a:rPr lang="en-US"/>
              <a:t>Design of Masonry Structures - </a:t>
            </a:r>
            <a:fld id="{765B3024-CA5C-4C3E-9F55-F41CDE14E6D4}" type="slidenum">
              <a:rPr lang="en-US" smtClean="0"/>
              <a:pPr/>
              <a:t>8</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Rectangle 2"/>
          <p:cNvSpPr>
            <a:spLocks noGrp="1" noRot="1" noChangeAspect="1" noChangeArrowheads="1" noTextEdit="1"/>
          </p:cNvSpPr>
          <p:nvPr>
            <p:ph type="sldImg"/>
          </p:nvPr>
        </p:nvSpPr>
        <p:spPr>
          <a:ln/>
        </p:spPr>
      </p:sp>
      <p:sp>
        <p:nvSpPr>
          <p:cNvPr id="36868"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a:latin typeface="Arial" pitchFamily="34" charset="0"/>
                <a:ea typeface="ＭＳ Ｐゴシック" pitchFamily="34" charset="-128"/>
              </a:rPr>
              <a:t>This picture presents basics of</a:t>
            </a:r>
            <a:r>
              <a:rPr lang="en-US" baseline="0" dirty="0">
                <a:latin typeface="Arial" pitchFamily="34" charset="0"/>
                <a:ea typeface="ＭＳ Ｐゴシック" pitchFamily="34" charset="-128"/>
              </a:rPr>
              <a:t> concrete masonry units (CMU)</a:t>
            </a:r>
            <a:endParaRPr lang="en-US" dirty="0">
              <a:latin typeface="Arial" pitchFamily="34" charset="0"/>
              <a:ea typeface="ＭＳ Ｐゴシック" pitchFamily="34" charset="-128"/>
            </a:endParaRPr>
          </a:p>
          <a:p>
            <a:pPr eaLnBrk="1" hangingPunct="1"/>
            <a:endParaRPr lang="en-US" dirty="0">
              <a:latin typeface="Arial" pitchFamily="34" charset="0"/>
              <a:ea typeface="ＭＳ Ｐゴシック" pitchFamily="34" charset="-128"/>
            </a:endParaRPr>
          </a:p>
          <a:p>
            <a:pPr eaLnBrk="1" hangingPunct="1"/>
            <a:r>
              <a:rPr lang="en-US" dirty="0">
                <a:latin typeface="Arial" pitchFamily="34" charset="0"/>
                <a:ea typeface="ＭＳ Ｐゴシック" pitchFamily="34" charset="-128"/>
              </a:rPr>
              <a:t>Masonry units have three basic systems of dimensions:  nominal, specified, and actual. </a:t>
            </a:r>
          </a:p>
          <a:p>
            <a:pPr eaLnBrk="1" hangingPunct="1"/>
            <a:r>
              <a:rPr lang="en-US" dirty="0">
                <a:latin typeface="Arial" pitchFamily="34" charset="0"/>
                <a:ea typeface="ＭＳ Ｐゴシック" pitchFamily="34" charset="-128"/>
              </a:rPr>
              <a:t>Nominal dimensions are used to lay out a structure.  A common size C90 unit has nominal dimensions of 8 by 8 by 16 inches. </a:t>
            </a:r>
          </a:p>
          <a:p>
            <a:pPr eaLnBrk="1" hangingPunct="1"/>
            <a:r>
              <a:rPr lang="en-US" dirty="0">
                <a:latin typeface="Arial" pitchFamily="34" charset="0"/>
                <a:ea typeface="ＭＳ Ｐゴシック" pitchFamily="34" charset="-128"/>
              </a:rPr>
              <a:t>Specified dimensions are nominal dimensions minus one-half the thickness of a joint on all sides of the unit.  Since masonry joints are normally 3/8-in. thick, the specified dimensions of a nominal 8 x 8 x 16-in. unit are 7-5/8 by 7-5/8 by 15-5/8 inches.</a:t>
            </a:r>
          </a:p>
          <a:p>
            <a:pPr eaLnBrk="1" hangingPunct="1"/>
            <a:r>
              <a:rPr lang="en-US" dirty="0">
                <a:latin typeface="Arial" pitchFamily="34" charset="0"/>
                <a:ea typeface="ＭＳ Ｐゴシック" pitchFamily="34" charset="-128"/>
              </a:rPr>
              <a:t>Actual dimensions are what the unit actually measures and should lie within the specified dimensions, plus or minus the specified dimensional tolerance.</a:t>
            </a:r>
          </a:p>
        </p:txBody>
      </p:sp>
      <p:sp>
        <p:nvSpPr>
          <p:cNvPr id="2" name="Slide Number Placeholder 1"/>
          <p:cNvSpPr>
            <a:spLocks noGrp="1"/>
          </p:cNvSpPr>
          <p:nvPr>
            <p:ph type="sldNum" sz="quarter" idx="10"/>
          </p:nvPr>
        </p:nvSpPr>
        <p:spPr/>
        <p:txBody>
          <a:bodyPr/>
          <a:lstStyle/>
          <a:p>
            <a:r>
              <a:rPr lang="en-US"/>
              <a:t>Design of Masonry Structures - </a:t>
            </a:r>
            <a:fld id="{765B3024-CA5C-4C3E-9F55-F41CDE14E6D4}" type="slidenum">
              <a:rPr lang="en-US" smtClean="0"/>
              <a:pPr/>
              <a:t>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10"/>
          <p:cNvSpPr>
            <a:spLocks noGrp="1" noChangeArrowheads="1"/>
          </p:cNvSpPr>
          <p:nvPr>
            <p:ph type="ftr" sz="quarter" idx="10"/>
          </p:nvPr>
        </p:nvSpPr>
        <p:spPr/>
        <p:txBody>
          <a:bodyPr/>
          <a:lstStyle>
            <a:lvl1pPr>
              <a:defRPr/>
            </a:lvl1pPr>
          </a:lstStyle>
          <a:p>
            <a:pPr>
              <a:defRPr/>
            </a:pPr>
            <a:r>
              <a:rPr lang="en-US"/>
              <a:t>Instructional Material Complementing FEMA P-1051, Design Examples</a:t>
            </a:r>
            <a:endParaRPr lang="en-US" i="1"/>
          </a:p>
        </p:txBody>
      </p:sp>
      <p:sp>
        <p:nvSpPr>
          <p:cNvPr id="5" name="Rectangle 11"/>
          <p:cNvSpPr>
            <a:spLocks noGrp="1" noChangeArrowheads="1"/>
          </p:cNvSpPr>
          <p:nvPr>
            <p:ph type="sldNum" sz="quarter" idx="11"/>
          </p:nvPr>
        </p:nvSpPr>
        <p:spPr/>
        <p:txBody>
          <a:bodyPr/>
          <a:lstStyle>
            <a:lvl1pPr>
              <a:defRPr/>
            </a:lvl1pPr>
          </a:lstStyle>
          <a:p>
            <a:r>
              <a:rPr lang="en-US"/>
              <a:t>Design of Masonry Structures 12 - </a:t>
            </a:r>
            <a:fld id="{D7EC9CEF-34A2-485E-85AB-890B90C35875}" type="slidenum">
              <a:rPr lang="en-US"/>
              <a:pPr/>
              <a:t>‹#›</a:t>
            </a:fld>
            <a:endParaRPr lang="en-US"/>
          </a:p>
        </p:txBody>
      </p:sp>
    </p:spTree>
    <p:extLst>
      <p:ext uri="{BB962C8B-B14F-4D97-AF65-F5344CB8AC3E}">
        <p14:creationId xmlns:p14="http://schemas.microsoft.com/office/powerpoint/2010/main" val="38157973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
          <p:cNvSpPr>
            <a:spLocks noGrp="1" noChangeArrowheads="1"/>
          </p:cNvSpPr>
          <p:nvPr>
            <p:ph type="ftr" sz="quarter" idx="10"/>
          </p:nvPr>
        </p:nvSpPr>
        <p:spPr/>
        <p:txBody>
          <a:bodyPr/>
          <a:lstStyle>
            <a:lvl1pPr>
              <a:defRPr/>
            </a:lvl1pPr>
          </a:lstStyle>
          <a:p>
            <a:pPr>
              <a:defRPr/>
            </a:pPr>
            <a:r>
              <a:rPr lang="en-US"/>
              <a:t>Instructional Material Complementing FEMA P-1051, Design Examples</a:t>
            </a:r>
            <a:endParaRPr lang="en-US" i="1"/>
          </a:p>
        </p:txBody>
      </p:sp>
      <p:sp>
        <p:nvSpPr>
          <p:cNvPr id="5" name="Rectangle 11"/>
          <p:cNvSpPr>
            <a:spLocks noGrp="1" noChangeArrowheads="1"/>
          </p:cNvSpPr>
          <p:nvPr>
            <p:ph type="sldNum" sz="quarter" idx="11"/>
          </p:nvPr>
        </p:nvSpPr>
        <p:spPr/>
        <p:txBody>
          <a:bodyPr/>
          <a:lstStyle>
            <a:lvl1pPr>
              <a:defRPr/>
            </a:lvl1pPr>
          </a:lstStyle>
          <a:p>
            <a:r>
              <a:rPr lang="en-US"/>
              <a:t>Design of Masonry Structures 12 - </a:t>
            </a:r>
            <a:fld id="{61D31CA3-CC92-48B7-828F-DAC9552AF2FC}" type="slidenum">
              <a:rPr lang="en-US"/>
              <a:pPr/>
              <a:t>‹#›</a:t>
            </a:fld>
            <a:endParaRPr lang="en-US"/>
          </a:p>
        </p:txBody>
      </p:sp>
    </p:spTree>
    <p:extLst>
      <p:ext uri="{BB962C8B-B14F-4D97-AF65-F5344CB8AC3E}">
        <p14:creationId xmlns:p14="http://schemas.microsoft.com/office/powerpoint/2010/main" val="16007836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
          <p:cNvSpPr>
            <a:spLocks noGrp="1" noChangeArrowheads="1"/>
          </p:cNvSpPr>
          <p:nvPr>
            <p:ph type="ftr" sz="quarter" idx="10"/>
          </p:nvPr>
        </p:nvSpPr>
        <p:spPr/>
        <p:txBody>
          <a:bodyPr/>
          <a:lstStyle>
            <a:lvl1pPr>
              <a:defRPr/>
            </a:lvl1pPr>
          </a:lstStyle>
          <a:p>
            <a:pPr>
              <a:defRPr/>
            </a:pPr>
            <a:r>
              <a:rPr lang="en-US"/>
              <a:t>Instructional Material Complementing FEMA P-1051, Design Examples</a:t>
            </a:r>
            <a:endParaRPr lang="en-US" i="1"/>
          </a:p>
        </p:txBody>
      </p:sp>
      <p:sp>
        <p:nvSpPr>
          <p:cNvPr id="5" name="Rectangle 11"/>
          <p:cNvSpPr>
            <a:spLocks noGrp="1" noChangeArrowheads="1"/>
          </p:cNvSpPr>
          <p:nvPr>
            <p:ph type="sldNum" sz="quarter" idx="11"/>
          </p:nvPr>
        </p:nvSpPr>
        <p:spPr/>
        <p:txBody>
          <a:bodyPr/>
          <a:lstStyle>
            <a:lvl1pPr>
              <a:defRPr/>
            </a:lvl1pPr>
          </a:lstStyle>
          <a:p>
            <a:r>
              <a:rPr lang="en-US"/>
              <a:t>Design of Masonry Structures 12 - </a:t>
            </a:r>
            <a:fld id="{256A8288-D69D-4D04-A778-B0489B020DE8}" type="slidenum">
              <a:rPr lang="en-US"/>
              <a:pPr/>
              <a:t>‹#›</a:t>
            </a:fld>
            <a:endParaRPr lang="en-US"/>
          </a:p>
        </p:txBody>
      </p:sp>
    </p:spTree>
    <p:extLst>
      <p:ext uri="{BB962C8B-B14F-4D97-AF65-F5344CB8AC3E}">
        <p14:creationId xmlns:p14="http://schemas.microsoft.com/office/powerpoint/2010/main" val="227660038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p>
        </p:txBody>
      </p:sp>
      <p:sp>
        <p:nvSpPr>
          <p:cNvPr id="3" name="Table Placeholder 2"/>
          <p:cNvSpPr>
            <a:spLocks noGrp="1"/>
          </p:cNvSpPr>
          <p:nvPr>
            <p:ph type="tbl" idx="1"/>
          </p:nvPr>
        </p:nvSpPr>
        <p:spPr>
          <a:xfrm>
            <a:off x="457200" y="1600200"/>
            <a:ext cx="8229600" cy="4525963"/>
          </a:xfrm>
        </p:spPr>
        <p:txBody>
          <a:bodyPr/>
          <a:lstStyle/>
          <a:p>
            <a:pPr lvl="0"/>
            <a:endParaRPr lang="en-US" noProof="0"/>
          </a:p>
        </p:txBody>
      </p:sp>
      <p:sp>
        <p:nvSpPr>
          <p:cNvPr id="4" name="Rectangle 10"/>
          <p:cNvSpPr>
            <a:spLocks noGrp="1" noChangeArrowheads="1"/>
          </p:cNvSpPr>
          <p:nvPr>
            <p:ph type="ftr" sz="quarter" idx="10"/>
          </p:nvPr>
        </p:nvSpPr>
        <p:spPr/>
        <p:txBody>
          <a:bodyPr/>
          <a:lstStyle>
            <a:lvl1pPr>
              <a:defRPr/>
            </a:lvl1pPr>
          </a:lstStyle>
          <a:p>
            <a:pPr>
              <a:defRPr/>
            </a:pPr>
            <a:r>
              <a:rPr lang="en-US"/>
              <a:t>Instructional Material Complementing FEMA P-1051, Design Examples</a:t>
            </a:r>
            <a:endParaRPr lang="en-US" i="1"/>
          </a:p>
        </p:txBody>
      </p:sp>
      <p:sp>
        <p:nvSpPr>
          <p:cNvPr id="5" name="Rectangle 11"/>
          <p:cNvSpPr>
            <a:spLocks noGrp="1" noChangeArrowheads="1"/>
          </p:cNvSpPr>
          <p:nvPr>
            <p:ph type="sldNum" sz="quarter" idx="11"/>
          </p:nvPr>
        </p:nvSpPr>
        <p:spPr/>
        <p:txBody>
          <a:bodyPr/>
          <a:lstStyle>
            <a:lvl1pPr>
              <a:defRPr/>
            </a:lvl1pPr>
          </a:lstStyle>
          <a:p>
            <a:r>
              <a:rPr lang="en-US"/>
              <a:t>Design of Masonry Structures 12 - </a:t>
            </a:r>
            <a:fld id="{AE667B69-9010-4AE1-A338-72A5C472A2C1}" type="slidenum">
              <a:rPr lang="en-US"/>
              <a:pPr/>
              <a:t>‹#›</a:t>
            </a:fld>
            <a:endParaRPr lang="en-US"/>
          </a:p>
        </p:txBody>
      </p:sp>
    </p:spTree>
    <p:extLst>
      <p:ext uri="{BB962C8B-B14F-4D97-AF65-F5344CB8AC3E}">
        <p14:creationId xmlns:p14="http://schemas.microsoft.com/office/powerpoint/2010/main" val="40713811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p>
        </p:txBody>
      </p:sp>
      <p:sp>
        <p:nvSpPr>
          <p:cNvPr id="3" name="Text Placeholder 2"/>
          <p:cNvSpPr>
            <a:spLocks noGrp="1"/>
          </p:cNvSpPr>
          <p:nvPr>
            <p:ph type="body" sz="half" idx="1"/>
          </p:nvPr>
        </p:nvSpPr>
        <p:spPr>
          <a:xfrm>
            <a:off x="457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0"/>
          <p:cNvSpPr>
            <a:spLocks noGrp="1" noChangeArrowheads="1"/>
          </p:cNvSpPr>
          <p:nvPr>
            <p:ph type="ftr" sz="quarter" idx="10"/>
          </p:nvPr>
        </p:nvSpPr>
        <p:spPr/>
        <p:txBody>
          <a:bodyPr/>
          <a:lstStyle>
            <a:lvl1pPr>
              <a:defRPr/>
            </a:lvl1pPr>
          </a:lstStyle>
          <a:p>
            <a:pPr>
              <a:defRPr/>
            </a:pPr>
            <a:r>
              <a:rPr lang="en-US"/>
              <a:t>Instructional Material Complementing FEMA P-1051, Design Examples</a:t>
            </a:r>
            <a:endParaRPr lang="en-US" i="1"/>
          </a:p>
        </p:txBody>
      </p:sp>
      <p:sp>
        <p:nvSpPr>
          <p:cNvPr id="6" name="Rectangle 11"/>
          <p:cNvSpPr>
            <a:spLocks noGrp="1" noChangeArrowheads="1"/>
          </p:cNvSpPr>
          <p:nvPr>
            <p:ph type="sldNum" sz="quarter" idx="11"/>
          </p:nvPr>
        </p:nvSpPr>
        <p:spPr/>
        <p:txBody>
          <a:bodyPr/>
          <a:lstStyle>
            <a:lvl1pPr>
              <a:defRPr/>
            </a:lvl1pPr>
          </a:lstStyle>
          <a:p>
            <a:r>
              <a:rPr lang="en-US"/>
              <a:t>Design of Masonry Structures 12 - </a:t>
            </a:r>
            <a:fld id="{639521D1-C660-48E3-A6E4-F6B93D6F9A69}" type="slidenum">
              <a:rPr lang="en-US"/>
              <a:pPr/>
              <a:t>‹#›</a:t>
            </a:fld>
            <a:endParaRPr lang="en-US"/>
          </a:p>
        </p:txBody>
      </p:sp>
    </p:spTree>
    <p:extLst>
      <p:ext uri="{BB962C8B-B14F-4D97-AF65-F5344CB8AC3E}">
        <p14:creationId xmlns:p14="http://schemas.microsoft.com/office/powerpoint/2010/main" val="528140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
          <p:cNvSpPr>
            <a:spLocks noGrp="1" noChangeArrowheads="1"/>
          </p:cNvSpPr>
          <p:nvPr>
            <p:ph type="ftr" sz="quarter" idx="10"/>
          </p:nvPr>
        </p:nvSpPr>
        <p:spPr/>
        <p:txBody>
          <a:bodyPr/>
          <a:lstStyle>
            <a:lvl1pPr>
              <a:defRPr/>
            </a:lvl1pPr>
          </a:lstStyle>
          <a:p>
            <a:pPr>
              <a:defRPr/>
            </a:pPr>
            <a:r>
              <a:rPr lang="en-US"/>
              <a:t>Instructional Material Complementing FEMA P-1051, Design Examples</a:t>
            </a:r>
            <a:endParaRPr lang="en-US" i="1"/>
          </a:p>
        </p:txBody>
      </p:sp>
      <p:sp>
        <p:nvSpPr>
          <p:cNvPr id="5" name="Rectangle 11"/>
          <p:cNvSpPr>
            <a:spLocks noGrp="1" noChangeArrowheads="1"/>
          </p:cNvSpPr>
          <p:nvPr>
            <p:ph type="sldNum" sz="quarter" idx="11"/>
          </p:nvPr>
        </p:nvSpPr>
        <p:spPr/>
        <p:txBody>
          <a:bodyPr/>
          <a:lstStyle>
            <a:lvl1pPr>
              <a:defRPr/>
            </a:lvl1pPr>
          </a:lstStyle>
          <a:p>
            <a:r>
              <a:rPr lang="en-US"/>
              <a:t>Design of Masonry Structures 12 - </a:t>
            </a:r>
            <a:fld id="{AE2C0AAE-D2D7-490C-9CC3-DE6235C9F373}" type="slidenum">
              <a:rPr lang="en-US"/>
              <a:pPr/>
              <a:t>‹#›</a:t>
            </a:fld>
            <a:endParaRPr lang="en-US"/>
          </a:p>
        </p:txBody>
      </p:sp>
    </p:spTree>
    <p:extLst>
      <p:ext uri="{BB962C8B-B14F-4D97-AF65-F5344CB8AC3E}">
        <p14:creationId xmlns:p14="http://schemas.microsoft.com/office/powerpoint/2010/main" val="17019319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10"/>
          <p:cNvSpPr>
            <a:spLocks noGrp="1" noChangeArrowheads="1"/>
          </p:cNvSpPr>
          <p:nvPr>
            <p:ph type="ftr" sz="quarter" idx="10"/>
          </p:nvPr>
        </p:nvSpPr>
        <p:spPr/>
        <p:txBody>
          <a:bodyPr/>
          <a:lstStyle>
            <a:lvl1pPr>
              <a:defRPr/>
            </a:lvl1pPr>
          </a:lstStyle>
          <a:p>
            <a:pPr>
              <a:defRPr/>
            </a:pPr>
            <a:r>
              <a:rPr lang="en-US"/>
              <a:t>Instructional Material Complementing FEMA P-1051, Design Examples</a:t>
            </a:r>
            <a:endParaRPr lang="en-US" i="1"/>
          </a:p>
        </p:txBody>
      </p:sp>
      <p:sp>
        <p:nvSpPr>
          <p:cNvPr id="5" name="Rectangle 11"/>
          <p:cNvSpPr>
            <a:spLocks noGrp="1" noChangeArrowheads="1"/>
          </p:cNvSpPr>
          <p:nvPr>
            <p:ph type="sldNum" sz="quarter" idx="11"/>
          </p:nvPr>
        </p:nvSpPr>
        <p:spPr/>
        <p:txBody>
          <a:bodyPr/>
          <a:lstStyle>
            <a:lvl1pPr>
              <a:defRPr/>
            </a:lvl1pPr>
          </a:lstStyle>
          <a:p>
            <a:r>
              <a:rPr lang="en-US"/>
              <a:t>Design of Masonry Structures 12 - </a:t>
            </a:r>
            <a:fld id="{92676C5C-518E-477A-ABE8-6F48CBEF3785}" type="slidenum">
              <a:rPr lang="en-US"/>
              <a:pPr/>
              <a:t>‹#›</a:t>
            </a:fld>
            <a:endParaRPr lang="en-US"/>
          </a:p>
        </p:txBody>
      </p:sp>
    </p:spTree>
    <p:extLst>
      <p:ext uri="{BB962C8B-B14F-4D97-AF65-F5344CB8AC3E}">
        <p14:creationId xmlns:p14="http://schemas.microsoft.com/office/powerpoint/2010/main" val="18216330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0"/>
          <p:cNvSpPr>
            <a:spLocks noGrp="1" noChangeArrowheads="1"/>
          </p:cNvSpPr>
          <p:nvPr>
            <p:ph type="ftr" sz="quarter" idx="10"/>
          </p:nvPr>
        </p:nvSpPr>
        <p:spPr/>
        <p:txBody>
          <a:bodyPr/>
          <a:lstStyle>
            <a:lvl1pPr>
              <a:defRPr/>
            </a:lvl1pPr>
          </a:lstStyle>
          <a:p>
            <a:pPr>
              <a:defRPr/>
            </a:pPr>
            <a:r>
              <a:rPr lang="en-US"/>
              <a:t>Instructional Material Complementing FEMA P-1051, Design Examples</a:t>
            </a:r>
            <a:endParaRPr lang="en-US" i="1"/>
          </a:p>
        </p:txBody>
      </p:sp>
      <p:sp>
        <p:nvSpPr>
          <p:cNvPr id="6" name="Rectangle 11"/>
          <p:cNvSpPr>
            <a:spLocks noGrp="1" noChangeArrowheads="1"/>
          </p:cNvSpPr>
          <p:nvPr>
            <p:ph type="sldNum" sz="quarter" idx="11"/>
          </p:nvPr>
        </p:nvSpPr>
        <p:spPr/>
        <p:txBody>
          <a:bodyPr/>
          <a:lstStyle>
            <a:lvl1pPr>
              <a:defRPr/>
            </a:lvl1pPr>
          </a:lstStyle>
          <a:p>
            <a:r>
              <a:rPr lang="en-US"/>
              <a:t>Design of Masonry Structures 12 - </a:t>
            </a:r>
            <a:fld id="{B729D0A1-3EF8-4C48-B846-E7827EED6566}" type="slidenum">
              <a:rPr lang="en-US"/>
              <a:pPr/>
              <a:t>‹#›</a:t>
            </a:fld>
            <a:endParaRPr lang="en-US"/>
          </a:p>
        </p:txBody>
      </p:sp>
    </p:spTree>
    <p:extLst>
      <p:ext uri="{BB962C8B-B14F-4D97-AF65-F5344CB8AC3E}">
        <p14:creationId xmlns:p14="http://schemas.microsoft.com/office/powerpoint/2010/main" val="28995878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10"/>
          <p:cNvSpPr>
            <a:spLocks noGrp="1" noChangeArrowheads="1"/>
          </p:cNvSpPr>
          <p:nvPr>
            <p:ph type="ftr" sz="quarter" idx="10"/>
          </p:nvPr>
        </p:nvSpPr>
        <p:spPr/>
        <p:txBody>
          <a:bodyPr/>
          <a:lstStyle>
            <a:lvl1pPr>
              <a:defRPr/>
            </a:lvl1pPr>
          </a:lstStyle>
          <a:p>
            <a:pPr>
              <a:defRPr/>
            </a:pPr>
            <a:r>
              <a:rPr lang="en-US"/>
              <a:t>Instructional Material Complementing FEMA P-1051, Design Examples</a:t>
            </a:r>
            <a:endParaRPr lang="en-US" i="1"/>
          </a:p>
        </p:txBody>
      </p:sp>
      <p:sp>
        <p:nvSpPr>
          <p:cNvPr id="8" name="Rectangle 11"/>
          <p:cNvSpPr>
            <a:spLocks noGrp="1" noChangeArrowheads="1"/>
          </p:cNvSpPr>
          <p:nvPr>
            <p:ph type="sldNum" sz="quarter" idx="11"/>
          </p:nvPr>
        </p:nvSpPr>
        <p:spPr/>
        <p:txBody>
          <a:bodyPr/>
          <a:lstStyle>
            <a:lvl1pPr>
              <a:defRPr/>
            </a:lvl1pPr>
          </a:lstStyle>
          <a:p>
            <a:r>
              <a:rPr lang="en-US"/>
              <a:t>Design of Masonry Structures 12 - </a:t>
            </a:r>
            <a:fld id="{68728037-7A6B-43A5-9279-ECE19820456F}" type="slidenum">
              <a:rPr lang="en-US"/>
              <a:pPr/>
              <a:t>‹#›</a:t>
            </a:fld>
            <a:endParaRPr lang="en-US"/>
          </a:p>
        </p:txBody>
      </p:sp>
    </p:spTree>
    <p:extLst>
      <p:ext uri="{BB962C8B-B14F-4D97-AF65-F5344CB8AC3E}">
        <p14:creationId xmlns:p14="http://schemas.microsoft.com/office/powerpoint/2010/main" val="15336640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10"/>
          <p:cNvSpPr>
            <a:spLocks noGrp="1" noChangeArrowheads="1"/>
          </p:cNvSpPr>
          <p:nvPr>
            <p:ph type="ftr" sz="quarter" idx="10"/>
          </p:nvPr>
        </p:nvSpPr>
        <p:spPr/>
        <p:txBody>
          <a:bodyPr/>
          <a:lstStyle>
            <a:lvl1pPr>
              <a:defRPr/>
            </a:lvl1pPr>
          </a:lstStyle>
          <a:p>
            <a:pPr>
              <a:defRPr/>
            </a:pPr>
            <a:r>
              <a:rPr lang="en-US"/>
              <a:t>Instructional Material Complementing FEMA P-1051, Design Examples</a:t>
            </a:r>
            <a:endParaRPr lang="en-US" i="1"/>
          </a:p>
        </p:txBody>
      </p:sp>
      <p:sp>
        <p:nvSpPr>
          <p:cNvPr id="4" name="Rectangle 11"/>
          <p:cNvSpPr>
            <a:spLocks noGrp="1" noChangeArrowheads="1"/>
          </p:cNvSpPr>
          <p:nvPr>
            <p:ph type="sldNum" sz="quarter" idx="11"/>
          </p:nvPr>
        </p:nvSpPr>
        <p:spPr/>
        <p:txBody>
          <a:bodyPr/>
          <a:lstStyle>
            <a:lvl1pPr>
              <a:defRPr/>
            </a:lvl1pPr>
          </a:lstStyle>
          <a:p>
            <a:r>
              <a:rPr lang="en-US"/>
              <a:t>Design of Masonry Structures 12 - </a:t>
            </a:r>
            <a:fld id="{300591E9-BD67-4F13-8D82-25813170FAAE}" type="slidenum">
              <a:rPr lang="en-US"/>
              <a:pPr/>
              <a:t>‹#›</a:t>
            </a:fld>
            <a:endParaRPr lang="en-US"/>
          </a:p>
        </p:txBody>
      </p:sp>
    </p:spTree>
    <p:extLst>
      <p:ext uri="{BB962C8B-B14F-4D97-AF65-F5344CB8AC3E}">
        <p14:creationId xmlns:p14="http://schemas.microsoft.com/office/powerpoint/2010/main" val="24596838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0"/>
          <p:cNvSpPr>
            <a:spLocks noGrp="1" noChangeArrowheads="1"/>
          </p:cNvSpPr>
          <p:nvPr>
            <p:ph type="ftr" sz="quarter" idx="10"/>
          </p:nvPr>
        </p:nvSpPr>
        <p:spPr/>
        <p:txBody>
          <a:bodyPr/>
          <a:lstStyle>
            <a:lvl1pPr>
              <a:defRPr/>
            </a:lvl1pPr>
          </a:lstStyle>
          <a:p>
            <a:pPr>
              <a:defRPr/>
            </a:pPr>
            <a:r>
              <a:rPr lang="en-US"/>
              <a:t>Instructional Material Complementing FEMA P-1051, Design Examples</a:t>
            </a:r>
            <a:endParaRPr lang="en-US" i="1"/>
          </a:p>
        </p:txBody>
      </p:sp>
      <p:sp>
        <p:nvSpPr>
          <p:cNvPr id="3" name="Rectangle 11"/>
          <p:cNvSpPr>
            <a:spLocks noGrp="1" noChangeArrowheads="1"/>
          </p:cNvSpPr>
          <p:nvPr>
            <p:ph type="sldNum" sz="quarter" idx="11"/>
          </p:nvPr>
        </p:nvSpPr>
        <p:spPr/>
        <p:txBody>
          <a:bodyPr/>
          <a:lstStyle>
            <a:lvl1pPr>
              <a:defRPr/>
            </a:lvl1pPr>
          </a:lstStyle>
          <a:p>
            <a:r>
              <a:rPr lang="en-US"/>
              <a:t>Design of Masonry Structures 12 - </a:t>
            </a:r>
            <a:fld id="{EF749C7F-3CD7-41D9-99E5-579B16AC8F24}" type="slidenum">
              <a:rPr lang="en-US"/>
              <a:pPr/>
              <a:t>‹#›</a:t>
            </a:fld>
            <a:endParaRPr lang="en-US"/>
          </a:p>
        </p:txBody>
      </p:sp>
    </p:spTree>
    <p:extLst>
      <p:ext uri="{BB962C8B-B14F-4D97-AF65-F5344CB8AC3E}">
        <p14:creationId xmlns:p14="http://schemas.microsoft.com/office/powerpoint/2010/main" val="3091226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
          <p:cNvSpPr>
            <a:spLocks noGrp="1" noChangeArrowheads="1"/>
          </p:cNvSpPr>
          <p:nvPr>
            <p:ph type="ftr" sz="quarter" idx="10"/>
          </p:nvPr>
        </p:nvSpPr>
        <p:spPr/>
        <p:txBody>
          <a:bodyPr/>
          <a:lstStyle>
            <a:lvl1pPr>
              <a:defRPr/>
            </a:lvl1pPr>
          </a:lstStyle>
          <a:p>
            <a:pPr>
              <a:defRPr/>
            </a:pPr>
            <a:r>
              <a:rPr lang="en-US"/>
              <a:t>Instructional Material Complementing FEMA P-1051, Design Examples</a:t>
            </a:r>
            <a:endParaRPr lang="en-US" i="1"/>
          </a:p>
        </p:txBody>
      </p:sp>
      <p:sp>
        <p:nvSpPr>
          <p:cNvPr id="6" name="Rectangle 11"/>
          <p:cNvSpPr>
            <a:spLocks noGrp="1" noChangeArrowheads="1"/>
          </p:cNvSpPr>
          <p:nvPr>
            <p:ph type="sldNum" sz="quarter" idx="11"/>
          </p:nvPr>
        </p:nvSpPr>
        <p:spPr/>
        <p:txBody>
          <a:bodyPr/>
          <a:lstStyle>
            <a:lvl1pPr>
              <a:defRPr/>
            </a:lvl1pPr>
          </a:lstStyle>
          <a:p>
            <a:r>
              <a:rPr lang="en-US"/>
              <a:t>Design of Masonry Structures 12 - </a:t>
            </a:r>
            <a:fld id="{89062F22-991E-4154-A7CE-03639D62BADC}" type="slidenum">
              <a:rPr lang="en-US"/>
              <a:pPr/>
              <a:t>‹#›</a:t>
            </a:fld>
            <a:endParaRPr lang="en-US"/>
          </a:p>
        </p:txBody>
      </p:sp>
    </p:spTree>
    <p:extLst>
      <p:ext uri="{BB962C8B-B14F-4D97-AF65-F5344CB8AC3E}">
        <p14:creationId xmlns:p14="http://schemas.microsoft.com/office/powerpoint/2010/main" val="14204098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
          <p:cNvSpPr>
            <a:spLocks noGrp="1" noChangeArrowheads="1"/>
          </p:cNvSpPr>
          <p:nvPr>
            <p:ph type="ftr" sz="quarter" idx="10"/>
          </p:nvPr>
        </p:nvSpPr>
        <p:spPr/>
        <p:txBody>
          <a:bodyPr/>
          <a:lstStyle>
            <a:lvl1pPr>
              <a:defRPr/>
            </a:lvl1pPr>
          </a:lstStyle>
          <a:p>
            <a:pPr>
              <a:defRPr/>
            </a:pPr>
            <a:r>
              <a:rPr lang="en-US"/>
              <a:t>Instructional Material Complementing FEMA P-1051, Design Examples</a:t>
            </a:r>
            <a:endParaRPr lang="en-US" i="1"/>
          </a:p>
        </p:txBody>
      </p:sp>
      <p:sp>
        <p:nvSpPr>
          <p:cNvPr id="6" name="Rectangle 11"/>
          <p:cNvSpPr>
            <a:spLocks noGrp="1" noChangeArrowheads="1"/>
          </p:cNvSpPr>
          <p:nvPr>
            <p:ph type="sldNum" sz="quarter" idx="11"/>
          </p:nvPr>
        </p:nvSpPr>
        <p:spPr/>
        <p:txBody>
          <a:bodyPr/>
          <a:lstStyle>
            <a:lvl1pPr>
              <a:defRPr/>
            </a:lvl1pPr>
          </a:lstStyle>
          <a:p>
            <a:r>
              <a:rPr lang="en-US"/>
              <a:t>Design of Masonry Structures 12 - </a:t>
            </a:r>
            <a:fld id="{78B4F27E-3CC5-428E-8CF9-DFCD43E46C09}" type="slidenum">
              <a:rPr lang="en-US"/>
              <a:pPr/>
              <a:t>‹#›</a:t>
            </a:fld>
            <a:endParaRPr lang="en-US"/>
          </a:p>
        </p:txBody>
      </p:sp>
    </p:spTree>
    <p:extLst>
      <p:ext uri="{BB962C8B-B14F-4D97-AF65-F5344CB8AC3E}">
        <p14:creationId xmlns:p14="http://schemas.microsoft.com/office/powerpoint/2010/main" val="11028078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704850" y="1420813"/>
            <a:ext cx="82296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106" name="Rectangle 10"/>
          <p:cNvSpPr>
            <a:spLocks noGrp="1" noChangeArrowheads="1"/>
          </p:cNvSpPr>
          <p:nvPr>
            <p:ph type="ftr" sz="quarter" idx="3"/>
          </p:nvPr>
        </p:nvSpPr>
        <p:spPr bwMode="auto">
          <a:xfrm>
            <a:off x="2055813" y="6629400"/>
            <a:ext cx="4405312" cy="228600"/>
          </a:xfrm>
          <a:prstGeom prst="rect">
            <a:avLst/>
          </a:prstGeom>
          <a:noFill/>
          <a:ln>
            <a:noFill/>
          </a:ln>
          <a:effectLst/>
          <a:extLst/>
        </p:spPr>
        <p:txBody>
          <a:bodyPr vert="horz" wrap="square" lIns="91440" tIns="45720" rIns="91440" bIns="45720" numCol="1" anchor="b" anchorCtr="1" compatLnSpc="1">
            <a:prstTxWarp prst="textNoShape">
              <a:avLst/>
            </a:prstTxWarp>
          </a:bodyPr>
          <a:lstStyle>
            <a:lvl1pPr algn="ctr">
              <a:spcBef>
                <a:spcPct val="50000"/>
              </a:spcBef>
              <a:defRPr sz="900" b="1">
                <a:solidFill>
                  <a:schemeClr val="accent2"/>
                </a:solidFill>
                <a:latin typeface="Arial" charset="0"/>
                <a:ea typeface="+mn-ea"/>
                <a:cs typeface="+mn-cs"/>
              </a:defRPr>
            </a:lvl1pPr>
          </a:lstStyle>
          <a:p>
            <a:pPr>
              <a:defRPr/>
            </a:pPr>
            <a:r>
              <a:rPr lang="en-US"/>
              <a:t>Instructional Material Complementing FEMA P-1051, Design Examples</a:t>
            </a:r>
            <a:endParaRPr lang="en-US" i="1"/>
          </a:p>
        </p:txBody>
      </p:sp>
      <p:sp>
        <p:nvSpPr>
          <p:cNvPr id="4107" name="Rectangle 11"/>
          <p:cNvSpPr>
            <a:spLocks noGrp="1" noChangeArrowheads="1"/>
          </p:cNvSpPr>
          <p:nvPr>
            <p:ph type="sldNum" sz="quarter" idx="4"/>
          </p:nvPr>
        </p:nvSpPr>
        <p:spPr bwMode="auto">
          <a:xfrm>
            <a:off x="6356350" y="6570663"/>
            <a:ext cx="2787650" cy="287337"/>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r">
              <a:defRPr sz="900" b="1">
                <a:solidFill>
                  <a:schemeClr val="accent2"/>
                </a:solidFill>
              </a:defRPr>
            </a:lvl1pPr>
          </a:lstStyle>
          <a:p>
            <a:r>
              <a:rPr lang="en-US"/>
              <a:t>Design of Masonry Structures - </a:t>
            </a:r>
            <a:fld id="{79F89377-0802-4DCA-99B6-E6BB6EF5A07D}" type="slidenum">
              <a:rPr lang="en-US"/>
              <a:pPr/>
              <a:t>‹#›</a:t>
            </a:fld>
            <a:endParaRPr lang="en-US"/>
          </a:p>
        </p:txBody>
      </p:sp>
      <p:pic>
        <p:nvPicPr>
          <p:cNvPr id="1030" name="Picture 8" descr="FEMAnewlogo"/>
          <p:cNvPicPr>
            <a:picLocks noChangeAspect="1" noChangeArrowheads="1"/>
          </p:cNvPicPr>
          <p:nvPr userDrawn="1"/>
        </p:nvPicPr>
        <p:blipFill>
          <a:blip r:embed="rId15" cstate="print">
            <a:extLst>
              <a:ext uri="{28A0092B-C50C-407E-A947-70E740481C1C}">
                <a14:useLocalDpi xmlns:a14="http://schemas.microsoft.com/office/drawing/2010/main" val="0"/>
              </a:ext>
            </a:extLst>
          </a:blip>
          <a:srcRect/>
          <a:stretch>
            <a:fillRect/>
          </a:stretch>
        </p:blipFill>
        <p:spPr bwMode="auto">
          <a:xfrm>
            <a:off x="142875" y="6442075"/>
            <a:ext cx="917575" cy="327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1" name="Picture 1"/>
          <p:cNvPicPr>
            <a:picLocks noChangeAspect="1"/>
          </p:cNvPicPr>
          <p:nvPr userDrawn="1"/>
        </p:nvPicPr>
        <p:blipFill>
          <a:blip r:embed="rId16" cstate="print">
            <a:extLst>
              <a:ext uri="{28A0092B-C50C-407E-A947-70E740481C1C}">
                <a14:useLocalDpi xmlns:a14="http://schemas.microsoft.com/office/drawing/2010/main" val="0"/>
              </a:ext>
            </a:extLst>
          </a:blip>
          <a:srcRect/>
          <a:stretch>
            <a:fillRect/>
          </a:stretch>
        </p:blipFill>
        <p:spPr bwMode="auto">
          <a:xfrm>
            <a:off x="1146175" y="6453188"/>
            <a:ext cx="633413"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925" r:id="rId1"/>
    <p:sldLayoutId id="2147483926" r:id="rId2"/>
    <p:sldLayoutId id="2147483927" r:id="rId3"/>
    <p:sldLayoutId id="2147483928" r:id="rId4"/>
    <p:sldLayoutId id="2147483929" r:id="rId5"/>
    <p:sldLayoutId id="2147483930" r:id="rId6"/>
    <p:sldLayoutId id="2147483931" r:id="rId7"/>
    <p:sldLayoutId id="2147483932" r:id="rId8"/>
    <p:sldLayoutId id="2147483933" r:id="rId9"/>
    <p:sldLayoutId id="2147483934" r:id="rId10"/>
    <p:sldLayoutId id="2147483935" r:id="rId11"/>
    <p:sldLayoutId id="2147483936" r:id="rId12"/>
    <p:sldLayoutId id="2147483937" r:id="rId13"/>
  </p:sldLayoutIdLst>
  <p:hf hdr="0" dt="0"/>
  <p:txStyles>
    <p:titleStyle>
      <a:lvl1pPr algn="ctr" rtl="0" eaLnBrk="0" fontAlgn="base" hangingPunct="0">
        <a:spcBef>
          <a:spcPct val="0"/>
        </a:spcBef>
        <a:spcAft>
          <a:spcPct val="0"/>
        </a:spcAft>
        <a:defRPr sz="3600" b="1">
          <a:solidFill>
            <a:schemeClr val="accent2"/>
          </a:solidFill>
          <a:latin typeface="+mj-lt"/>
          <a:ea typeface="ＭＳ Ｐゴシック" charset="0"/>
          <a:cs typeface="ＭＳ Ｐゴシック" charset="0"/>
        </a:defRPr>
      </a:lvl1pPr>
      <a:lvl2pPr algn="ctr" rtl="0" eaLnBrk="0" fontAlgn="base" hangingPunct="0">
        <a:spcBef>
          <a:spcPct val="0"/>
        </a:spcBef>
        <a:spcAft>
          <a:spcPct val="0"/>
        </a:spcAft>
        <a:defRPr sz="3600" b="1">
          <a:solidFill>
            <a:schemeClr val="accent2"/>
          </a:solidFill>
          <a:latin typeface="Arial" charset="0"/>
          <a:ea typeface="ＭＳ Ｐゴシック" charset="0"/>
          <a:cs typeface="ＭＳ Ｐゴシック" charset="0"/>
        </a:defRPr>
      </a:lvl2pPr>
      <a:lvl3pPr algn="ctr" rtl="0" eaLnBrk="0" fontAlgn="base" hangingPunct="0">
        <a:spcBef>
          <a:spcPct val="0"/>
        </a:spcBef>
        <a:spcAft>
          <a:spcPct val="0"/>
        </a:spcAft>
        <a:defRPr sz="3600" b="1">
          <a:solidFill>
            <a:schemeClr val="accent2"/>
          </a:solidFill>
          <a:latin typeface="Arial" charset="0"/>
          <a:ea typeface="ＭＳ Ｐゴシック" charset="0"/>
          <a:cs typeface="ＭＳ Ｐゴシック" charset="0"/>
        </a:defRPr>
      </a:lvl3pPr>
      <a:lvl4pPr algn="ctr" rtl="0" eaLnBrk="0" fontAlgn="base" hangingPunct="0">
        <a:spcBef>
          <a:spcPct val="0"/>
        </a:spcBef>
        <a:spcAft>
          <a:spcPct val="0"/>
        </a:spcAft>
        <a:defRPr sz="3600" b="1">
          <a:solidFill>
            <a:schemeClr val="accent2"/>
          </a:solidFill>
          <a:latin typeface="Arial" charset="0"/>
          <a:ea typeface="ＭＳ Ｐゴシック" charset="0"/>
          <a:cs typeface="ＭＳ Ｐゴシック" charset="0"/>
        </a:defRPr>
      </a:lvl4pPr>
      <a:lvl5pPr algn="ctr" rtl="0" eaLnBrk="0" fontAlgn="base" hangingPunct="0">
        <a:spcBef>
          <a:spcPct val="0"/>
        </a:spcBef>
        <a:spcAft>
          <a:spcPct val="0"/>
        </a:spcAft>
        <a:defRPr sz="3600" b="1">
          <a:solidFill>
            <a:schemeClr val="accent2"/>
          </a:solidFill>
          <a:latin typeface="Arial" charset="0"/>
          <a:ea typeface="ＭＳ Ｐゴシック" charset="0"/>
          <a:cs typeface="ＭＳ Ｐゴシック" charset="0"/>
        </a:defRPr>
      </a:lvl5pPr>
      <a:lvl6pPr marL="457200" algn="ctr" rtl="0" fontAlgn="base">
        <a:spcBef>
          <a:spcPct val="0"/>
        </a:spcBef>
        <a:spcAft>
          <a:spcPct val="0"/>
        </a:spcAft>
        <a:defRPr sz="3600" b="1">
          <a:solidFill>
            <a:schemeClr val="accent2"/>
          </a:solidFill>
          <a:latin typeface="Arial" charset="0"/>
        </a:defRPr>
      </a:lvl6pPr>
      <a:lvl7pPr marL="914400" algn="ctr" rtl="0" fontAlgn="base">
        <a:spcBef>
          <a:spcPct val="0"/>
        </a:spcBef>
        <a:spcAft>
          <a:spcPct val="0"/>
        </a:spcAft>
        <a:defRPr sz="3600" b="1">
          <a:solidFill>
            <a:schemeClr val="accent2"/>
          </a:solidFill>
          <a:latin typeface="Arial" charset="0"/>
        </a:defRPr>
      </a:lvl7pPr>
      <a:lvl8pPr marL="1371600" algn="ctr" rtl="0" fontAlgn="base">
        <a:spcBef>
          <a:spcPct val="0"/>
        </a:spcBef>
        <a:spcAft>
          <a:spcPct val="0"/>
        </a:spcAft>
        <a:defRPr sz="3600" b="1">
          <a:solidFill>
            <a:schemeClr val="accent2"/>
          </a:solidFill>
          <a:latin typeface="Arial" charset="0"/>
        </a:defRPr>
      </a:lvl8pPr>
      <a:lvl9pPr marL="1828800" algn="ctr" rtl="0" fontAlgn="base">
        <a:spcBef>
          <a:spcPct val="0"/>
        </a:spcBef>
        <a:spcAft>
          <a:spcPct val="0"/>
        </a:spcAft>
        <a:defRPr sz="3600" b="1">
          <a:solidFill>
            <a:schemeClr val="accent2"/>
          </a:solidFill>
          <a:latin typeface="Arial" charset="0"/>
        </a:defRPr>
      </a:lvl9pPr>
    </p:titleStyle>
    <p:bodyStyle>
      <a:lvl1pPr marL="342900" indent="-342900" algn="l" rtl="0" eaLnBrk="0" fontAlgn="base" hangingPunct="0">
        <a:spcBef>
          <a:spcPct val="20000"/>
        </a:spcBef>
        <a:spcAft>
          <a:spcPct val="0"/>
        </a:spcAft>
        <a:buClr>
          <a:srgbClr val="FF0000"/>
        </a:buClr>
        <a:buSzPct val="125000"/>
        <a:buFont typeface="Arial" pitchFamily="34" charset="0"/>
        <a:buChar char="●"/>
        <a:defRPr sz="2400" b="1">
          <a:solidFill>
            <a:schemeClr val="tx1"/>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har char="–"/>
        <a:defRPr sz="2200" b="1">
          <a:solidFill>
            <a:schemeClr val="tx1"/>
          </a:solidFill>
          <a:latin typeface="+mn-lt"/>
          <a:ea typeface="ＭＳ Ｐゴシック" charset="0"/>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0"/>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 Target="slide77.xml"/><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6.xml"/><Relationship Id="rId5" Type="http://schemas.openxmlformats.org/officeDocument/2006/relationships/image" Target="../media/image7.jpeg"/><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notesSlide" Target="../notesSlides/notesSlide52.xml"/><Relationship Id="rId7" Type="http://schemas.openxmlformats.org/officeDocument/2006/relationships/image" Target="../media/image11.wmf"/><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10.wmf"/><Relationship Id="rId4" Type="http://schemas.openxmlformats.org/officeDocument/2006/relationships/oleObject" Target="../embeddings/oleObject1.bin"/></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56.xml"/><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5.xml"/><Relationship Id="rId1" Type="http://schemas.openxmlformats.org/officeDocument/2006/relationships/slideLayout" Target="../slideLayouts/slideLayout6.xml"/></Relationships>
</file>

<file path=ppt/slides/_rels/slide66.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22.wmf"/><Relationship Id="rId2" Type="http://schemas.openxmlformats.org/officeDocument/2006/relationships/notesSlide" Target="../notesSlides/notesSlide73.xml"/><Relationship Id="rId1" Type="http://schemas.openxmlformats.org/officeDocument/2006/relationships/slideLayout" Target="../slideLayouts/slideLayout6.xml"/></Relationships>
</file>

<file path=ppt/slides/_rels/slide74.xml.rels><?xml version="1.0" encoding="UTF-8" standalone="yes"?>
<Relationships xmlns="http://schemas.openxmlformats.org/package/2006/relationships"><Relationship Id="rId8" Type="http://schemas.openxmlformats.org/officeDocument/2006/relationships/hyperlink" Target="http://www.ncma.org/" TargetMode="External"/><Relationship Id="rId3" Type="http://schemas.openxmlformats.org/officeDocument/2006/relationships/hyperlink" Target="http://www.bssconline.org/" TargetMode="External"/><Relationship Id="rId7" Type="http://schemas.openxmlformats.org/officeDocument/2006/relationships/hyperlink" Target="http://www.masonrystandards.org/" TargetMode="External"/><Relationship Id="rId2" Type="http://schemas.openxmlformats.org/officeDocument/2006/relationships/notesSlide" Target="../notesSlides/notesSlide74.xml"/><Relationship Id="rId1" Type="http://schemas.openxmlformats.org/officeDocument/2006/relationships/slideLayout" Target="../slideLayouts/slideLayout2.xml"/><Relationship Id="rId6" Type="http://schemas.openxmlformats.org/officeDocument/2006/relationships/hyperlink" Target="http://www.seinstitute.org/" TargetMode="External"/><Relationship Id="rId5" Type="http://schemas.openxmlformats.org/officeDocument/2006/relationships/hyperlink" Target="http://www.concrete.org/" TargetMode="External"/><Relationship Id="rId4" Type="http://schemas.openxmlformats.org/officeDocument/2006/relationships/hyperlink" Target="http://www.masonrysociety.org/" TargetMode="External"/><Relationship Id="rId9" Type="http://schemas.openxmlformats.org/officeDocument/2006/relationships/hyperlink" Target="http://www.bia.org/" TargetMode="Externa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a:t>Instructional Material Complementing FEMA P-1051, Design Examples</a:t>
            </a:r>
            <a:endParaRPr lang="en-US" i="1"/>
          </a:p>
        </p:txBody>
      </p:sp>
      <p:sp>
        <p:nvSpPr>
          <p:cNvPr id="17411" name="Slide Number Placeholder 4"/>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Design of Masonry Structures - </a:t>
            </a:r>
            <a:fld id="{C88328FB-1F4E-4D6D-8036-E84279125C3F}" type="slidenum">
              <a:rPr lang="en-US" sz="900">
                <a:solidFill>
                  <a:schemeClr val="accent2"/>
                </a:solidFill>
              </a:rPr>
              <a:pPr eaLnBrk="1" hangingPunct="1"/>
              <a:t>1</a:t>
            </a:fld>
            <a:endParaRPr lang="en-US" sz="900">
              <a:solidFill>
                <a:schemeClr val="accent2"/>
              </a:solidFill>
            </a:endParaRPr>
          </a:p>
        </p:txBody>
      </p:sp>
      <p:sp>
        <p:nvSpPr>
          <p:cNvPr id="11" name="TextBox 10">
            <a:hlinkClick r:id="rId3" action="ppaction://hlinksldjump" tooltip="Any modifications made to the file represent the presenters' opinion only. "/>
          </p:cNvPr>
          <p:cNvSpPr txBox="1"/>
          <p:nvPr/>
        </p:nvSpPr>
        <p:spPr>
          <a:xfrm>
            <a:off x="7682520" y="6148254"/>
            <a:ext cx="1013998" cy="307777"/>
          </a:xfrm>
          <a:prstGeom prst="rect">
            <a:avLst/>
          </a:prstGeom>
        </p:spPr>
        <p:style>
          <a:lnRef idx="0">
            <a:schemeClr val="accent6"/>
          </a:lnRef>
          <a:fillRef idx="3">
            <a:schemeClr val="accent6"/>
          </a:fillRef>
          <a:effectRef idx="3">
            <a:schemeClr val="accent6"/>
          </a:effectRef>
          <a:fontRef idx="minor">
            <a:schemeClr val="lt1"/>
          </a:fontRef>
        </p:style>
        <p:txBody>
          <a:bodyPr wrap="square" rtlCol="0">
            <a:spAutoFit/>
          </a:bodyPr>
          <a:lstStyle/>
          <a:p>
            <a:r>
              <a:rPr lang="en-US" sz="1400" dirty="0"/>
              <a:t>Disclaimer</a:t>
            </a:r>
          </a:p>
        </p:txBody>
      </p:sp>
      <p:pic>
        <p:nvPicPr>
          <p:cNvPr id="10" name="Picture 9" descr="2015 NEHRP Recommended Seismic Provision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8372" y="1009092"/>
            <a:ext cx="3825028" cy="4938876"/>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17413" name="TextBox 7"/>
          <p:cNvSpPr txBox="1">
            <a:spLocks noChangeArrowheads="1"/>
          </p:cNvSpPr>
          <p:nvPr/>
        </p:nvSpPr>
        <p:spPr bwMode="auto">
          <a:xfrm>
            <a:off x="4933950" y="4220493"/>
            <a:ext cx="3762568"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r" eaLnBrk="1" hangingPunct="1"/>
            <a:r>
              <a:rPr lang="en-US" sz="1600" b="1" i="1" dirty="0">
                <a:latin typeface="Times New Roman" pitchFamily="18" charset="0"/>
                <a:cs typeface="Times New Roman" pitchFamily="18" charset="0"/>
              </a:rPr>
              <a:t>Edited by David Sommer, PE, SE</a:t>
            </a:r>
          </a:p>
          <a:p>
            <a:pPr algn="r" eaLnBrk="1" hangingPunct="1"/>
            <a:r>
              <a:rPr lang="en-US" sz="1600" b="1" i="1" dirty="0">
                <a:latin typeface="Times New Roman" pitchFamily="18" charset="0"/>
                <a:cs typeface="Times New Roman" pitchFamily="18" charset="0"/>
              </a:rPr>
              <a:t>Includes materials originally developed by</a:t>
            </a:r>
          </a:p>
          <a:p>
            <a:pPr algn="r" eaLnBrk="1" hangingPunct="1"/>
            <a:r>
              <a:rPr lang="en-US" sz="1600" b="1" i="1" dirty="0">
                <a:latin typeface="Times New Roman" pitchFamily="18" charset="0"/>
                <a:cs typeface="Times New Roman" pitchFamily="18" charset="0"/>
              </a:rPr>
              <a:t>Richard </a:t>
            </a:r>
            <a:r>
              <a:rPr lang="en-US" sz="1600" b="1" i="1" dirty="0" err="1">
                <a:latin typeface="Times New Roman" pitchFamily="18" charset="0"/>
                <a:cs typeface="Times New Roman" pitchFamily="18" charset="0"/>
              </a:rPr>
              <a:t>Klingner</a:t>
            </a:r>
            <a:r>
              <a:rPr lang="en-US" sz="1600" b="1" i="1" dirty="0">
                <a:latin typeface="Times New Roman" pitchFamily="18" charset="0"/>
                <a:cs typeface="Times New Roman" pitchFamily="18" charset="0"/>
              </a:rPr>
              <a:t>, PE, PhD</a:t>
            </a:r>
          </a:p>
        </p:txBody>
      </p:sp>
      <p:sp>
        <p:nvSpPr>
          <p:cNvPr id="17409" name="Title 1"/>
          <p:cNvSpPr>
            <a:spLocks noGrp="1"/>
          </p:cNvSpPr>
          <p:nvPr>
            <p:ph type="ctrTitle"/>
          </p:nvPr>
        </p:nvSpPr>
        <p:spPr>
          <a:xfrm>
            <a:off x="4343400" y="2684989"/>
            <a:ext cx="4353118" cy="1470025"/>
          </a:xfrm>
        </p:spPr>
        <p:txBody>
          <a:bodyPr/>
          <a:lstStyle/>
          <a:p>
            <a:pPr algn="r"/>
            <a:r>
              <a:rPr lang="en-US" sz="2800" dirty="0">
                <a:solidFill>
                  <a:schemeClr val="tx1"/>
                </a:solidFill>
                <a:latin typeface="Times New Roman" panose="02020603050405020304" pitchFamily="18" charset="0"/>
                <a:ea typeface="ＭＳ Ｐゴシック" pitchFamily="34" charset="-128"/>
                <a:cs typeface="Times New Roman" panose="02020603050405020304" pitchFamily="18" charset="0"/>
              </a:rPr>
              <a:t>Masonry Structures</a:t>
            </a:r>
            <a:br>
              <a:rPr lang="en-US" sz="2800" dirty="0">
                <a:solidFill>
                  <a:schemeClr val="tx1"/>
                </a:solidFill>
                <a:latin typeface="Times New Roman" panose="02020603050405020304" pitchFamily="18" charset="0"/>
                <a:ea typeface="ＭＳ Ｐゴシック" pitchFamily="34" charset="-128"/>
                <a:cs typeface="Times New Roman" panose="02020603050405020304" pitchFamily="18" charset="0"/>
              </a:rPr>
            </a:br>
            <a:r>
              <a:rPr lang="en-US" sz="1800" i="1" dirty="0">
                <a:solidFill>
                  <a:schemeClr val="tx1"/>
                </a:solidFill>
                <a:latin typeface="Times New Roman" panose="02020603050405020304" pitchFamily="18" charset="0"/>
                <a:ea typeface="ＭＳ Ｐゴシック" pitchFamily="34" charset="-128"/>
                <a:cs typeface="Times New Roman" panose="02020603050405020304" pitchFamily="18" charset="0"/>
              </a:rPr>
              <a:t>James Robert Harris, PE, PhD, and Fredrick R. </a:t>
            </a:r>
            <a:r>
              <a:rPr lang="en-US" sz="1800" i="1" dirty="0" err="1">
                <a:solidFill>
                  <a:schemeClr val="tx1"/>
                </a:solidFill>
                <a:latin typeface="Times New Roman" panose="02020603050405020304" pitchFamily="18" charset="0"/>
                <a:ea typeface="ＭＳ Ｐゴシック" pitchFamily="34" charset="-128"/>
                <a:cs typeface="Times New Roman" panose="02020603050405020304" pitchFamily="18" charset="0"/>
              </a:rPr>
              <a:t>Rutz</a:t>
            </a:r>
            <a:r>
              <a:rPr lang="en-US" sz="1800" i="1" dirty="0">
                <a:solidFill>
                  <a:schemeClr val="tx1"/>
                </a:solidFill>
                <a:latin typeface="Times New Roman" panose="02020603050405020304" pitchFamily="18" charset="0"/>
                <a:ea typeface="ＭＳ Ｐゴシック" pitchFamily="34" charset="-128"/>
                <a:cs typeface="Times New Roman" panose="02020603050405020304" pitchFamily="18" charset="0"/>
              </a:rPr>
              <a:t>, PE, PhD</a:t>
            </a:r>
            <a:endParaRPr lang="en-US" sz="2800" i="1" dirty="0">
              <a:solidFill>
                <a:schemeClr val="tx1"/>
              </a:solidFill>
              <a:latin typeface="Times New Roman" panose="02020603050405020304" pitchFamily="18" charset="0"/>
              <a:ea typeface="ＭＳ Ｐゴシック" pitchFamily="34" charset="-128"/>
              <a:cs typeface="Times New Roman" panose="02020603050405020304" pitchFamily="18" charset="0"/>
            </a:endParaRPr>
          </a:p>
        </p:txBody>
      </p:sp>
      <p:pic>
        <p:nvPicPr>
          <p:cNvPr id="296962" name="Picture 2" title="1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039293" y="2028825"/>
            <a:ext cx="657225" cy="657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Footer Placeholder 3"/>
          <p:cNvSpPr>
            <a:spLocks noGrp="1"/>
          </p:cNvSpPr>
          <p:nvPr>
            <p:ph type="ftr"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Instructional Material Complementing FEMA P-1051, Design Examples</a:t>
            </a:r>
            <a:endParaRPr lang="en-US" sz="900" i="1">
              <a:solidFill>
                <a:schemeClr val="accent2"/>
              </a:solidFill>
            </a:endParaRPr>
          </a:p>
        </p:txBody>
      </p:sp>
      <p:sp>
        <p:nvSpPr>
          <p:cNvPr id="37890" name="Slide Number Placeholder 4"/>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Design of Masonry Structures - </a:t>
            </a:r>
            <a:fld id="{4F20F76A-1FE0-4594-917D-BACBA57157F3}" type="slidenum">
              <a:rPr lang="en-US" sz="900">
                <a:solidFill>
                  <a:schemeClr val="accent2"/>
                </a:solidFill>
              </a:rPr>
              <a:pPr eaLnBrk="1" hangingPunct="1"/>
              <a:t>10</a:t>
            </a:fld>
            <a:endParaRPr lang="en-US" sz="900">
              <a:solidFill>
                <a:schemeClr val="accent2"/>
              </a:solidFill>
            </a:endParaRPr>
          </a:p>
        </p:txBody>
      </p:sp>
      <p:grpSp>
        <p:nvGrpSpPr>
          <p:cNvPr id="37893" name="Group 4" descr="Basics of brick masonry units&#10;"/>
          <p:cNvGrpSpPr>
            <a:grpSpLocks/>
          </p:cNvGrpSpPr>
          <p:nvPr/>
        </p:nvGrpSpPr>
        <p:grpSpPr bwMode="auto">
          <a:xfrm>
            <a:off x="3203575" y="4605337"/>
            <a:ext cx="2705100" cy="1104900"/>
            <a:chOff x="3888" y="1812"/>
            <a:chExt cx="1704" cy="696"/>
          </a:xfrm>
        </p:grpSpPr>
        <p:sp>
          <p:nvSpPr>
            <p:cNvPr id="37894" name="AutoShape 5"/>
            <p:cNvSpPr>
              <a:spLocks noChangeArrowheads="1"/>
            </p:cNvSpPr>
            <p:nvPr/>
          </p:nvSpPr>
          <p:spPr bwMode="auto">
            <a:xfrm>
              <a:off x="3888" y="1812"/>
              <a:ext cx="1704" cy="696"/>
            </a:xfrm>
            <a:prstGeom prst="cube">
              <a:avLst>
                <a:gd name="adj" fmla="val 39894"/>
              </a:avLst>
            </a:prstGeom>
            <a:solidFill>
              <a:srgbClr val="FF9900"/>
            </a:solidFill>
            <a:ln w="12700">
              <a:solidFill>
                <a:schemeClr val="tx1"/>
              </a:solidFill>
              <a:miter lim="800000"/>
              <a:headEnd type="none" w="sm" len="sm"/>
              <a:tailEnd type="none" w="sm" len="sm"/>
            </a:ln>
          </p:spPr>
          <p:txBody>
            <a:bodyPr wrap="none" anchor="ctr"/>
            <a:lstStyle/>
            <a:p>
              <a:endParaRPr lang="en-US"/>
            </a:p>
          </p:txBody>
        </p:sp>
        <p:sp>
          <p:nvSpPr>
            <p:cNvPr id="37895" name="Oval 6"/>
            <p:cNvSpPr>
              <a:spLocks noChangeArrowheads="1"/>
            </p:cNvSpPr>
            <p:nvPr/>
          </p:nvSpPr>
          <p:spPr bwMode="auto">
            <a:xfrm>
              <a:off x="4212" y="1896"/>
              <a:ext cx="240" cy="108"/>
            </a:xfrm>
            <a:prstGeom prst="ellipse">
              <a:avLst/>
            </a:prstGeom>
            <a:solidFill>
              <a:srgbClr val="000000"/>
            </a:solidFill>
            <a:ln w="12700">
              <a:solidFill>
                <a:srgbClr val="FFFFFF"/>
              </a:solidFill>
              <a:round/>
              <a:headEnd type="none" w="sm" len="sm"/>
              <a:tailEnd type="none" w="sm" len="sm"/>
            </a:ln>
          </p:spPr>
          <p:txBody>
            <a:bodyPr wrap="none" anchor="ctr"/>
            <a:lstStyle/>
            <a:p>
              <a:endParaRPr lang="en-US"/>
            </a:p>
          </p:txBody>
        </p:sp>
        <p:sp>
          <p:nvSpPr>
            <p:cNvPr id="37896" name="Oval 7"/>
            <p:cNvSpPr>
              <a:spLocks noChangeArrowheads="1"/>
            </p:cNvSpPr>
            <p:nvPr/>
          </p:nvSpPr>
          <p:spPr bwMode="auto">
            <a:xfrm>
              <a:off x="5040" y="1896"/>
              <a:ext cx="240" cy="108"/>
            </a:xfrm>
            <a:prstGeom prst="ellipse">
              <a:avLst/>
            </a:prstGeom>
            <a:solidFill>
              <a:srgbClr val="000000"/>
            </a:solidFill>
            <a:ln w="12700">
              <a:solidFill>
                <a:srgbClr val="FFFFFF"/>
              </a:solidFill>
              <a:round/>
              <a:headEnd type="none" w="sm" len="sm"/>
              <a:tailEnd type="none" w="sm" len="sm"/>
            </a:ln>
          </p:spPr>
          <p:txBody>
            <a:bodyPr wrap="none" anchor="ctr"/>
            <a:lstStyle/>
            <a:p>
              <a:endParaRPr lang="en-US"/>
            </a:p>
          </p:txBody>
        </p:sp>
        <p:sp>
          <p:nvSpPr>
            <p:cNvPr id="37897" name="Oval 8"/>
            <p:cNvSpPr>
              <a:spLocks noChangeArrowheads="1"/>
            </p:cNvSpPr>
            <p:nvPr/>
          </p:nvSpPr>
          <p:spPr bwMode="auto">
            <a:xfrm>
              <a:off x="4626" y="1896"/>
              <a:ext cx="240" cy="108"/>
            </a:xfrm>
            <a:prstGeom prst="ellipse">
              <a:avLst/>
            </a:prstGeom>
            <a:solidFill>
              <a:srgbClr val="000000"/>
            </a:solidFill>
            <a:ln w="12700">
              <a:solidFill>
                <a:srgbClr val="FFFFFF"/>
              </a:solidFill>
              <a:round/>
              <a:headEnd type="none" w="sm" len="sm"/>
              <a:tailEnd type="none" w="sm" len="sm"/>
            </a:ln>
          </p:spPr>
          <p:txBody>
            <a:bodyPr wrap="none" anchor="ctr"/>
            <a:lstStyle/>
            <a:p>
              <a:endParaRPr lang="en-US"/>
            </a:p>
          </p:txBody>
        </p:sp>
      </p:grpSp>
      <p:sp>
        <p:nvSpPr>
          <p:cNvPr id="37892" name="Rectangle 3"/>
          <p:cNvSpPr>
            <a:spLocks noGrp="1" noChangeArrowheads="1"/>
          </p:cNvSpPr>
          <p:nvPr>
            <p:ph type="body" idx="1"/>
          </p:nvPr>
        </p:nvSpPr>
        <p:spPr>
          <a:xfrm>
            <a:off x="830263" y="1349375"/>
            <a:ext cx="7451725" cy="3197225"/>
          </a:xfrm>
        </p:spPr>
        <p:txBody>
          <a:bodyPr/>
          <a:lstStyle/>
          <a:p>
            <a:pPr marL="334963" indent="-334963" defTabSz="1076325" eaLnBrk="1" hangingPunct="1"/>
            <a:r>
              <a:rPr lang="en-US" dirty="0">
                <a:ea typeface="ＭＳ Ｐゴシック" pitchFamily="34" charset="-128"/>
              </a:rPr>
              <a:t>Clay masonry units:</a:t>
            </a:r>
          </a:p>
          <a:p>
            <a:pPr marL="806450" lvl="1" indent="-268288" defTabSz="1076325" eaLnBrk="1" hangingPunct="1">
              <a:buClr>
                <a:srgbClr val="FF0000"/>
              </a:buClr>
            </a:pPr>
            <a:r>
              <a:rPr lang="en-US" dirty="0">
                <a:ea typeface="ＭＳ Ｐゴシック" pitchFamily="34" charset="-128"/>
              </a:rPr>
              <a:t>Specified by ASTM C 62 or C 216</a:t>
            </a:r>
          </a:p>
          <a:p>
            <a:pPr marL="806450" lvl="1" indent="-268288" defTabSz="1076325" eaLnBrk="1" hangingPunct="1">
              <a:buClr>
                <a:srgbClr val="FF0000"/>
              </a:buClr>
            </a:pPr>
            <a:r>
              <a:rPr lang="en-US" dirty="0">
                <a:ea typeface="ＭＳ Ｐゴシック" pitchFamily="34" charset="-128"/>
              </a:rPr>
              <a:t>Usually solid, with small core holes for manufacturing purposes</a:t>
            </a:r>
          </a:p>
          <a:p>
            <a:pPr marL="806450" lvl="1" indent="-268288" defTabSz="1076325" eaLnBrk="1" hangingPunct="1">
              <a:buClr>
                <a:srgbClr val="FF0000"/>
              </a:buClr>
            </a:pPr>
            <a:r>
              <a:rPr lang="en-US" dirty="0">
                <a:ea typeface="ＭＳ Ｐゴシック" pitchFamily="34" charset="-128"/>
              </a:rPr>
              <a:t>If cores occupy </a:t>
            </a:r>
            <a:r>
              <a:rPr lang="en-US" dirty="0">
                <a:ea typeface="ＭＳ Ｐゴシック" pitchFamily="34" charset="-128"/>
                <a:sym typeface="Symbol" pitchFamily="18" charset="2"/>
              </a:rPr>
              <a:t> 25% of </a:t>
            </a:r>
            <a:r>
              <a:rPr lang="en-US" dirty="0">
                <a:ea typeface="ＭＳ Ｐゴシック" pitchFamily="34" charset="-128"/>
              </a:rPr>
              <a:t>net area, units can be considered 100% solid</a:t>
            </a:r>
          </a:p>
          <a:p>
            <a:pPr marL="806450" lvl="1" indent="-268288" defTabSz="1076325" eaLnBrk="1" hangingPunct="1">
              <a:buClr>
                <a:srgbClr val="FF0000"/>
              </a:buClr>
            </a:pPr>
            <a:r>
              <a:rPr lang="en-US" dirty="0">
                <a:ea typeface="ＭＳ Ｐゴシック" pitchFamily="34" charset="-128"/>
              </a:rPr>
              <a:t>Hollow units are similar to CMU - can be reinforced</a:t>
            </a:r>
          </a:p>
        </p:txBody>
      </p:sp>
      <p:sp>
        <p:nvSpPr>
          <p:cNvPr id="37891" name="Rectangle 2"/>
          <p:cNvSpPr>
            <a:spLocks noGrp="1" noChangeArrowheads="1"/>
          </p:cNvSpPr>
          <p:nvPr>
            <p:ph type="title"/>
          </p:nvPr>
        </p:nvSpPr>
        <p:spPr>
          <a:xfrm>
            <a:off x="441325" y="153820"/>
            <a:ext cx="8229600" cy="1136818"/>
          </a:xfrm>
        </p:spPr>
        <p:txBody>
          <a:bodyPr/>
          <a:lstStyle/>
          <a:p>
            <a:pPr defTabSz="1076325" eaLnBrk="1" hangingPunct="1"/>
            <a:r>
              <a:rPr lang="en-US" dirty="0">
                <a:solidFill>
                  <a:srgbClr val="2D2DB9"/>
                </a:solidFill>
                <a:ea typeface="ＭＳ Ｐゴシック" pitchFamily="34" charset="-128"/>
              </a:rPr>
              <a:t>Masonry Units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Footer Placeholder 3"/>
          <p:cNvSpPr>
            <a:spLocks noGrp="1"/>
          </p:cNvSpPr>
          <p:nvPr>
            <p:ph type="ftr"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Instructional Material Complementing FEMA P-1051, Design Examples</a:t>
            </a:r>
            <a:endParaRPr lang="en-US" sz="900" i="1">
              <a:solidFill>
                <a:schemeClr val="accent2"/>
              </a:solidFill>
            </a:endParaRPr>
          </a:p>
        </p:txBody>
      </p:sp>
      <p:sp>
        <p:nvSpPr>
          <p:cNvPr id="39938" name="Slide Number Placeholder 4"/>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Design of Masonry Structures - </a:t>
            </a:r>
            <a:fld id="{9FD53883-A73E-4467-91B0-A0E13A1A5BBC}" type="slidenum">
              <a:rPr lang="en-US" sz="900">
                <a:solidFill>
                  <a:schemeClr val="accent2"/>
                </a:solidFill>
              </a:rPr>
              <a:pPr eaLnBrk="1" hangingPunct="1"/>
              <a:t>11</a:t>
            </a:fld>
            <a:endParaRPr lang="en-US" sz="900">
              <a:solidFill>
                <a:schemeClr val="accent2"/>
              </a:solidFill>
            </a:endParaRPr>
          </a:p>
        </p:txBody>
      </p:sp>
      <p:sp>
        <p:nvSpPr>
          <p:cNvPr id="39940" name="Rectangle 3"/>
          <p:cNvSpPr>
            <a:spLocks noGrp="1" noChangeArrowheads="1"/>
          </p:cNvSpPr>
          <p:nvPr>
            <p:ph type="body" idx="1"/>
          </p:nvPr>
        </p:nvSpPr>
        <p:spPr>
          <a:xfrm>
            <a:off x="222250" y="1657350"/>
            <a:ext cx="8674100" cy="4468813"/>
          </a:xfrm>
        </p:spPr>
        <p:txBody>
          <a:bodyPr/>
          <a:lstStyle/>
          <a:p>
            <a:pPr marL="334963" indent="-334963" defTabSz="1076325" eaLnBrk="1" hangingPunct="1"/>
            <a:r>
              <a:rPr lang="en-US">
                <a:ea typeface="ＭＳ Ｐゴシック" pitchFamily="34" charset="-128"/>
              </a:rPr>
              <a:t>Mortar for unit masonry is specified by ASTM C 270</a:t>
            </a:r>
          </a:p>
          <a:p>
            <a:pPr marL="334963" indent="-334963" defTabSz="1076325" eaLnBrk="1" hangingPunct="1"/>
            <a:r>
              <a:rPr lang="en-US">
                <a:ea typeface="ＭＳ Ｐゴシック" pitchFamily="34" charset="-128"/>
              </a:rPr>
              <a:t>Three cementitious systems</a:t>
            </a:r>
          </a:p>
          <a:p>
            <a:pPr marL="806450" lvl="1" indent="-268288" defTabSz="1076325" eaLnBrk="1" hangingPunct="1">
              <a:buClr>
                <a:srgbClr val="FF0000"/>
              </a:buClr>
            </a:pPr>
            <a:r>
              <a:rPr lang="en-US">
                <a:ea typeface="ＭＳ Ｐゴシック" pitchFamily="34" charset="-128"/>
              </a:rPr>
              <a:t>Portland cement + lime + sand  (</a:t>
            </a:r>
            <a:r>
              <a:rPr lang="ja-JP" altLang="en-US">
                <a:ea typeface="ＭＳ Ｐゴシック" pitchFamily="34" charset="-128"/>
              </a:rPr>
              <a:t>“</a:t>
            </a:r>
            <a:r>
              <a:rPr lang="en-US" altLang="ja-JP">
                <a:ea typeface="ＭＳ Ｐゴシック" pitchFamily="34" charset="-128"/>
              </a:rPr>
              <a:t>traditional</a:t>
            </a:r>
            <a:r>
              <a:rPr lang="ja-JP" altLang="en-US">
                <a:ea typeface="ＭＳ Ｐゴシック" pitchFamily="34" charset="-128"/>
              </a:rPr>
              <a:t>”</a:t>
            </a:r>
            <a:r>
              <a:rPr lang="en-US" altLang="ja-JP">
                <a:ea typeface="ＭＳ Ｐゴシック" pitchFamily="34" charset="-128"/>
              </a:rPr>
              <a:t>)</a:t>
            </a:r>
          </a:p>
          <a:p>
            <a:pPr marL="806450" lvl="1" indent="-268288" defTabSz="1076325" eaLnBrk="1" hangingPunct="1">
              <a:buClr>
                <a:srgbClr val="FF0000"/>
              </a:buClr>
            </a:pPr>
            <a:r>
              <a:rPr lang="en-US">
                <a:ea typeface="ＭＳ Ｐゴシック" pitchFamily="34" charset="-128"/>
              </a:rPr>
              <a:t>Masonry cement mortar  (lime is included in cement)</a:t>
            </a:r>
          </a:p>
          <a:p>
            <a:pPr marL="806450" lvl="1" indent="-268288" defTabSz="1076325" eaLnBrk="1" hangingPunct="1">
              <a:buClr>
                <a:srgbClr val="FF0000"/>
              </a:buClr>
            </a:pPr>
            <a:r>
              <a:rPr lang="en-US">
                <a:ea typeface="ＭＳ Ｐゴシック" pitchFamily="34" charset="-128"/>
              </a:rPr>
              <a:t>Mortar cement mortar  (lime is included in cement, higher air contents)</a:t>
            </a:r>
          </a:p>
        </p:txBody>
      </p:sp>
      <p:sp>
        <p:nvSpPr>
          <p:cNvPr id="39939" name="Rectangle 2"/>
          <p:cNvSpPr>
            <a:spLocks noGrp="1" noChangeArrowheads="1"/>
          </p:cNvSpPr>
          <p:nvPr>
            <p:ph type="title"/>
          </p:nvPr>
        </p:nvSpPr>
        <p:spPr/>
        <p:txBody>
          <a:bodyPr/>
          <a:lstStyle/>
          <a:p>
            <a:pPr defTabSz="1076325" eaLnBrk="1" hangingPunct="1"/>
            <a:r>
              <a:rPr lang="en-US" dirty="0">
                <a:solidFill>
                  <a:srgbClr val="2D2DB9"/>
                </a:solidFill>
                <a:ea typeface="ＭＳ Ｐゴシック" pitchFamily="34" charset="-128"/>
              </a:rPr>
              <a:t>Masonry Mortar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Footer Placeholder 3"/>
          <p:cNvSpPr>
            <a:spLocks noGrp="1"/>
          </p:cNvSpPr>
          <p:nvPr>
            <p:ph type="ftr"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Instructional Material Complementing FEMA P-1051, Design Examples</a:t>
            </a:r>
            <a:endParaRPr lang="en-US" sz="900" i="1">
              <a:solidFill>
                <a:schemeClr val="accent2"/>
              </a:solidFill>
            </a:endParaRPr>
          </a:p>
        </p:txBody>
      </p:sp>
      <p:sp>
        <p:nvSpPr>
          <p:cNvPr id="41986" name="Slide Number Placeholder 4"/>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Design of Masonry Structures - </a:t>
            </a:r>
            <a:fld id="{7B26149E-5BF2-4FE0-8CA0-98E5A340B3F9}" type="slidenum">
              <a:rPr lang="en-US" sz="900">
                <a:solidFill>
                  <a:schemeClr val="accent2"/>
                </a:solidFill>
              </a:rPr>
              <a:pPr eaLnBrk="1" hangingPunct="1"/>
              <a:t>12</a:t>
            </a:fld>
            <a:endParaRPr lang="en-US" sz="900">
              <a:solidFill>
                <a:schemeClr val="accent2"/>
              </a:solidFill>
            </a:endParaRPr>
          </a:p>
        </p:txBody>
      </p:sp>
      <p:sp>
        <p:nvSpPr>
          <p:cNvPr id="41989" name="Line 5" descr="black arrow"/>
          <p:cNvSpPr>
            <a:spLocks noChangeShapeType="1"/>
          </p:cNvSpPr>
          <p:nvPr/>
        </p:nvSpPr>
        <p:spPr bwMode="auto">
          <a:xfrm flipH="1">
            <a:off x="2192338" y="3962400"/>
            <a:ext cx="2524125" cy="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1990" name="Rectangle 6" descr="black rectangle"/>
          <p:cNvSpPr>
            <a:spLocks noChangeArrowheads="1"/>
          </p:cNvSpPr>
          <p:nvPr/>
        </p:nvSpPr>
        <p:spPr bwMode="auto">
          <a:xfrm>
            <a:off x="4716463" y="3657600"/>
            <a:ext cx="4137025" cy="609600"/>
          </a:xfrm>
          <a:prstGeom prst="rect">
            <a:avLst/>
          </a:prstGeom>
          <a:noFill/>
          <a:ln w="381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1991" name="Rectangle 7" descr="black rectangle"/>
          <p:cNvSpPr>
            <a:spLocks noChangeArrowheads="1"/>
          </p:cNvSpPr>
          <p:nvPr/>
        </p:nvSpPr>
        <p:spPr bwMode="auto">
          <a:xfrm>
            <a:off x="4716463" y="2060575"/>
            <a:ext cx="4137025" cy="493713"/>
          </a:xfrm>
          <a:prstGeom prst="rect">
            <a:avLst/>
          </a:prstGeom>
          <a:noFill/>
          <a:ln w="381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1992" name="Line 8" descr="black arrow"/>
          <p:cNvSpPr>
            <a:spLocks noChangeShapeType="1"/>
          </p:cNvSpPr>
          <p:nvPr/>
        </p:nvSpPr>
        <p:spPr bwMode="auto">
          <a:xfrm flipH="1">
            <a:off x="2801938" y="2306638"/>
            <a:ext cx="1944687" cy="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1988" name="Rectangle 3"/>
          <p:cNvSpPr>
            <a:spLocks noGrp="1" noChangeArrowheads="1"/>
          </p:cNvSpPr>
          <p:nvPr>
            <p:ph type="body" idx="1"/>
          </p:nvPr>
        </p:nvSpPr>
        <p:spPr>
          <a:xfrm>
            <a:off x="222250" y="1657350"/>
            <a:ext cx="8631238" cy="4468813"/>
          </a:xfrm>
        </p:spPr>
        <p:txBody>
          <a:bodyPr/>
          <a:lstStyle/>
          <a:p>
            <a:pPr marL="334963" indent="-334963" defTabSz="1076325" eaLnBrk="1" hangingPunct="1"/>
            <a:r>
              <a:rPr lang="en-US" dirty="0">
                <a:ea typeface="ＭＳ Ｐゴシック" pitchFamily="34" charset="-128"/>
              </a:rPr>
              <a:t>Plastic mortar properties</a:t>
            </a:r>
          </a:p>
          <a:p>
            <a:pPr marL="806450" lvl="1" indent="-268288" defTabSz="1076325" eaLnBrk="1" hangingPunct="1">
              <a:buClr>
                <a:srgbClr val="FF0000"/>
              </a:buClr>
            </a:pPr>
            <a:r>
              <a:rPr lang="en-US" dirty="0">
                <a:ea typeface="ＭＳ Ｐゴシック" pitchFamily="34" charset="-128"/>
              </a:rPr>
              <a:t>Workability                              Important for good bond</a:t>
            </a:r>
          </a:p>
          <a:p>
            <a:pPr marL="806450" lvl="1" indent="-268288" defTabSz="1076325" eaLnBrk="1" hangingPunct="1">
              <a:buClr>
                <a:srgbClr val="FF0000"/>
              </a:buClr>
            </a:pPr>
            <a:r>
              <a:rPr lang="en-US" dirty="0">
                <a:ea typeface="ＭＳ Ｐゴシック" pitchFamily="34" charset="-128"/>
              </a:rPr>
              <a:t>Water </a:t>
            </a:r>
            <a:r>
              <a:rPr lang="en-US" dirty="0" err="1">
                <a:ea typeface="ＭＳ Ｐゴシック" pitchFamily="34" charset="-128"/>
              </a:rPr>
              <a:t>retentivity</a:t>
            </a:r>
            <a:endParaRPr lang="en-US" dirty="0">
              <a:ea typeface="ＭＳ Ｐゴシック" pitchFamily="34" charset="-128"/>
            </a:endParaRPr>
          </a:p>
          <a:p>
            <a:pPr marL="806450" lvl="1" indent="-268288" defTabSz="1076325" eaLnBrk="1" hangingPunct="1">
              <a:buClr>
                <a:srgbClr val="FF0000"/>
              </a:buClr>
            </a:pPr>
            <a:r>
              <a:rPr lang="en-US" dirty="0">
                <a:ea typeface="ＭＳ Ｐゴシック" pitchFamily="34" charset="-128"/>
              </a:rPr>
              <a:t>Rate of hardening</a:t>
            </a:r>
          </a:p>
          <a:p>
            <a:pPr marL="334963" indent="-334963" defTabSz="1076325" eaLnBrk="1" hangingPunct="1"/>
            <a:r>
              <a:rPr lang="en-US" dirty="0">
                <a:ea typeface="ＭＳ Ｐゴシック" pitchFamily="34" charset="-128"/>
              </a:rPr>
              <a:t>Hardened mortar properties</a:t>
            </a:r>
          </a:p>
          <a:p>
            <a:pPr marL="806450" lvl="1" indent="-268288" defTabSz="1076325" eaLnBrk="1" hangingPunct="1">
              <a:buClr>
                <a:srgbClr val="FF0000"/>
              </a:buClr>
            </a:pPr>
            <a:r>
              <a:rPr lang="en-US" dirty="0">
                <a:ea typeface="ＭＳ Ｐゴシック" pitchFamily="34" charset="-128"/>
              </a:rPr>
              <a:t>Bond                                        Important, seldom specified</a:t>
            </a:r>
          </a:p>
          <a:p>
            <a:pPr marL="806450" lvl="1" indent="-268288" defTabSz="1076325" eaLnBrk="1" hangingPunct="1">
              <a:buClr>
                <a:srgbClr val="FF0000"/>
              </a:buClr>
            </a:pPr>
            <a:r>
              <a:rPr lang="en-US" dirty="0">
                <a:ea typeface="ＭＳ Ｐゴシック" pitchFamily="34" charset="-128"/>
              </a:rPr>
              <a:t>Compressive strength</a:t>
            </a:r>
          </a:p>
          <a:p>
            <a:pPr marL="806450" lvl="1" indent="-268288" defTabSz="1076325" eaLnBrk="1" hangingPunct="1">
              <a:buClr>
                <a:srgbClr val="FF0000"/>
              </a:buClr>
            </a:pPr>
            <a:r>
              <a:rPr lang="en-US" dirty="0">
                <a:ea typeface="ＭＳ Ｐゴシック" pitchFamily="34" charset="-128"/>
              </a:rPr>
              <a:t>Volume stability</a:t>
            </a:r>
          </a:p>
          <a:p>
            <a:pPr marL="806450" lvl="1" indent="-268288" defTabSz="1076325" eaLnBrk="1" hangingPunct="1">
              <a:buClr>
                <a:srgbClr val="FF0000"/>
              </a:buClr>
            </a:pPr>
            <a:r>
              <a:rPr lang="en-US" dirty="0">
                <a:ea typeface="ＭＳ Ｐゴシック" pitchFamily="34" charset="-128"/>
              </a:rPr>
              <a:t>Durability</a:t>
            </a:r>
          </a:p>
        </p:txBody>
      </p:sp>
      <p:sp>
        <p:nvSpPr>
          <p:cNvPr id="41987" name="Rectangle 2"/>
          <p:cNvSpPr>
            <a:spLocks noGrp="1" noChangeArrowheads="1"/>
          </p:cNvSpPr>
          <p:nvPr>
            <p:ph type="title"/>
          </p:nvPr>
        </p:nvSpPr>
        <p:spPr/>
        <p:txBody>
          <a:bodyPr/>
          <a:lstStyle/>
          <a:p>
            <a:pPr defTabSz="1076325" eaLnBrk="1" hangingPunct="1"/>
            <a:r>
              <a:rPr lang="en-US">
                <a:solidFill>
                  <a:srgbClr val="2D2DB9"/>
                </a:solidFill>
                <a:ea typeface="ＭＳ Ｐゴシック" pitchFamily="34" charset="-128"/>
              </a:rPr>
              <a:t>Masonry Mortar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Footer Placeholder 3"/>
          <p:cNvSpPr>
            <a:spLocks noGrp="1"/>
          </p:cNvSpPr>
          <p:nvPr>
            <p:ph type="ftr"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Instructional Material Complementing FEMA P-1051, Design Examples</a:t>
            </a:r>
            <a:endParaRPr lang="en-US" sz="900" i="1">
              <a:solidFill>
                <a:schemeClr val="accent2"/>
              </a:solidFill>
            </a:endParaRPr>
          </a:p>
        </p:txBody>
      </p:sp>
      <p:sp>
        <p:nvSpPr>
          <p:cNvPr id="44034" name="Slide Number Placeholder 4"/>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Design of Masonry Structures - </a:t>
            </a:r>
            <a:fld id="{ECEB38C6-9A2D-4098-97AC-7CD1C2DB06B8}" type="slidenum">
              <a:rPr lang="en-US" sz="900">
                <a:solidFill>
                  <a:schemeClr val="accent2"/>
                </a:solidFill>
              </a:rPr>
              <a:pPr eaLnBrk="1" hangingPunct="1"/>
              <a:t>13</a:t>
            </a:fld>
            <a:endParaRPr lang="en-US" sz="900">
              <a:solidFill>
                <a:schemeClr val="accent2"/>
              </a:solidFill>
            </a:endParaRPr>
          </a:p>
        </p:txBody>
      </p:sp>
      <p:sp>
        <p:nvSpPr>
          <p:cNvPr id="44036" name="Rectangle 3"/>
          <p:cNvSpPr>
            <a:spLocks noGrp="1" noChangeArrowheads="1"/>
          </p:cNvSpPr>
          <p:nvPr>
            <p:ph type="body" idx="1"/>
          </p:nvPr>
        </p:nvSpPr>
        <p:spPr>
          <a:xfrm>
            <a:off x="349250" y="1425575"/>
            <a:ext cx="8235950" cy="4468813"/>
          </a:xfrm>
        </p:spPr>
        <p:txBody>
          <a:bodyPr/>
          <a:lstStyle/>
          <a:p>
            <a:pPr marL="334963" indent="-334963" defTabSz="1076325" eaLnBrk="1" hangingPunct="1">
              <a:lnSpc>
                <a:spcPct val="90000"/>
              </a:lnSpc>
            </a:pPr>
            <a:r>
              <a:rPr lang="en-US" dirty="0">
                <a:ea typeface="ＭＳ Ｐゴシック" pitchFamily="34" charset="-128"/>
              </a:rPr>
              <a:t>Within each cementitious system, mortar is specified by type (</a:t>
            </a:r>
            <a:r>
              <a:rPr lang="en-US" dirty="0">
                <a:solidFill>
                  <a:srgbClr val="FF0000"/>
                </a:solidFill>
                <a:ea typeface="ＭＳ Ｐゴシック" pitchFamily="34" charset="-128"/>
              </a:rPr>
              <a:t>M</a:t>
            </a:r>
            <a:r>
              <a:rPr lang="en-US" dirty="0">
                <a:ea typeface="ＭＳ Ｐゴシック" pitchFamily="34" charset="-128"/>
              </a:rPr>
              <a:t> a </a:t>
            </a:r>
            <a:r>
              <a:rPr lang="en-US" dirty="0">
                <a:solidFill>
                  <a:srgbClr val="FF0000"/>
                </a:solidFill>
                <a:ea typeface="ＭＳ Ｐゴシック" pitchFamily="34" charset="-128"/>
              </a:rPr>
              <a:t>S</a:t>
            </a:r>
            <a:r>
              <a:rPr lang="en-US" dirty="0">
                <a:ea typeface="ＭＳ Ｐゴシック" pitchFamily="34" charset="-128"/>
              </a:rPr>
              <a:t> o </a:t>
            </a:r>
            <a:r>
              <a:rPr lang="en-US" dirty="0">
                <a:solidFill>
                  <a:srgbClr val="FF0000"/>
                </a:solidFill>
                <a:ea typeface="ＭＳ Ｐゴシック" pitchFamily="34" charset="-128"/>
              </a:rPr>
              <a:t>N</a:t>
            </a:r>
            <a:r>
              <a:rPr lang="en-US" dirty="0">
                <a:ea typeface="ＭＳ Ｐゴシック" pitchFamily="34" charset="-128"/>
              </a:rPr>
              <a:t> w </a:t>
            </a:r>
            <a:r>
              <a:rPr lang="en-US" dirty="0">
                <a:solidFill>
                  <a:srgbClr val="FF0000"/>
                </a:solidFill>
                <a:ea typeface="ＭＳ Ｐゴシック" pitchFamily="34" charset="-128"/>
              </a:rPr>
              <a:t>O</a:t>
            </a:r>
            <a:r>
              <a:rPr lang="en-US" dirty="0">
                <a:ea typeface="ＭＳ Ｐゴシック" pitchFamily="34" charset="-128"/>
              </a:rPr>
              <a:t> r </a:t>
            </a:r>
            <a:r>
              <a:rPr lang="en-US" dirty="0">
                <a:solidFill>
                  <a:srgbClr val="FF0000"/>
                </a:solidFill>
                <a:ea typeface="ＭＳ Ｐゴシック" pitchFamily="34" charset="-128"/>
              </a:rPr>
              <a:t>K</a:t>
            </a:r>
            <a:r>
              <a:rPr lang="en-US" dirty="0">
                <a:ea typeface="ＭＳ Ｐゴシック" pitchFamily="34" charset="-128"/>
              </a:rPr>
              <a:t>):</a:t>
            </a:r>
          </a:p>
          <a:p>
            <a:pPr marL="806450" lvl="1" indent="-268288" defTabSz="1076325" eaLnBrk="1" hangingPunct="1">
              <a:lnSpc>
                <a:spcPct val="90000"/>
              </a:lnSpc>
              <a:buClr>
                <a:srgbClr val="FF0000"/>
              </a:buClr>
            </a:pPr>
            <a:r>
              <a:rPr lang="en-US" dirty="0">
                <a:ea typeface="ＭＳ Ｐゴシック" pitchFamily="34" charset="-128"/>
              </a:rPr>
              <a:t>Going from Type K to Type M, mortar has an increasing volume proportion of </a:t>
            </a:r>
            <a:r>
              <a:rPr lang="en-US" dirty="0" err="1">
                <a:ea typeface="ＭＳ Ｐゴシック" pitchFamily="34" charset="-128"/>
              </a:rPr>
              <a:t>portland</a:t>
            </a:r>
            <a:r>
              <a:rPr lang="en-US" dirty="0">
                <a:ea typeface="ＭＳ Ｐゴシック" pitchFamily="34" charset="-128"/>
              </a:rPr>
              <a:t> cement.  It sets up faster and has higher compressive and tensile bond strengths.</a:t>
            </a:r>
          </a:p>
          <a:p>
            <a:pPr marL="806450" lvl="1" indent="-268288" defTabSz="1076325" eaLnBrk="1" hangingPunct="1">
              <a:lnSpc>
                <a:spcPct val="90000"/>
              </a:lnSpc>
              <a:buClr>
                <a:srgbClr val="FF0000"/>
              </a:buClr>
            </a:pPr>
            <a:r>
              <a:rPr lang="en-US" dirty="0">
                <a:ea typeface="ＭＳ Ｐゴシック" pitchFamily="34" charset="-128"/>
              </a:rPr>
              <a:t>As the volume proportion of </a:t>
            </a:r>
            <a:r>
              <a:rPr lang="en-US" dirty="0" err="1">
                <a:ea typeface="ＭＳ Ｐゴシック" pitchFamily="34" charset="-128"/>
              </a:rPr>
              <a:t>portland</a:t>
            </a:r>
            <a:r>
              <a:rPr lang="en-US" dirty="0">
                <a:ea typeface="ＭＳ Ｐゴシック" pitchFamily="34" charset="-128"/>
              </a:rPr>
              <a:t> cement increases, mortar is less able to deform when hardened.</a:t>
            </a:r>
          </a:p>
          <a:p>
            <a:pPr marL="806450" lvl="1" indent="-268288" defTabSz="1076325" eaLnBrk="1" hangingPunct="1">
              <a:lnSpc>
                <a:spcPct val="90000"/>
              </a:lnSpc>
              <a:buClr>
                <a:srgbClr val="FF0000"/>
              </a:buClr>
            </a:pPr>
            <a:r>
              <a:rPr lang="en-US" dirty="0">
                <a:ea typeface="ＭＳ Ｐゴシック" pitchFamily="34" charset="-128"/>
              </a:rPr>
              <a:t>Types M and S are specified for modern structural masonry construction.</a:t>
            </a:r>
          </a:p>
          <a:p>
            <a:pPr marL="806450" lvl="1" indent="-268288" defTabSz="1076325" eaLnBrk="1" hangingPunct="1">
              <a:lnSpc>
                <a:spcPct val="90000"/>
              </a:lnSpc>
              <a:buClr>
                <a:srgbClr val="FF0000"/>
              </a:buClr>
            </a:pPr>
            <a:r>
              <a:rPr lang="en-US" dirty="0">
                <a:ea typeface="ＭＳ Ｐゴシック" pitchFamily="34" charset="-128"/>
              </a:rPr>
              <a:t>Type N for non-loadbearing and for brick veneer</a:t>
            </a:r>
          </a:p>
          <a:p>
            <a:pPr marL="806450" lvl="1" indent="-268288" defTabSz="1076325" eaLnBrk="1" hangingPunct="1">
              <a:lnSpc>
                <a:spcPct val="90000"/>
              </a:lnSpc>
              <a:buClr>
                <a:srgbClr val="FF0000"/>
              </a:buClr>
            </a:pPr>
            <a:r>
              <a:rPr lang="en-US" dirty="0">
                <a:ea typeface="ＭＳ Ｐゴシック" pitchFamily="34" charset="-128"/>
              </a:rPr>
              <a:t>Type O or K for historic masonry repairs</a:t>
            </a:r>
          </a:p>
        </p:txBody>
      </p:sp>
      <p:sp>
        <p:nvSpPr>
          <p:cNvPr id="44035" name="Rectangle 2"/>
          <p:cNvSpPr>
            <a:spLocks noGrp="1" noChangeArrowheads="1"/>
          </p:cNvSpPr>
          <p:nvPr>
            <p:ph type="title"/>
          </p:nvPr>
        </p:nvSpPr>
        <p:spPr/>
        <p:txBody>
          <a:bodyPr/>
          <a:lstStyle/>
          <a:p>
            <a:pPr defTabSz="1076325" eaLnBrk="1" hangingPunct="1"/>
            <a:r>
              <a:rPr lang="en-US" dirty="0">
                <a:solidFill>
                  <a:srgbClr val="2D2DB9"/>
                </a:solidFill>
                <a:ea typeface="ＭＳ Ｐゴシック" pitchFamily="34" charset="-128"/>
              </a:rPr>
              <a:t>Masonry Mortar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Footer Placeholder 3"/>
          <p:cNvSpPr>
            <a:spLocks noGrp="1"/>
          </p:cNvSpPr>
          <p:nvPr>
            <p:ph type="ftr"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Instructional Material Complementing FEMA P-1051, Design Examples</a:t>
            </a:r>
            <a:endParaRPr lang="en-US" sz="900" i="1">
              <a:solidFill>
                <a:schemeClr val="accent2"/>
              </a:solidFill>
            </a:endParaRPr>
          </a:p>
        </p:txBody>
      </p:sp>
      <p:sp>
        <p:nvSpPr>
          <p:cNvPr id="52226" name="Slide Number Placeholder 4"/>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Design of Masonry Structures - </a:t>
            </a:r>
            <a:fld id="{52B26EB4-8D9B-4663-91AF-183EE42A415E}" type="slidenum">
              <a:rPr lang="en-US" sz="900">
                <a:solidFill>
                  <a:schemeClr val="accent2"/>
                </a:solidFill>
              </a:rPr>
              <a:pPr eaLnBrk="1" hangingPunct="1"/>
              <a:t>14</a:t>
            </a:fld>
            <a:endParaRPr lang="en-US" sz="900">
              <a:solidFill>
                <a:schemeClr val="accent2"/>
              </a:solidFill>
            </a:endParaRPr>
          </a:p>
        </p:txBody>
      </p:sp>
      <p:sp>
        <p:nvSpPr>
          <p:cNvPr id="52228" name="Rectangle 3"/>
          <p:cNvSpPr>
            <a:spLocks noGrp="1" noChangeArrowheads="1"/>
          </p:cNvSpPr>
          <p:nvPr>
            <p:ph type="body" idx="1"/>
          </p:nvPr>
        </p:nvSpPr>
        <p:spPr>
          <a:xfrm>
            <a:off x="222250" y="1657350"/>
            <a:ext cx="8674100" cy="4468813"/>
          </a:xfrm>
        </p:spPr>
        <p:txBody>
          <a:bodyPr/>
          <a:lstStyle/>
          <a:p>
            <a:pPr marL="334963" indent="-334963" defTabSz="1076325" eaLnBrk="1" hangingPunct="1">
              <a:lnSpc>
                <a:spcPct val="90000"/>
              </a:lnSpc>
            </a:pPr>
            <a:r>
              <a:rPr lang="en-US">
                <a:ea typeface="ＭＳ Ｐゴシック" pitchFamily="34" charset="-128"/>
              </a:rPr>
              <a:t>Grout for unit masonry is specified by ASTM C 476</a:t>
            </a:r>
          </a:p>
          <a:p>
            <a:pPr marL="334963" indent="-334963" defTabSz="1076325" eaLnBrk="1" hangingPunct="1">
              <a:lnSpc>
                <a:spcPct val="90000"/>
              </a:lnSpc>
            </a:pPr>
            <a:r>
              <a:rPr lang="en-US">
                <a:ea typeface="ＭＳ Ｐゴシック" pitchFamily="34" charset="-128"/>
              </a:rPr>
              <a:t>Two kinds of grout:</a:t>
            </a:r>
          </a:p>
          <a:p>
            <a:pPr marL="806450" lvl="1" indent="-268288" defTabSz="1076325" eaLnBrk="1" hangingPunct="1">
              <a:lnSpc>
                <a:spcPct val="90000"/>
              </a:lnSpc>
              <a:buClr>
                <a:srgbClr val="FF0000"/>
              </a:buClr>
            </a:pPr>
            <a:r>
              <a:rPr lang="en-US">
                <a:ea typeface="ＭＳ Ｐゴシック" pitchFamily="34" charset="-128"/>
              </a:rPr>
              <a:t>Fine grout (cement, sand, water)</a:t>
            </a:r>
          </a:p>
          <a:p>
            <a:pPr marL="806450" lvl="1" indent="-268288" defTabSz="1076325" eaLnBrk="1" hangingPunct="1">
              <a:lnSpc>
                <a:spcPct val="90000"/>
              </a:lnSpc>
              <a:buClr>
                <a:srgbClr val="FF0000"/>
              </a:buClr>
            </a:pPr>
            <a:r>
              <a:rPr lang="en-US">
                <a:ea typeface="ＭＳ Ｐゴシック" pitchFamily="34" charset="-128"/>
              </a:rPr>
              <a:t>Coarse grout (cement, sand, pea gravel, water)</a:t>
            </a:r>
          </a:p>
          <a:p>
            <a:pPr marL="334963" indent="-334963" defTabSz="1076325" eaLnBrk="1" hangingPunct="1">
              <a:lnSpc>
                <a:spcPct val="90000"/>
              </a:lnSpc>
            </a:pPr>
            <a:r>
              <a:rPr lang="en-US">
                <a:ea typeface="ＭＳ Ｐゴシック" pitchFamily="34" charset="-128"/>
              </a:rPr>
              <a:t>ASTM C 476 permits a small amount of hydrated lime, but does not require any.  Lime is usually not used in plant – batched grout.</a:t>
            </a:r>
          </a:p>
        </p:txBody>
      </p:sp>
      <p:sp>
        <p:nvSpPr>
          <p:cNvPr id="52227" name="Rectangle 2"/>
          <p:cNvSpPr>
            <a:spLocks noGrp="1" noChangeArrowheads="1"/>
          </p:cNvSpPr>
          <p:nvPr>
            <p:ph type="title"/>
          </p:nvPr>
        </p:nvSpPr>
        <p:spPr>
          <a:xfrm>
            <a:off x="271463" y="342900"/>
            <a:ext cx="8397875" cy="573088"/>
          </a:xfrm>
        </p:spPr>
        <p:txBody>
          <a:bodyPr/>
          <a:lstStyle/>
          <a:p>
            <a:pPr defTabSz="1076325" eaLnBrk="1" hangingPunct="1"/>
            <a:r>
              <a:rPr lang="en-US" dirty="0">
                <a:solidFill>
                  <a:srgbClr val="2D2DB9"/>
                </a:solidFill>
                <a:ea typeface="ＭＳ Ｐゴシック" pitchFamily="34" charset="-128"/>
              </a:rPr>
              <a:t>Grout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Footer Placeholder 3"/>
          <p:cNvSpPr>
            <a:spLocks noGrp="1"/>
          </p:cNvSpPr>
          <p:nvPr>
            <p:ph type="ftr"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Instructional Material Complementing FEMA P-1051, Design Examples</a:t>
            </a:r>
            <a:endParaRPr lang="en-US" sz="900" i="1">
              <a:solidFill>
                <a:schemeClr val="accent2"/>
              </a:solidFill>
            </a:endParaRPr>
          </a:p>
        </p:txBody>
      </p:sp>
      <p:sp>
        <p:nvSpPr>
          <p:cNvPr id="58370" name="Slide Number Placeholder 4"/>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Design of Masonry Structures - </a:t>
            </a:r>
            <a:fld id="{B52788C1-0131-437A-896C-46BA4F34E6F1}" type="slidenum">
              <a:rPr lang="en-US" sz="900">
                <a:solidFill>
                  <a:schemeClr val="accent2"/>
                </a:solidFill>
              </a:rPr>
              <a:pPr eaLnBrk="1" hangingPunct="1"/>
              <a:t>15</a:t>
            </a:fld>
            <a:endParaRPr lang="en-US" sz="900">
              <a:solidFill>
                <a:schemeClr val="accent2"/>
              </a:solidFill>
            </a:endParaRPr>
          </a:p>
        </p:txBody>
      </p:sp>
      <p:sp>
        <p:nvSpPr>
          <p:cNvPr id="58372" name="Rectangle 3"/>
          <p:cNvSpPr>
            <a:spLocks noGrp="1" noChangeArrowheads="1"/>
          </p:cNvSpPr>
          <p:nvPr>
            <p:ph type="body" idx="1"/>
          </p:nvPr>
        </p:nvSpPr>
        <p:spPr>
          <a:xfrm>
            <a:off x="732708" y="1638300"/>
            <a:ext cx="7678584" cy="4583113"/>
          </a:xfrm>
        </p:spPr>
        <p:txBody>
          <a:bodyPr/>
          <a:lstStyle/>
          <a:p>
            <a:pPr marL="334963" indent="-334963" defTabSz="1076325" eaLnBrk="1" hangingPunct="1"/>
            <a:r>
              <a:rPr lang="en-US" dirty="0">
                <a:ea typeface="ＭＳ Ｐゴシック" pitchFamily="34" charset="-128"/>
              </a:rPr>
              <a:t>The proportion of water is not specified. The slump should be 8 to 11 in.</a:t>
            </a:r>
          </a:p>
          <a:p>
            <a:pPr marL="334963" indent="-334963" defTabSz="1076325" eaLnBrk="1" hangingPunct="1"/>
            <a:r>
              <a:rPr lang="en-US" dirty="0">
                <a:ea typeface="ＭＳ Ｐゴシック" pitchFamily="34" charset="-128"/>
              </a:rPr>
              <a:t>Masonry units absorb water from the grout decreasing its water-cement ratio and increasing its compressive strength. High-slump grout will still be strong enough.</a:t>
            </a:r>
          </a:p>
        </p:txBody>
      </p:sp>
      <p:sp>
        <p:nvSpPr>
          <p:cNvPr id="58371" name="Rectangle 2"/>
          <p:cNvSpPr>
            <a:spLocks noGrp="1" noChangeArrowheads="1"/>
          </p:cNvSpPr>
          <p:nvPr>
            <p:ph type="title"/>
          </p:nvPr>
        </p:nvSpPr>
        <p:spPr>
          <a:xfrm>
            <a:off x="271463" y="342900"/>
            <a:ext cx="8397875" cy="573088"/>
          </a:xfrm>
        </p:spPr>
        <p:txBody>
          <a:bodyPr/>
          <a:lstStyle/>
          <a:p>
            <a:pPr defTabSz="1076325" eaLnBrk="1" hangingPunct="1"/>
            <a:r>
              <a:rPr lang="en-US" dirty="0">
                <a:solidFill>
                  <a:srgbClr val="2D2DB9"/>
                </a:solidFill>
                <a:ea typeface="ＭＳ Ｐゴシック" pitchFamily="34" charset="-128"/>
              </a:rPr>
              <a:t>Grout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Footer Placeholder 3"/>
          <p:cNvSpPr>
            <a:spLocks noGrp="1"/>
          </p:cNvSpPr>
          <p:nvPr>
            <p:ph type="ftr"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Instructional Material Complementing FEMA P-1051, Design Examples</a:t>
            </a:r>
            <a:endParaRPr lang="en-US" sz="900" i="1">
              <a:solidFill>
                <a:schemeClr val="accent2"/>
              </a:solidFill>
            </a:endParaRPr>
          </a:p>
        </p:txBody>
      </p:sp>
      <p:sp>
        <p:nvSpPr>
          <p:cNvPr id="60418" name="Slide Number Placeholder 4"/>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Design of Masonry Structures - </a:t>
            </a:r>
            <a:fld id="{BE428BF2-E033-4922-A17A-61C13587B733}" type="slidenum">
              <a:rPr lang="en-US" sz="900">
                <a:solidFill>
                  <a:schemeClr val="accent2"/>
                </a:solidFill>
              </a:rPr>
              <a:pPr eaLnBrk="1" hangingPunct="1"/>
              <a:t>16</a:t>
            </a:fld>
            <a:endParaRPr lang="en-US" sz="900">
              <a:solidFill>
                <a:schemeClr val="accent2"/>
              </a:solidFill>
            </a:endParaRPr>
          </a:p>
        </p:txBody>
      </p:sp>
      <p:sp>
        <p:nvSpPr>
          <p:cNvPr id="60420" name="Rectangle 3"/>
          <p:cNvSpPr>
            <a:spLocks noGrp="1" noChangeArrowheads="1"/>
          </p:cNvSpPr>
          <p:nvPr>
            <p:ph type="body" idx="1"/>
          </p:nvPr>
        </p:nvSpPr>
        <p:spPr>
          <a:xfrm>
            <a:off x="527050" y="1314450"/>
            <a:ext cx="8032750" cy="4887913"/>
          </a:xfrm>
        </p:spPr>
        <p:txBody>
          <a:bodyPr/>
          <a:lstStyle/>
          <a:p>
            <a:pPr marL="334963" indent="-334963" defTabSz="1076325" eaLnBrk="1" hangingPunct="1"/>
            <a:r>
              <a:rPr lang="en-US">
                <a:ea typeface="ＭＳ Ｐゴシック" pitchFamily="34" charset="-128"/>
              </a:rPr>
              <a:t>Concrete:</a:t>
            </a:r>
          </a:p>
          <a:p>
            <a:pPr marL="806450" lvl="1" indent="-268288" defTabSz="1076325" eaLnBrk="1" hangingPunct="1">
              <a:buClr>
                <a:srgbClr val="FF0000"/>
              </a:buClr>
            </a:pPr>
            <a:r>
              <a:rPr lang="en-US">
                <a:ea typeface="ＭＳ Ｐゴシック" pitchFamily="34" charset="-128"/>
              </a:rPr>
              <a:t>Designer specifies value of f</a:t>
            </a:r>
            <a:r>
              <a:rPr lang="en-US" baseline="-25000">
                <a:ea typeface="ＭＳ Ｐゴシック" pitchFamily="34" charset="-128"/>
              </a:rPr>
              <a:t>c</a:t>
            </a:r>
            <a:r>
              <a:rPr lang="en-US">
                <a:ea typeface="ＭＳ Ｐゴシック" pitchFamily="34" charset="-128"/>
                <a:sym typeface="Symbol" pitchFamily="18" charset="2"/>
              </a:rPr>
              <a:t></a:t>
            </a:r>
            <a:endParaRPr lang="en-US">
              <a:ea typeface="ＭＳ Ｐゴシック" pitchFamily="34" charset="-128"/>
            </a:endParaRPr>
          </a:p>
          <a:p>
            <a:pPr marL="806450" lvl="1" indent="-268288" defTabSz="1076325" eaLnBrk="1" hangingPunct="1">
              <a:buClr>
                <a:srgbClr val="FF0000"/>
              </a:buClr>
            </a:pPr>
            <a:r>
              <a:rPr lang="en-US">
                <a:ea typeface="ＭＳ Ｐゴシック" pitchFamily="34" charset="-128"/>
              </a:rPr>
              <a:t>Compliance is verified by compression tests on cylinders cast in the field and cured under ideal conditions</a:t>
            </a:r>
          </a:p>
          <a:p>
            <a:pPr marL="334963" indent="-334963" defTabSz="1076325" eaLnBrk="1" hangingPunct="1"/>
            <a:r>
              <a:rPr lang="en-US">
                <a:ea typeface="ＭＳ Ｐゴシック" pitchFamily="34" charset="-128"/>
              </a:rPr>
              <a:t>Masonry</a:t>
            </a:r>
          </a:p>
          <a:p>
            <a:pPr marL="806450" lvl="1" indent="-268288" defTabSz="1076325" eaLnBrk="1" hangingPunct="1">
              <a:buClr>
                <a:srgbClr val="FF0000"/>
              </a:buClr>
            </a:pPr>
            <a:r>
              <a:rPr lang="en-US">
                <a:ea typeface="ＭＳ Ｐゴシック" pitchFamily="34" charset="-128"/>
              </a:rPr>
              <a:t>Designer specifies value of f</a:t>
            </a:r>
            <a:r>
              <a:rPr lang="en-US" baseline="-25000">
                <a:ea typeface="ＭＳ Ｐゴシック" pitchFamily="34" charset="-128"/>
              </a:rPr>
              <a:t>m</a:t>
            </a:r>
            <a:r>
              <a:rPr lang="en-US">
                <a:ea typeface="ＭＳ Ｐゴシック" pitchFamily="34" charset="-128"/>
                <a:sym typeface="Symbol" pitchFamily="18" charset="2"/>
              </a:rPr>
              <a:t></a:t>
            </a:r>
            <a:endParaRPr lang="en-US">
              <a:ea typeface="ＭＳ Ｐゴシック" pitchFamily="34" charset="-128"/>
            </a:endParaRPr>
          </a:p>
          <a:p>
            <a:pPr marL="806450" lvl="1" indent="-268288" defTabSz="1076325" eaLnBrk="1" hangingPunct="1">
              <a:buClr>
                <a:srgbClr val="FF0000"/>
              </a:buClr>
            </a:pPr>
            <a:r>
              <a:rPr lang="en-US">
                <a:ea typeface="ＭＳ Ｐゴシック" pitchFamily="34" charset="-128"/>
              </a:rPr>
              <a:t>Compliance is verified by </a:t>
            </a:r>
            <a:r>
              <a:rPr lang="ja-JP" altLang="en-US">
                <a:ea typeface="ＭＳ Ｐゴシック" pitchFamily="34" charset="-128"/>
              </a:rPr>
              <a:t>“</a:t>
            </a:r>
            <a:r>
              <a:rPr lang="en-US" altLang="ja-JP">
                <a:ea typeface="ＭＳ Ｐゴシック" pitchFamily="34" charset="-128"/>
              </a:rPr>
              <a:t>unit strength method</a:t>
            </a:r>
            <a:r>
              <a:rPr lang="ja-JP" altLang="en-US">
                <a:ea typeface="ＭＳ Ｐゴシック" pitchFamily="34" charset="-128"/>
              </a:rPr>
              <a:t>”</a:t>
            </a:r>
            <a:r>
              <a:rPr lang="en-US" altLang="ja-JP">
                <a:ea typeface="ＭＳ Ｐゴシック" pitchFamily="34" charset="-128"/>
              </a:rPr>
              <a:t> or by </a:t>
            </a:r>
            <a:r>
              <a:rPr lang="ja-JP" altLang="en-US">
                <a:ea typeface="ＭＳ Ｐゴシック" pitchFamily="34" charset="-128"/>
              </a:rPr>
              <a:t>“</a:t>
            </a:r>
            <a:r>
              <a:rPr lang="en-US" altLang="ja-JP">
                <a:ea typeface="ＭＳ Ｐゴシック" pitchFamily="34" charset="-128"/>
              </a:rPr>
              <a:t>prism test method</a:t>
            </a:r>
            <a:r>
              <a:rPr lang="ja-JP" altLang="en-US">
                <a:ea typeface="ＭＳ Ｐゴシック" pitchFamily="34" charset="-128"/>
              </a:rPr>
              <a:t>”</a:t>
            </a:r>
            <a:endParaRPr lang="en-US">
              <a:ea typeface="ＭＳ Ｐゴシック" pitchFamily="34" charset="-128"/>
            </a:endParaRPr>
          </a:p>
        </p:txBody>
      </p:sp>
      <p:sp>
        <p:nvSpPr>
          <p:cNvPr id="60419" name="Rectangle 2"/>
          <p:cNvSpPr>
            <a:spLocks noGrp="1" noChangeArrowheads="1"/>
          </p:cNvSpPr>
          <p:nvPr>
            <p:ph type="title"/>
          </p:nvPr>
        </p:nvSpPr>
        <p:spPr/>
        <p:txBody>
          <a:bodyPr/>
          <a:lstStyle/>
          <a:p>
            <a:pPr defTabSz="1076325" eaLnBrk="1" hangingPunct="1"/>
            <a:r>
              <a:rPr lang="en-US" sz="3200">
                <a:solidFill>
                  <a:srgbClr val="2D2DB9"/>
                </a:solidFill>
                <a:ea typeface="ＭＳ Ｐゴシック" pitchFamily="34" charset="-128"/>
              </a:rPr>
              <a:t>Role of f</a:t>
            </a:r>
            <a:r>
              <a:rPr lang="en-US" sz="3200" baseline="-25000">
                <a:solidFill>
                  <a:srgbClr val="2D2DB9"/>
                </a:solidFill>
                <a:ea typeface="ＭＳ Ｐゴシック" pitchFamily="34" charset="-128"/>
              </a:rPr>
              <a:t>m</a:t>
            </a:r>
            <a:r>
              <a:rPr lang="en-US" sz="3200">
                <a:solidFill>
                  <a:srgbClr val="2D2DB9"/>
                </a:solidFill>
                <a:ea typeface="ＭＳ Ｐゴシック" pitchFamily="34" charset="-128"/>
                <a:sym typeface="Symbol" pitchFamily="18" charset="2"/>
              </a:rPr>
              <a: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Footer Placeholder 3"/>
          <p:cNvSpPr>
            <a:spLocks noGrp="1"/>
          </p:cNvSpPr>
          <p:nvPr>
            <p:ph type="ftr"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Instructional Material Complementing FEMA P-1051, Design Examples</a:t>
            </a:r>
            <a:endParaRPr lang="en-US" sz="900" i="1">
              <a:solidFill>
                <a:schemeClr val="accent2"/>
              </a:solidFill>
            </a:endParaRPr>
          </a:p>
        </p:txBody>
      </p:sp>
      <p:sp>
        <p:nvSpPr>
          <p:cNvPr id="66562" name="Slide Number Placeholder 4"/>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Design of Masonry Structures - </a:t>
            </a:r>
            <a:fld id="{632D44DA-DB92-4800-BDE2-634109817261}" type="slidenum">
              <a:rPr lang="en-US" sz="900">
                <a:solidFill>
                  <a:schemeClr val="accent2"/>
                </a:solidFill>
              </a:rPr>
              <a:pPr eaLnBrk="1" hangingPunct="1"/>
              <a:t>17</a:t>
            </a:fld>
            <a:endParaRPr lang="en-US" sz="900">
              <a:solidFill>
                <a:schemeClr val="accent2"/>
              </a:solidFill>
            </a:endParaRPr>
          </a:p>
        </p:txBody>
      </p:sp>
      <p:sp>
        <p:nvSpPr>
          <p:cNvPr id="66564" name="Rectangle 3"/>
          <p:cNvSpPr>
            <a:spLocks noGrp="1" noChangeArrowheads="1"/>
          </p:cNvSpPr>
          <p:nvPr>
            <p:ph type="body" idx="1"/>
          </p:nvPr>
        </p:nvSpPr>
        <p:spPr>
          <a:xfrm>
            <a:off x="527050" y="1847850"/>
            <a:ext cx="8204200" cy="3306763"/>
          </a:xfrm>
        </p:spPr>
        <p:txBody>
          <a:bodyPr/>
          <a:lstStyle/>
          <a:p>
            <a:pPr marL="334963" indent="-334963" defTabSz="1076325" eaLnBrk="1" hangingPunct="1"/>
            <a:r>
              <a:rPr lang="en-US" dirty="0">
                <a:ea typeface="ＭＳ Ｐゴシック" pitchFamily="34" charset="-128"/>
              </a:rPr>
              <a:t>Designer determines required m</a:t>
            </a:r>
            <a:r>
              <a:rPr lang="en-US" dirty="0">
                <a:ea typeface="ＭＳ Ｐゴシック" pitchFamily="34" charset="-128"/>
                <a:sym typeface="Symbol" pitchFamily="18" charset="2"/>
              </a:rPr>
              <a:t>aterial specification:</a:t>
            </a:r>
          </a:p>
          <a:p>
            <a:pPr marL="806450" lvl="1" indent="-268288" defTabSz="1076325" eaLnBrk="1" hangingPunct="1">
              <a:buClr>
                <a:srgbClr val="FF0000"/>
              </a:buClr>
            </a:pPr>
            <a:r>
              <a:rPr lang="en-US" dirty="0">
                <a:ea typeface="ＭＳ Ｐゴシック" pitchFamily="34" charset="-128"/>
              </a:rPr>
              <a:t>Designer states assumed value of </a:t>
            </a:r>
            <a:r>
              <a:rPr lang="en-US" dirty="0" err="1">
                <a:ea typeface="ＭＳ Ｐゴシック" pitchFamily="34" charset="-128"/>
              </a:rPr>
              <a:t>f</a:t>
            </a:r>
            <a:r>
              <a:rPr lang="en-US" baseline="-25000" dirty="0" err="1">
                <a:ea typeface="ＭＳ Ｐゴシック" pitchFamily="34" charset="-128"/>
              </a:rPr>
              <a:t>m</a:t>
            </a:r>
            <a:r>
              <a:rPr lang="en-US" dirty="0">
                <a:ea typeface="ＭＳ Ｐゴシック" pitchFamily="34" charset="-128"/>
                <a:sym typeface="Symbol" pitchFamily="18" charset="2"/>
              </a:rPr>
              <a:t></a:t>
            </a:r>
          </a:p>
          <a:p>
            <a:pPr marL="806450" lvl="1" indent="-268288" defTabSz="1076325" eaLnBrk="1" hangingPunct="1">
              <a:buClr>
                <a:srgbClr val="FF0000"/>
              </a:buClr>
            </a:pPr>
            <a:r>
              <a:rPr lang="en-US" dirty="0">
                <a:ea typeface="ＭＳ Ｐゴシック" pitchFamily="34" charset="-128"/>
              </a:rPr>
              <a:t>Specifier specifies units, mortar and grout that will satisfy </a:t>
            </a:r>
            <a:r>
              <a:rPr lang="ja-JP" altLang="en-US" dirty="0">
                <a:ea typeface="ＭＳ Ｐゴシック" pitchFamily="34" charset="-128"/>
              </a:rPr>
              <a:t>“</a:t>
            </a:r>
            <a:r>
              <a:rPr lang="en-US" altLang="ja-JP" dirty="0">
                <a:ea typeface="ＭＳ Ｐゴシック" pitchFamily="34" charset="-128"/>
              </a:rPr>
              <a:t>unit strength method</a:t>
            </a:r>
            <a:r>
              <a:rPr lang="ja-JP" altLang="en-US" dirty="0">
                <a:ea typeface="ＭＳ Ｐゴシック" pitchFamily="34" charset="-128"/>
              </a:rPr>
              <a:t>”</a:t>
            </a:r>
            <a:endParaRPr lang="en-US" altLang="ja-JP" dirty="0">
              <a:ea typeface="ＭＳ Ｐゴシック" pitchFamily="34" charset="-128"/>
            </a:endParaRPr>
          </a:p>
          <a:p>
            <a:pPr marL="806450" lvl="1" indent="-268288" defTabSz="1076325" eaLnBrk="1" hangingPunct="1">
              <a:buClr>
                <a:srgbClr val="FF0000"/>
              </a:buClr>
            </a:pPr>
            <a:r>
              <a:rPr lang="en-US" dirty="0">
                <a:ea typeface="ＭＳ Ｐゴシック" pitchFamily="34" charset="-128"/>
              </a:rPr>
              <a:t>Compliance with </a:t>
            </a:r>
            <a:r>
              <a:rPr lang="en-US" dirty="0" err="1">
                <a:ea typeface="ＭＳ Ｐゴシック" pitchFamily="34" charset="-128"/>
              </a:rPr>
              <a:t>f</a:t>
            </a:r>
            <a:r>
              <a:rPr lang="en-US" baseline="-25000" dirty="0" err="1">
                <a:ea typeface="ＭＳ Ｐゴシック" pitchFamily="34" charset="-128"/>
              </a:rPr>
              <a:t>m</a:t>
            </a:r>
            <a:r>
              <a:rPr lang="en-US" dirty="0">
                <a:ea typeface="ＭＳ Ｐゴシック" pitchFamily="34" charset="-128"/>
                <a:sym typeface="Symbol" pitchFamily="18" charset="2"/>
              </a:rPr>
              <a:t></a:t>
            </a:r>
            <a:r>
              <a:rPr lang="en-US" dirty="0">
                <a:ea typeface="ＭＳ Ｐゴシック" pitchFamily="34" charset="-128"/>
              </a:rPr>
              <a:t> can be verified with no tests on mortar, grout, or prisms  (but need verification of units</a:t>
            </a:r>
            <a:r>
              <a:rPr lang="ja-JP" altLang="en-US" dirty="0">
                <a:ea typeface="ＭＳ Ｐゴシック" pitchFamily="34" charset="-128"/>
              </a:rPr>
              <a:t>’</a:t>
            </a:r>
            <a:r>
              <a:rPr lang="en-US" altLang="ja-JP" dirty="0">
                <a:ea typeface="ＭＳ Ｐゴシック" pitchFamily="34" charset="-128"/>
              </a:rPr>
              <a:t> compressive strength)</a:t>
            </a:r>
          </a:p>
          <a:p>
            <a:pPr marL="806450" lvl="1" indent="-268288" defTabSz="1076325" eaLnBrk="1" hangingPunct="1">
              <a:buFontTx/>
              <a:buNone/>
            </a:pPr>
            <a:endParaRPr lang="en-US" dirty="0">
              <a:ea typeface="ＭＳ Ｐゴシック" pitchFamily="34" charset="-128"/>
            </a:endParaRPr>
          </a:p>
        </p:txBody>
      </p:sp>
      <p:sp>
        <p:nvSpPr>
          <p:cNvPr id="66563" name="Rectangle 2"/>
          <p:cNvSpPr>
            <a:spLocks noGrp="1" noChangeArrowheads="1"/>
          </p:cNvSpPr>
          <p:nvPr>
            <p:ph type="title"/>
          </p:nvPr>
        </p:nvSpPr>
        <p:spPr>
          <a:xfrm>
            <a:off x="271463" y="457200"/>
            <a:ext cx="8397875" cy="1089025"/>
          </a:xfrm>
        </p:spPr>
        <p:txBody>
          <a:bodyPr/>
          <a:lstStyle/>
          <a:p>
            <a:pPr defTabSz="1076325" eaLnBrk="1" hangingPunct="1"/>
            <a:r>
              <a:rPr lang="en-US" dirty="0">
                <a:solidFill>
                  <a:srgbClr val="2D2DB9"/>
                </a:solidFill>
                <a:ea typeface="ＭＳ Ｐゴシック" pitchFamily="34" charset="-128"/>
              </a:rPr>
              <a:t>Application of Unit Strength Method (Specification Tables 1, 2)</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a:t>Instructional Material Complementing FEMA P-1051, Design Examples</a:t>
            </a:r>
            <a:endParaRPr lang="en-US" i="1"/>
          </a:p>
        </p:txBody>
      </p:sp>
      <p:sp>
        <p:nvSpPr>
          <p:cNvPr id="70660" name="Slide Number Placeholder 4"/>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Design of Masonry Structures 12 - </a:t>
            </a:r>
            <a:fld id="{0BC9BF2B-BF6F-4109-B2DA-89EFD23F2457}" type="slidenum">
              <a:rPr lang="en-US" sz="900">
                <a:solidFill>
                  <a:schemeClr val="accent2"/>
                </a:solidFill>
              </a:rPr>
              <a:pPr eaLnBrk="1" hangingPunct="1"/>
              <a:t>18</a:t>
            </a:fld>
            <a:endParaRPr lang="en-US" sz="900">
              <a:solidFill>
                <a:schemeClr val="accent2"/>
              </a:solidFill>
            </a:endParaRPr>
          </a:p>
        </p:txBody>
      </p:sp>
      <p:sp>
        <p:nvSpPr>
          <p:cNvPr id="70658" name="Content Placeholder 2"/>
          <p:cNvSpPr>
            <a:spLocks noGrp="1"/>
          </p:cNvSpPr>
          <p:nvPr>
            <p:ph idx="1"/>
          </p:nvPr>
        </p:nvSpPr>
        <p:spPr>
          <a:xfrm>
            <a:off x="704850" y="1589088"/>
            <a:ext cx="8229600" cy="4525962"/>
          </a:xfrm>
        </p:spPr>
        <p:txBody>
          <a:bodyPr/>
          <a:lstStyle/>
          <a:p>
            <a:pPr marL="366713" indent="-366713" defTabSz="977900" eaLnBrk="1" hangingPunct="1">
              <a:lnSpc>
                <a:spcPct val="90000"/>
              </a:lnSpc>
              <a:buSzPct val="100000"/>
            </a:pPr>
            <a:r>
              <a:rPr lang="en-US">
                <a:ea typeface="ＭＳ Ｐゴシック" pitchFamily="34" charset="-128"/>
              </a:rPr>
              <a:t>Select trial design.</a:t>
            </a:r>
          </a:p>
          <a:p>
            <a:pPr marL="366713" indent="-366713" defTabSz="977900" eaLnBrk="1" hangingPunct="1">
              <a:lnSpc>
                <a:spcPct val="90000"/>
              </a:lnSpc>
              <a:buSzPct val="100000"/>
            </a:pPr>
            <a:r>
              <a:rPr lang="en-US">
                <a:ea typeface="ＭＳ Ｐゴシック" pitchFamily="34" charset="-128"/>
              </a:rPr>
              <a:t>Compute factored design moments and shears for in- and out-of-plane loading.  Include p-</a:t>
            </a:r>
            <a:r>
              <a:rPr lang="en-US">
                <a:latin typeface="Symbol" pitchFamily="18" charset="2"/>
                <a:ea typeface="ＭＳ Ｐゴシック" pitchFamily="34" charset="-128"/>
              </a:rPr>
              <a:t>d</a:t>
            </a:r>
            <a:r>
              <a:rPr lang="en-US">
                <a:ea typeface="ＭＳ Ｐゴシック" pitchFamily="34" charset="-128"/>
              </a:rPr>
              <a:t> for out-of-plane deflection and moment.</a:t>
            </a:r>
          </a:p>
          <a:p>
            <a:pPr marL="366713" indent="-366713" defTabSz="977900" eaLnBrk="1" hangingPunct="1">
              <a:lnSpc>
                <a:spcPct val="90000"/>
              </a:lnSpc>
              <a:buSzPct val="100000"/>
            </a:pPr>
            <a:r>
              <a:rPr lang="en-US">
                <a:ea typeface="ＭＳ Ｐゴシック" pitchFamily="34" charset="-128"/>
              </a:rPr>
              <a:t>Design flexural reinforcement as controlled by out-of-plane loading.</a:t>
            </a:r>
          </a:p>
          <a:p>
            <a:pPr marL="366713" indent="-366713" defTabSz="977900" eaLnBrk="1" hangingPunct="1">
              <a:lnSpc>
                <a:spcPct val="90000"/>
              </a:lnSpc>
              <a:buSzPct val="100000"/>
            </a:pPr>
            <a:r>
              <a:rPr lang="en-US">
                <a:ea typeface="ＭＳ Ｐゴシック" pitchFamily="34" charset="-128"/>
              </a:rPr>
              <a:t>Design flexural reinforcement as controlled by in-plane loading and revise design as necessary.</a:t>
            </a:r>
          </a:p>
          <a:p>
            <a:pPr marL="366713" indent="-366713" defTabSz="977900" eaLnBrk="1" hangingPunct="1">
              <a:lnSpc>
                <a:spcPct val="90000"/>
              </a:lnSpc>
              <a:buSzPct val="100000"/>
            </a:pPr>
            <a:r>
              <a:rPr lang="en-US">
                <a:ea typeface="ＭＳ Ｐゴシック" pitchFamily="34" charset="-128"/>
              </a:rPr>
              <a:t>Check to ensure ductility.</a:t>
            </a:r>
          </a:p>
          <a:p>
            <a:pPr marL="366713" indent="-366713" defTabSz="977900" eaLnBrk="1" hangingPunct="1">
              <a:lnSpc>
                <a:spcPct val="90000"/>
              </a:lnSpc>
              <a:buSzPct val="100000"/>
            </a:pPr>
            <a:r>
              <a:rPr lang="en-US">
                <a:ea typeface="ＭＳ Ｐゴシック" pitchFamily="34" charset="-128"/>
              </a:rPr>
              <a:t>Check shear capacity and revise if required.</a:t>
            </a:r>
          </a:p>
          <a:p>
            <a:pPr marL="366713" indent="-366713" defTabSz="977900" eaLnBrk="1" hangingPunct="1">
              <a:lnSpc>
                <a:spcPct val="90000"/>
              </a:lnSpc>
              <a:buSzPct val="100000"/>
            </a:pPr>
            <a:r>
              <a:rPr lang="en-US">
                <a:ea typeface="ＭＳ Ｐゴシック" pitchFamily="34" charset="-128"/>
              </a:rPr>
              <a:t>Check detailing.</a:t>
            </a:r>
          </a:p>
        </p:txBody>
      </p:sp>
      <p:sp>
        <p:nvSpPr>
          <p:cNvPr id="70657" name="Title 1"/>
          <p:cNvSpPr>
            <a:spLocks noGrp="1"/>
          </p:cNvSpPr>
          <p:nvPr>
            <p:ph type="title"/>
          </p:nvPr>
        </p:nvSpPr>
        <p:spPr/>
        <p:txBody>
          <a:bodyPr/>
          <a:lstStyle/>
          <a:p>
            <a:r>
              <a:rPr lang="en-US" dirty="0">
                <a:solidFill>
                  <a:srgbClr val="2D2DB9"/>
                </a:solidFill>
                <a:ea typeface="ＭＳ Ｐゴシック" pitchFamily="34" charset="-128"/>
              </a:rPr>
              <a:t>Procedure for Strength Design of Reinforced Masonry Shear Walls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Footer Placeholder 2"/>
          <p:cNvSpPr>
            <a:spLocks noGrp="1"/>
          </p:cNvSpPr>
          <p:nvPr>
            <p:ph type="ftr"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Instructional Material Complementing FEMA P-1051, Design Examples</a:t>
            </a:r>
            <a:endParaRPr lang="en-US" sz="900" i="1">
              <a:solidFill>
                <a:schemeClr val="accent2"/>
              </a:solidFill>
            </a:endParaRPr>
          </a:p>
        </p:txBody>
      </p:sp>
      <p:sp>
        <p:nvSpPr>
          <p:cNvPr id="80898" name="Slide Number Placeholder 3"/>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Design of Masonry Structures - </a:t>
            </a:r>
            <a:fld id="{D7CCD3C7-F94A-461B-8CCB-F1D53C69524A}" type="slidenum">
              <a:rPr lang="en-US" sz="900">
                <a:solidFill>
                  <a:schemeClr val="accent2"/>
                </a:solidFill>
              </a:rPr>
              <a:pPr eaLnBrk="1" hangingPunct="1"/>
              <a:t>19</a:t>
            </a:fld>
            <a:endParaRPr lang="en-US" sz="900">
              <a:solidFill>
                <a:schemeClr val="accent2"/>
              </a:solidFill>
            </a:endParaRPr>
          </a:p>
        </p:txBody>
      </p:sp>
      <p:grpSp>
        <p:nvGrpSpPr>
          <p:cNvPr id="80900" name="Group 3" descr="A wall subject to out of plane forces deflecting out in the direction of the force.  The wall boundary conditions are shown acting as not restraining rotation.&#10;"/>
          <p:cNvGrpSpPr>
            <a:grpSpLocks/>
          </p:cNvGrpSpPr>
          <p:nvPr/>
        </p:nvGrpSpPr>
        <p:grpSpPr bwMode="auto">
          <a:xfrm>
            <a:off x="769938" y="1277620"/>
            <a:ext cx="5419725" cy="3962400"/>
            <a:chOff x="2378" y="1592"/>
            <a:chExt cx="1727" cy="1138"/>
          </a:xfrm>
        </p:grpSpPr>
        <p:grpSp>
          <p:nvGrpSpPr>
            <p:cNvPr id="80903" name="Group 4"/>
            <p:cNvGrpSpPr>
              <a:grpSpLocks/>
            </p:cNvGrpSpPr>
            <p:nvPr/>
          </p:nvGrpSpPr>
          <p:grpSpPr bwMode="auto">
            <a:xfrm>
              <a:off x="2746" y="1733"/>
              <a:ext cx="956" cy="954"/>
              <a:chOff x="2746" y="1733"/>
              <a:chExt cx="956" cy="954"/>
            </a:xfrm>
          </p:grpSpPr>
          <p:sp>
            <p:nvSpPr>
              <p:cNvPr id="81253" name="Oval 5"/>
              <p:cNvSpPr>
                <a:spLocks noChangeArrowheads="1"/>
              </p:cNvSpPr>
              <p:nvPr/>
            </p:nvSpPr>
            <p:spPr bwMode="black">
              <a:xfrm>
                <a:off x="2784" y="2654"/>
                <a:ext cx="10" cy="10"/>
              </a:xfrm>
              <a:prstGeom prst="ellipse">
                <a:avLst/>
              </a:prstGeom>
              <a:solidFill>
                <a:schemeClr val="folHlink"/>
              </a:solidFill>
              <a:ln w="9525">
                <a:solidFill>
                  <a:schemeClr val="tx1"/>
                </a:solidFill>
                <a:round/>
                <a:headEnd/>
                <a:tailEnd/>
              </a:ln>
            </p:spPr>
            <p:txBody>
              <a:bodyPr/>
              <a:lstStyle/>
              <a:p>
                <a:endParaRPr lang="en-US"/>
              </a:p>
            </p:txBody>
          </p:sp>
          <p:sp>
            <p:nvSpPr>
              <p:cNvPr id="81254" name="Freeform 6"/>
              <p:cNvSpPr>
                <a:spLocks/>
              </p:cNvSpPr>
              <p:nvPr/>
            </p:nvSpPr>
            <p:spPr bwMode="black">
              <a:xfrm>
                <a:off x="2785" y="2656"/>
                <a:ext cx="18" cy="22"/>
              </a:xfrm>
              <a:custGeom>
                <a:avLst/>
                <a:gdLst>
                  <a:gd name="T0" fmla="*/ 0 w 75"/>
                  <a:gd name="T1" fmla="*/ 0 h 87"/>
                  <a:gd name="T2" fmla="*/ 0 w 75"/>
                  <a:gd name="T3" fmla="*/ 0 h 87"/>
                  <a:gd name="T4" fmla="*/ 0 w 75"/>
                  <a:gd name="T5" fmla="*/ 0 h 87"/>
                  <a:gd name="T6" fmla="*/ 0 w 75"/>
                  <a:gd name="T7" fmla="*/ 0 h 87"/>
                  <a:gd name="T8" fmla="*/ 0 w 75"/>
                  <a:gd name="T9" fmla="*/ 0 h 87"/>
                  <a:gd name="T10" fmla="*/ 0 60000 65536"/>
                  <a:gd name="T11" fmla="*/ 0 60000 65536"/>
                  <a:gd name="T12" fmla="*/ 0 60000 65536"/>
                  <a:gd name="T13" fmla="*/ 0 60000 65536"/>
                  <a:gd name="T14" fmla="*/ 0 60000 65536"/>
                  <a:gd name="T15" fmla="*/ 0 w 75"/>
                  <a:gd name="T16" fmla="*/ 0 h 87"/>
                  <a:gd name="T17" fmla="*/ 75 w 75"/>
                  <a:gd name="T18" fmla="*/ 87 h 87"/>
                </a:gdLst>
                <a:ahLst/>
                <a:cxnLst>
                  <a:cxn ang="T10">
                    <a:pos x="T0" y="T1"/>
                  </a:cxn>
                  <a:cxn ang="T11">
                    <a:pos x="T2" y="T3"/>
                  </a:cxn>
                  <a:cxn ang="T12">
                    <a:pos x="T4" y="T5"/>
                  </a:cxn>
                  <a:cxn ang="T13">
                    <a:pos x="T6" y="T7"/>
                  </a:cxn>
                  <a:cxn ang="T14">
                    <a:pos x="T8" y="T9"/>
                  </a:cxn>
                </a:cxnLst>
                <a:rect l="T15" t="T16" r="T17" b="T18"/>
                <a:pathLst>
                  <a:path w="75" h="87">
                    <a:moveTo>
                      <a:pt x="40" y="87"/>
                    </a:moveTo>
                    <a:lnTo>
                      <a:pt x="0" y="23"/>
                    </a:lnTo>
                    <a:lnTo>
                      <a:pt x="36" y="0"/>
                    </a:lnTo>
                    <a:lnTo>
                      <a:pt x="75" y="64"/>
                    </a:lnTo>
                    <a:lnTo>
                      <a:pt x="40" y="87"/>
                    </a:lnTo>
                    <a:close/>
                  </a:path>
                </a:pathLst>
              </a:custGeom>
              <a:solidFill>
                <a:schemeClr val="folHlink"/>
              </a:solidFill>
              <a:ln w="9525">
                <a:solidFill>
                  <a:schemeClr val="tx1"/>
                </a:solidFill>
                <a:round/>
                <a:headEnd/>
                <a:tailEnd/>
              </a:ln>
            </p:spPr>
            <p:txBody>
              <a:bodyPr/>
              <a:lstStyle/>
              <a:p>
                <a:endParaRPr lang="en-US"/>
              </a:p>
            </p:txBody>
          </p:sp>
          <p:sp>
            <p:nvSpPr>
              <p:cNvPr id="81255" name="Oval 7"/>
              <p:cNvSpPr>
                <a:spLocks noChangeArrowheads="1"/>
              </p:cNvSpPr>
              <p:nvPr/>
            </p:nvSpPr>
            <p:spPr bwMode="black">
              <a:xfrm>
                <a:off x="2788" y="2637"/>
                <a:ext cx="11" cy="10"/>
              </a:xfrm>
              <a:prstGeom prst="ellipse">
                <a:avLst/>
              </a:prstGeom>
              <a:solidFill>
                <a:schemeClr val="folHlink"/>
              </a:solidFill>
              <a:ln w="9525">
                <a:solidFill>
                  <a:schemeClr val="tx1"/>
                </a:solidFill>
                <a:round/>
                <a:headEnd/>
                <a:tailEnd/>
              </a:ln>
            </p:spPr>
            <p:txBody>
              <a:bodyPr/>
              <a:lstStyle/>
              <a:p>
                <a:endParaRPr lang="en-US"/>
              </a:p>
            </p:txBody>
          </p:sp>
          <p:sp>
            <p:nvSpPr>
              <p:cNvPr id="81256" name="Freeform 8"/>
              <p:cNvSpPr>
                <a:spLocks/>
              </p:cNvSpPr>
              <p:nvPr/>
            </p:nvSpPr>
            <p:spPr bwMode="black">
              <a:xfrm>
                <a:off x="2784" y="2641"/>
                <a:ext cx="15" cy="19"/>
              </a:xfrm>
              <a:custGeom>
                <a:avLst/>
                <a:gdLst>
                  <a:gd name="T0" fmla="*/ 0 w 58"/>
                  <a:gd name="T1" fmla="*/ 0 h 78"/>
                  <a:gd name="T2" fmla="*/ 0 w 58"/>
                  <a:gd name="T3" fmla="*/ 0 h 78"/>
                  <a:gd name="T4" fmla="*/ 0 w 58"/>
                  <a:gd name="T5" fmla="*/ 0 h 78"/>
                  <a:gd name="T6" fmla="*/ 0 w 58"/>
                  <a:gd name="T7" fmla="*/ 0 h 78"/>
                  <a:gd name="T8" fmla="*/ 0 w 58"/>
                  <a:gd name="T9" fmla="*/ 0 h 78"/>
                  <a:gd name="T10" fmla="*/ 0 60000 65536"/>
                  <a:gd name="T11" fmla="*/ 0 60000 65536"/>
                  <a:gd name="T12" fmla="*/ 0 60000 65536"/>
                  <a:gd name="T13" fmla="*/ 0 60000 65536"/>
                  <a:gd name="T14" fmla="*/ 0 60000 65536"/>
                  <a:gd name="T15" fmla="*/ 0 w 58"/>
                  <a:gd name="T16" fmla="*/ 0 h 78"/>
                  <a:gd name="T17" fmla="*/ 58 w 58"/>
                  <a:gd name="T18" fmla="*/ 78 h 78"/>
                </a:gdLst>
                <a:ahLst/>
                <a:cxnLst>
                  <a:cxn ang="T10">
                    <a:pos x="T0" y="T1"/>
                  </a:cxn>
                  <a:cxn ang="T11">
                    <a:pos x="T2" y="T3"/>
                  </a:cxn>
                  <a:cxn ang="T12">
                    <a:pos x="T4" y="T5"/>
                  </a:cxn>
                  <a:cxn ang="T13">
                    <a:pos x="T6" y="T7"/>
                  </a:cxn>
                  <a:cxn ang="T14">
                    <a:pos x="T8" y="T9"/>
                  </a:cxn>
                </a:cxnLst>
                <a:rect l="T15" t="T16" r="T17" b="T18"/>
                <a:pathLst>
                  <a:path w="58" h="78">
                    <a:moveTo>
                      <a:pt x="0" y="68"/>
                    </a:moveTo>
                    <a:lnTo>
                      <a:pt x="18" y="0"/>
                    </a:lnTo>
                    <a:lnTo>
                      <a:pt x="58" y="10"/>
                    </a:lnTo>
                    <a:lnTo>
                      <a:pt x="41" y="78"/>
                    </a:lnTo>
                    <a:lnTo>
                      <a:pt x="0" y="68"/>
                    </a:lnTo>
                    <a:close/>
                  </a:path>
                </a:pathLst>
              </a:custGeom>
              <a:solidFill>
                <a:schemeClr val="folHlink"/>
              </a:solidFill>
              <a:ln w="9525">
                <a:solidFill>
                  <a:schemeClr val="tx1"/>
                </a:solidFill>
                <a:round/>
                <a:headEnd/>
                <a:tailEnd/>
              </a:ln>
            </p:spPr>
            <p:txBody>
              <a:bodyPr/>
              <a:lstStyle/>
              <a:p>
                <a:endParaRPr lang="en-US"/>
              </a:p>
            </p:txBody>
          </p:sp>
          <p:sp>
            <p:nvSpPr>
              <p:cNvPr id="81257" name="Oval 9"/>
              <p:cNvSpPr>
                <a:spLocks noChangeArrowheads="1"/>
              </p:cNvSpPr>
              <p:nvPr/>
            </p:nvSpPr>
            <p:spPr bwMode="black">
              <a:xfrm>
                <a:off x="2774" y="2639"/>
                <a:ext cx="11" cy="11"/>
              </a:xfrm>
              <a:prstGeom prst="ellipse">
                <a:avLst/>
              </a:prstGeom>
              <a:solidFill>
                <a:schemeClr val="folHlink"/>
              </a:solidFill>
              <a:ln w="9525">
                <a:solidFill>
                  <a:schemeClr val="tx1"/>
                </a:solidFill>
                <a:round/>
                <a:headEnd/>
                <a:tailEnd/>
              </a:ln>
            </p:spPr>
            <p:txBody>
              <a:bodyPr/>
              <a:lstStyle/>
              <a:p>
                <a:endParaRPr lang="en-US"/>
              </a:p>
            </p:txBody>
          </p:sp>
          <p:sp>
            <p:nvSpPr>
              <p:cNvPr id="81258" name="Freeform 10"/>
              <p:cNvSpPr>
                <a:spLocks/>
              </p:cNvSpPr>
              <p:nvPr/>
            </p:nvSpPr>
            <p:spPr bwMode="black">
              <a:xfrm>
                <a:off x="2779" y="2637"/>
                <a:ext cx="15" cy="13"/>
              </a:xfrm>
              <a:custGeom>
                <a:avLst/>
                <a:gdLst>
                  <a:gd name="T0" fmla="*/ 0 w 64"/>
                  <a:gd name="T1" fmla="*/ 0 h 49"/>
                  <a:gd name="T2" fmla="*/ 0 w 64"/>
                  <a:gd name="T3" fmla="*/ 0 h 49"/>
                  <a:gd name="T4" fmla="*/ 0 w 64"/>
                  <a:gd name="T5" fmla="*/ 0 h 49"/>
                  <a:gd name="T6" fmla="*/ 0 w 64"/>
                  <a:gd name="T7" fmla="*/ 0 h 49"/>
                  <a:gd name="T8" fmla="*/ 0 w 64"/>
                  <a:gd name="T9" fmla="*/ 0 h 49"/>
                  <a:gd name="T10" fmla="*/ 0 60000 65536"/>
                  <a:gd name="T11" fmla="*/ 0 60000 65536"/>
                  <a:gd name="T12" fmla="*/ 0 60000 65536"/>
                  <a:gd name="T13" fmla="*/ 0 60000 65536"/>
                  <a:gd name="T14" fmla="*/ 0 60000 65536"/>
                  <a:gd name="T15" fmla="*/ 0 w 64"/>
                  <a:gd name="T16" fmla="*/ 0 h 49"/>
                  <a:gd name="T17" fmla="*/ 64 w 64"/>
                  <a:gd name="T18" fmla="*/ 49 h 49"/>
                </a:gdLst>
                <a:ahLst/>
                <a:cxnLst>
                  <a:cxn ang="T10">
                    <a:pos x="T0" y="T1"/>
                  </a:cxn>
                  <a:cxn ang="T11">
                    <a:pos x="T2" y="T3"/>
                  </a:cxn>
                  <a:cxn ang="T12">
                    <a:pos x="T4" y="T5"/>
                  </a:cxn>
                  <a:cxn ang="T13">
                    <a:pos x="T6" y="T7"/>
                  </a:cxn>
                  <a:cxn ang="T14">
                    <a:pos x="T8" y="T9"/>
                  </a:cxn>
                </a:cxnLst>
                <a:rect l="T15" t="T16" r="T17" b="T18"/>
                <a:pathLst>
                  <a:path w="64" h="49">
                    <a:moveTo>
                      <a:pt x="64" y="40"/>
                    </a:moveTo>
                    <a:lnTo>
                      <a:pt x="8" y="49"/>
                    </a:lnTo>
                    <a:lnTo>
                      <a:pt x="0" y="9"/>
                    </a:lnTo>
                    <a:lnTo>
                      <a:pt x="56" y="0"/>
                    </a:lnTo>
                    <a:lnTo>
                      <a:pt x="64" y="40"/>
                    </a:lnTo>
                    <a:close/>
                  </a:path>
                </a:pathLst>
              </a:custGeom>
              <a:solidFill>
                <a:schemeClr val="folHlink"/>
              </a:solidFill>
              <a:ln w="9525">
                <a:solidFill>
                  <a:schemeClr val="tx1"/>
                </a:solidFill>
                <a:round/>
                <a:headEnd/>
                <a:tailEnd/>
              </a:ln>
            </p:spPr>
            <p:txBody>
              <a:bodyPr/>
              <a:lstStyle/>
              <a:p>
                <a:endParaRPr lang="en-US"/>
              </a:p>
            </p:txBody>
          </p:sp>
          <p:sp>
            <p:nvSpPr>
              <p:cNvPr id="81259" name="Oval 11"/>
              <p:cNvSpPr>
                <a:spLocks noChangeArrowheads="1"/>
              </p:cNvSpPr>
              <p:nvPr/>
            </p:nvSpPr>
            <p:spPr bwMode="black">
              <a:xfrm>
                <a:off x="2771" y="2652"/>
                <a:ext cx="10" cy="11"/>
              </a:xfrm>
              <a:prstGeom prst="ellipse">
                <a:avLst/>
              </a:prstGeom>
              <a:solidFill>
                <a:schemeClr val="folHlink"/>
              </a:solidFill>
              <a:ln w="9525">
                <a:solidFill>
                  <a:schemeClr val="tx1"/>
                </a:solidFill>
                <a:round/>
                <a:headEnd/>
                <a:tailEnd/>
              </a:ln>
            </p:spPr>
            <p:txBody>
              <a:bodyPr/>
              <a:lstStyle/>
              <a:p>
                <a:endParaRPr lang="en-US"/>
              </a:p>
            </p:txBody>
          </p:sp>
          <p:sp>
            <p:nvSpPr>
              <p:cNvPr id="81260" name="Freeform 12"/>
              <p:cNvSpPr>
                <a:spLocks/>
              </p:cNvSpPr>
              <p:nvPr/>
            </p:nvSpPr>
            <p:spPr bwMode="black">
              <a:xfrm>
                <a:off x="2771" y="2643"/>
                <a:ext cx="14" cy="16"/>
              </a:xfrm>
              <a:custGeom>
                <a:avLst/>
                <a:gdLst>
                  <a:gd name="T0" fmla="*/ 0 w 53"/>
                  <a:gd name="T1" fmla="*/ 0 h 62"/>
                  <a:gd name="T2" fmla="*/ 0 w 53"/>
                  <a:gd name="T3" fmla="*/ 0 h 62"/>
                  <a:gd name="T4" fmla="*/ 0 w 53"/>
                  <a:gd name="T5" fmla="*/ 0 h 62"/>
                  <a:gd name="T6" fmla="*/ 0 w 53"/>
                  <a:gd name="T7" fmla="*/ 0 h 62"/>
                  <a:gd name="T8" fmla="*/ 0 w 53"/>
                  <a:gd name="T9" fmla="*/ 0 h 62"/>
                  <a:gd name="T10" fmla="*/ 0 60000 65536"/>
                  <a:gd name="T11" fmla="*/ 0 60000 65536"/>
                  <a:gd name="T12" fmla="*/ 0 60000 65536"/>
                  <a:gd name="T13" fmla="*/ 0 60000 65536"/>
                  <a:gd name="T14" fmla="*/ 0 60000 65536"/>
                  <a:gd name="T15" fmla="*/ 0 w 53"/>
                  <a:gd name="T16" fmla="*/ 0 h 62"/>
                  <a:gd name="T17" fmla="*/ 53 w 53"/>
                  <a:gd name="T18" fmla="*/ 62 h 62"/>
                </a:gdLst>
                <a:ahLst/>
                <a:cxnLst>
                  <a:cxn ang="T10">
                    <a:pos x="T0" y="T1"/>
                  </a:cxn>
                  <a:cxn ang="T11">
                    <a:pos x="T2" y="T3"/>
                  </a:cxn>
                  <a:cxn ang="T12">
                    <a:pos x="T4" y="T5"/>
                  </a:cxn>
                  <a:cxn ang="T13">
                    <a:pos x="T6" y="T7"/>
                  </a:cxn>
                  <a:cxn ang="T14">
                    <a:pos x="T8" y="T9"/>
                  </a:cxn>
                </a:cxnLst>
                <a:rect l="T15" t="T16" r="T17" b="T18"/>
                <a:pathLst>
                  <a:path w="53" h="62">
                    <a:moveTo>
                      <a:pt x="53" y="10"/>
                    </a:moveTo>
                    <a:lnTo>
                      <a:pt x="41" y="62"/>
                    </a:lnTo>
                    <a:lnTo>
                      <a:pt x="0" y="52"/>
                    </a:lnTo>
                    <a:lnTo>
                      <a:pt x="13" y="0"/>
                    </a:lnTo>
                    <a:lnTo>
                      <a:pt x="53" y="10"/>
                    </a:lnTo>
                    <a:close/>
                  </a:path>
                </a:pathLst>
              </a:custGeom>
              <a:solidFill>
                <a:schemeClr val="folHlink"/>
              </a:solidFill>
              <a:ln w="9525">
                <a:solidFill>
                  <a:schemeClr val="tx1"/>
                </a:solidFill>
                <a:round/>
                <a:headEnd/>
                <a:tailEnd/>
              </a:ln>
            </p:spPr>
            <p:txBody>
              <a:bodyPr/>
              <a:lstStyle/>
              <a:p>
                <a:endParaRPr lang="en-US"/>
              </a:p>
            </p:txBody>
          </p:sp>
          <p:sp>
            <p:nvSpPr>
              <p:cNvPr id="81261" name="Oval 13"/>
              <p:cNvSpPr>
                <a:spLocks noChangeArrowheads="1"/>
              </p:cNvSpPr>
              <p:nvPr/>
            </p:nvSpPr>
            <p:spPr bwMode="black">
              <a:xfrm>
                <a:off x="2767" y="2653"/>
                <a:ext cx="11" cy="10"/>
              </a:xfrm>
              <a:prstGeom prst="ellipse">
                <a:avLst/>
              </a:prstGeom>
              <a:solidFill>
                <a:schemeClr val="folHlink"/>
              </a:solidFill>
              <a:ln w="9525">
                <a:solidFill>
                  <a:schemeClr val="tx1"/>
                </a:solidFill>
                <a:round/>
                <a:headEnd/>
                <a:tailEnd/>
              </a:ln>
            </p:spPr>
            <p:txBody>
              <a:bodyPr/>
              <a:lstStyle/>
              <a:p>
                <a:endParaRPr lang="en-US"/>
              </a:p>
            </p:txBody>
          </p:sp>
          <p:sp>
            <p:nvSpPr>
              <p:cNvPr id="81262" name="Freeform 14"/>
              <p:cNvSpPr>
                <a:spLocks/>
              </p:cNvSpPr>
              <p:nvPr/>
            </p:nvSpPr>
            <p:spPr bwMode="black">
              <a:xfrm>
                <a:off x="2772" y="2652"/>
                <a:ext cx="5" cy="11"/>
              </a:xfrm>
              <a:custGeom>
                <a:avLst/>
                <a:gdLst>
                  <a:gd name="T0" fmla="*/ 0 w 23"/>
                  <a:gd name="T1" fmla="*/ 0 h 43"/>
                  <a:gd name="T2" fmla="*/ 0 w 23"/>
                  <a:gd name="T3" fmla="*/ 0 h 43"/>
                  <a:gd name="T4" fmla="*/ 0 w 23"/>
                  <a:gd name="T5" fmla="*/ 0 h 43"/>
                  <a:gd name="T6" fmla="*/ 0 w 23"/>
                  <a:gd name="T7" fmla="*/ 0 h 43"/>
                  <a:gd name="T8" fmla="*/ 0 w 23"/>
                  <a:gd name="T9" fmla="*/ 0 h 43"/>
                  <a:gd name="T10" fmla="*/ 0 60000 65536"/>
                  <a:gd name="T11" fmla="*/ 0 60000 65536"/>
                  <a:gd name="T12" fmla="*/ 0 60000 65536"/>
                  <a:gd name="T13" fmla="*/ 0 60000 65536"/>
                  <a:gd name="T14" fmla="*/ 0 60000 65536"/>
                  <a:gd name="T15" fmla="*/ 0 w 23"/>
                  <a:gd name="T16" fmla="*/ 0 h 43"/>
                  <a:gd name="T17" fmla="*/ 23 w 23"/>
                  <a:gd name="T18" fmla="*/ 43 h 43"/>
                </a:gdLst>
                <a:ahLst/>
                <a:cxnLst>
                  <a:cxn ang="T10">
                    <a:pos x="T0" y="T1"/>
                  </a:cxn>
                  <a:cxn ang="T11">
                    <a:pos x="T2" y="T3"/>
                  </a:cxn>
                  <a:cxn ang="T12">
                    <a:pos x="T4" y="T5"/>
                  </a:cxn>
                  <a:cxn ang="T13">
                    <a:pos x="T6" y="T7"/>
                  </a:cxn>
                  <a:cxn ang="T14">
                    <a:pos x="T8" y="T9"/>
                  </a:cxn>
                </a:cxnLst>
                <a:rect l="T15" t="T16" r="T17" b="T18"/>
                <a:pathLst>
                  <a:path w="23" h="43">
                    <a:moveTo>
                      <a:pt x="23" y="41"/>
                    </a:moveTo>
                    <a:lnTo>
                      <a:pt x="8" y="43"/>
                    </a:lnTo>
                    <a:lnTo>
                      <a:pt x="0" y="2"/>
                    </a:lnTo>
                    <a:lnTo>
                      <a:pt x="16" y="0"/>
                    </a:lnTo>
                    <a:lnTo>
                      <a:pt x="23" y="41"/>
                    </a:lnTo>
                    <a:close/>
                  </a:path>
                </a:pathLst>
              </a:custGeom>
              <a:solidFill>
                <a:schemeClr val="folHlink"/>
              </a:solidFill>
              <a:ln w="9525">
                <a:solidFill>
                  <a:schemeClr val="tx1"/>
                </a:solidFill>
                <a:round/>
                <a:headEnd/>
                <a:tailEnd/>
              </a:ln>
            </p:spPr>
            <p:txBody>
              <a:bodyPr/>
              <a:lstStyle/>
              <a:p>
                <a:endParaRPr lang="en-US"/>
              </a:p>
            </p:txBody>
          </p:sp>
          <p:sp>
            <p:nvSpPr>
              <p:cNvPr id="81263" name="Oval 15"/>
              <p:cNvSpPr>
                <a:spLocks noChangeArrowheads="1"/>
              </p:cNvSpPr>
              <p:nvPr/>
            </p:nvSpPr>
            <p:spPr bwMode="black">
              <a:xfrm>
                <a:off x="2760" y="2642"/>
                <a:ext cx="11" cy="10"/>
              </a:xfrm>
              <a:prstGeom prst="ellipse">
                <a:avLst/>
              </a:prstGeom>
              <a:solidFill>
                <a:schemeClr val="folHlink"/>
              </a:solidFill>
              <a:ln w="9525">
                <a:solidFill>
                  <a:schemeClr val="tx1"/>
                </a:solidFill>
                <a:round/>
                <a:headEnd/>
                <a:tailEnd/>
              </a:ln>
            </p:spPr>
            <p:txBody>
              <a:bodyPr/>
              <a:lstStyle/>
              <a:p>
                <a:endParaRPr lang="en-US"/>
              </a:p>
            </p:txBody>
          </p:sp>
          <p:sp>
            <p:nvSpPr>
              <p:cNvPr id="81264" name="Freeform 16"/>
              <p:cNvSpPr>
                <a:spLocks/>
              </p:cNvSpPr>
              <p:nvPr/>
            </p:nvSpPr>
            <p:spPr bwMode="black">
              <a:xfrm>
                <a:off x="2761" y="2644"/>
                <a:ext cx="16" cy="17"/>
              </a:xfrm>
              <a:custGeom>
                <a:avLst/>
                <a:gdLst>
                  <a:gd name="T0" fmla="*/ 0 w 64"/>
                  <a:gd name="T1" fmla="*/ 0 h 66"/>
                  <a:gd name="T2" fmla="*/ 0 w 64"/>
                  <a:gd name="T3" fmla="*/ 0 h 66"/>
                  <a:gd name="T4" fmla="*/ 0 w 64"/>
                  <a:gd name="T5" fmla="*/ 0 h 66"/>
                  <a:gd name="T6" fmla="*/ 0 w 64"/>
                  <a:gd name="T7" fmla="*/ 0 h 66"/>
                  <a:gd name="T8" fmla="*/ 0 w 64"/>
                  <a:gd name="T9" fmla="*/ 0 h 66"/>
                  <a:gd name="T10" fmla="*/ 0 60000 65536"/>
                  <a:gd name="T11" fmla="*/ 0 60000 65536"/>
                  <a:gd name="T12" fmla="*/ 0 60000 65536"/>
                  <a:gd name="T13" fmla="*/ 0 60000 65536"/>
                  <a:gd name="T14" fmla="*/ 0 60000 65536"/>
                  <a:gd name="T15" fmla="*/ 0 w 64"/>
                  <a:gd name="T16" fmla="*/ 0 h 66"/>
                  <a:gd name="T17" fmla="*/ 64 w 64"/>
                  <a:gd name="T18" fmla="*/ 66 h 66"/>
                </a:gdLst>
                <a:ahLst/>
                <a:cxnLst>
                  <a:cxn ang="T10">
                    <a:pos x="T0" y="T1"/>
                  </a:cxn>
                  <a:cxn ang="T11">
                    <a:pos x="T2" y="T3"/>
                  </a:cxn>
                  <a:cxn ang="T12">
                    <a:pos x="T4" y="T5"/>
                  </a:cxn>
                  <a:cxn ang="T13">
                    <a:pos x="T6" y="T7"/>
                  </a:cxn>
                  <a:cxn ang="T14">
                    <a:pos x="T8" y="T9"/>
                  </a:cxn>
                </a:cxnLst>
                <a:rect l="T15" t="T16" r="T17" b="T18"/>
                <a:pathLst>
                  <a:path w="64" h="66">
                    <a:moveTo>
                      <a:pt x="28" y="66"/>
                    </a:moveTo>
                    <a:lnTo>
                      <a:pt x="0" y="20"/>
                    </a:lnTo>
                    <a:lnTo>
                      <a:pt x="36" y="0"/>
                    </a:lnTo>
                    <a:lnTo>
                      <a:pt x="64" y="46"/>
                    </a:lnTo>
                    <a:lnTo>
                      <a:pt x="28" y="66"/>
                    </a:lnTo>
                    <a:close/>
                  </a:path>
                </a:pathLst>
              </a:custGeom>
              <a:solidFill>
                <a:schemeClr val="folHlink"/>
              </a:solidFill>
              <a:ln w="9525">
                <a:solidFill>
                  <a:schemeClr val="tx1"/>
                </a:solidFill>
                <a:round/>
                <a:headEnd/>
                <a:tailEnd/>
              </a:ln>
            </p:spPr>
            <p:txBody>
              <a:bodyPr/>
              <a:lstStyle/>
              <a:p>
                <a:endParaRPr lang="en-US"/>
              </a:p>
            </p:txBody>
          </p:sp>
          <p:sp>
            <p:nvSpPr>
              <p:cNvPr id="81265" name="Oval 17"/>
              <p:cNvSpPr>
                <a:spLocks noChangeArrowheads="1"/>
              </p:cNvSpPr>
              <p:nvPr/>
            </p:nvSpPr>
            <p:spPr bwMode="black">
              <a:xfrm>
                <a:off x="2746" y="2644"/>
                <a:ext cx="11" cy="10"/>
              </a:xfrm>
              <a:prstGeom prst="ellipse">
                <a:avLst/>
              </a:prstGeom>
              <a:solidFill>
                <a:schemeClr val="folHlink"/>
              </a:solidFill>
              <a:ln w="9525">
                <a:solidFill>
                  <a:schemeClr val="tx1"/>
                </a:solidFill>
                <a:round/>
                <a:headEnd/>
                <a:tailEnd/>
              </a:ln>
            </p:spPr>
            <p:txBody>
              <a:bodyPr/>
              <a:lstStyle/>
              <a:p>
                <a:endParaRPr lang="en-US"/>
              </a:p>
            </p:txBody>
          </p:sp>
          <p:sp>
            <p:nvSpPr>
              <p:cNvPr id="81266" name="Freeform 18"/>
              <p:cNvSpPr>
                <a:spLocks/>
              </p:cNvSpPr>
              <p:nvPr/>
            </p:nvSpPr>
            <p:spPr bwMode="black">
              <a:xfrm>
                <a:off x="2751" y="2642"/>
                <a:ext cx="15" cy="12"/>
              </a:xfrm>
              <a:custGeom>
                <a:avLst/>
                <a:gdLst>
                  <a:gd name="T0" fmla="*/ 0 w 64"/>
                  <a:gd name="T1" fmla="*/ 0 h 50"/>
                  <a:gd name="T2" fmla="*/ 0 w 64"/>
                  <a:gd name="T3" fmla="*/ 0 h 50"/>
                  <a:gd name="T4" fmla="*/ 0 w 64"/>
                  <a:gd name="T5" fmla="*/ 0 h 50"/>
                  <a:gd name="T6" fmla="*/ 0 w 64"/>
                  <a:gd name="T7" fmla="*/ 0 h 50"/>
                  <a:gd name="T8" fmla="*/ 0 w 64"/>
                  <a:gd name="T9" fmla="*/ 0 h 50"/>
                  <a:gd name="T10" fmla="*/ 0 60000 65536"/>
                  <a:gd name="T11" fmla="*/ 0 60000 65536"/>
                  <a:gd name="T12" fmla="*/ 0 60000 65536"/>
                  <a:gd name="T13" fmla="*/ 0 60000 65536"/>
                  <a:gd name="T14" fmla="*/ 0 60000 65536"/>
                  <a:gd name="T15" fmla="*/ 0 w 64"/>
                  <a:gd name="T16" fmla="*/ 0 h 50"/>
                  <a:gd name="T17" fmla="*/ 64 w 64"/>
                  <a:gd name="T18" fmla="*/ 50 h 50"/>
                </a:gdLst>
                <a:ahLst/>
                <a:cxnLst>
                  <a:cxn ang="T10">
                    <a:pos x="T0" y="T1"/>
                  </a:cxn>
                  <a:cxn ang="T11">
                    <a:pos x="T2" y="T3"/>
                  </a:cxn>
                  <a:cxn ang="T12">
                    <a:pos x="T4" y="T5"/>
                  </a:cxn>
                  <a:cxn ang="T13">
                    <a:pos x="T6" y="T7"/>
                  </a:cxn>
                  <a:cxn ang="T14">
                    <a:pos x="T8" y="T9"/>
                  </a:cxn>
                </a:cxnLst>
                <a:rect l="T15" t="T16" r="T17" b="T18"/>
                <a:pathLst>
                  <a:path w="64" h="50">
                    <a:moveTo>
                      <a:pt x="64" y="41"/>
                    </a:moveTo>
                    <a:lnTo>
                      <a:pt x="8" y="50"/>
                    </a:lnTo>
                    <a:lnTo>
                      <a:pt x="0" y="9"/>
                    </a:lnTo>
                    <a:lnTo>
                      <a:pt x="56" y="0"/>
                    </a:lnTo>
                    <a:lnTo>
                      <a:pt x="64" y="41"/>
                    </a:lnTo>
                    <a:close/>
                  </a:path>
                </a:pathLst>
              </a:custGeom>
              <a:solidFill>
                <a:schemeClr val="folHlink"/>
              </a:solidFill>
              <a:ln w="9525">
                <a:solidFill>
                  <a:schemeClr val="tx1"/>
                </a:solidFill>
                <a:round/>
                <a:headEnd/>
                <a:tailEnd/>
              </a:ln>
            </p:spPr>
            <p:txBody>
              <a:bodyPr/>
              <a:lstStyle/>
              <a:p>
                <a:endParaRPr lang="en-US"/>
              </a:p>
            </p:txBody>
          </p:sp>
          <p:sp>
            <p:nvSpPr>
              <p:cNvPr id="81267" name="Oval 19"/>
              <p:cNvSpPr>
                <a:spLocks noChangeArrowheads="1"/>
              </p:cNvSpPr>
              <p:nvPr/>
            </p:nvSpPr>
            <p:spPr bwMode="black">
              <a:xfrm>
                <a:off x="2756" y="2658"/>
                <a:ext cx="10" cy="10"/>
              </a:xfrm>
              <a:prstGeom prst="ellipse">
                <a:avLst/>
              </a:prstGeom>
              <a:solidFill>
                <a:schemeClr val="folHlink"/>
              </a:solidFill>
              <a:ln w="9525">
                <a:solidFill>
                  <a:schemeClr val="tx1"/>
                </a:solidFill>
                <a:round/>
                <a:headEnd/>
                <a:tailEnd/>
              </a:ln>
            </p:spPr>
            <p:txBody>
              <a:bodyPr/>
              <a:lstStyle/>
              <a:p>
                <a:endParaRPr lang="en-US"/>
              </a:p>
            </p:txBody>
          </p:sp>
          <p:sp>
            <p:nvSpPr>
              <p:cNvPr id="81268" name="Freeform 20"/>
              <p:cNvSpPr>
                <a:spLocks/>
              </p:cNvSpPr>
              <p:nvPr/>
            </p:nvSpPr>
            <p:spPr bwMode="black">
              <a:xfrm>
                <a:off x="2747" y="2646"/>
                <a:ext cx="18" cy="20"/>
              </a:xfrm>
              <a:custGeom>
                <a:avLst/>
                <a:gdLst>
                  <a:gd name="T0" fmla="*/ 0 w 71"/>
                  <a:gd name="T1" fmla="*/ 0 h 81"/>
                  <a:gd name="T2" fmla="*/ 0 w 71"/>
                  <a:gd name="T3" fmla="*/ 0 h 81"/>
                  <a:gd name="T4" fmla="*/ 0 w 71"/>
                  <a:gd name="T5" fmla="*/ 0 h 81"/>
                  <a:gd name="T6" fmla="*/ 0 w 71"/>
                  <a:gd name="T7" fmla="*/ 0 h 81"/>
                  <a:gd name="T8" fmla="*/ 0 w 71"/>
                  <a:gd name="T9" fmla="*/ 0 h 81"/>
                  <a:gd name="T10" fmla="*/ 0 60000 65536"/>
                  <a:gd name="T11" fmla="*/ 0 60000 65536"/>
                  <a:gd name="T12" fmla="*/ 0 60000 65536"/>
                  <a:gd name="T13" fmla="*/ 0 60000 65536"/>
                  <a:gd name="T14" fmla="*/ 0 60000 65536"/>
                  <a:gd name="T15" fmla="*/ 0 w 71"/>
                  <a:gd name="T16" fmla="*/ 0 h 81"/>
                  <a:gd name="T17" fmla="*/ 71 w 71"/>
                  <a:gd name="T18" fmla="*/ 81 h 81"/>
                </a:gdLst>
                <a:ahLst/>
                <a:cxnLst>
                  <a:cxn ang="T10">
                    <a:pos x="T0" y="T1"/>
                  </a:cxn>
                  <a:cxn ang="T11">
                    <a:pos x="T2" y="T3"/>
                  </a:cxn>
                  <a:cxn ang="T12">
                    <a:pos x="T4" y="T5"/>
                  </a:cxn>
                  <a:cxn ang="T13">
                    <a:pos x="T6" y="T7"/>
                  </a:cxn>
                  <a:cxn ang="T14">
                    <a:pos x="T8" y="T9"/>
                  </a:cxn>
                </a:cxnLst>
                <a:rect l="T15" t="T16" r="T17" b="T18"/>
                <a:pathLst>
                  <a:path w="71" h="81">
                    <a:moveTo>
                      <a:pt x="33" y="0"/>
                    </a:moveTo>
                    <a:lnTo>
                      <a:pt x="71" y="58"/>
                    </a:lnTo>
                    <a:lnTo>
                      <a:pt x="38" y="81"/>
                    </a:lnTo>
                    <a:lnTo>
                      <a:pt x="0" y="23"/>
                    </a:lnTo>
                    <a:lnTo>
                      <a:pt x="33" y="0"/>
                    </a:lnTo>
                    <a:close/>
                  </a:path>
                </a:pathLst>
              </a:custGeom>
              <a:solidFill>
                <a:schemeClr val="folHlink"/>
              </a:solidFill>
              <a:ln w="9525">
                <a:solidFill>
                  <a:schemeClr val="tx1"/>
                </a:solidFill>
                <a:round/>
                <a:headEnd/>
                <a:tailEnd/>
              </a:ln>
            </p:spPr>
            <p:txBody>
              <a:bodyPr/>
              <a:lstStyle/>
              <a:p>
                <a:endParaRPr lang="en-US"/>
              </a:p>
            </p:txBody>
          </p:sp>
          <p:sp>
            <p:nvSpPr>
              <p:cNvPr id="81269" name="Oval 21"/>
              <p:cNvSpPr>
                <a:spLocks noChangeArrowheads="1"/>
              </p:cNvSpPr>
              <p:nvPr/>
            </p:nvSpPr>
            <p:spPr bwMode="black">
              <a:xfrm>
                <a:off x="2752" y="2677"/>
                <a:ext cx="10" cy="10"/>
              </a:xfrm>
              <a:prstGeom prst="ellipse">
                <a:avLst/>
              </a:prstGeom>
              <a:solidFill>
                <a:schemeClr val="folHlink"/>
              </a:solidFill>
              <a:ln w="9525">
                <a:solidFill>
                  <a:schemeClr val="tx1"/>
                </a:solidFill>
                <a:round/>
                <a:headEnd/>
                <a:tailEnd/>
              </a:ln>
            </p:spPr>
            <p:txBody>
              <a:bodyPr/>
              <a:lstStyle/>
              <a:p>
                <a:endParaRPr lang="en-US"/>
              </a:p>
            </p:txBody>
          </p:sp>
          <p:sp>
            <p:nvSpPr>
              <p:cNvPr id="81270" name="Freeform 22"/>
              <p:cNvSpPr>
                <a:spLocks/>
              </p:cNvSpPr>
              <p:nvPr/>
            </p:nvSpPr>
            <p:spPr bwMode="black">
              <a:xfrm>
                <a:off x="2752" y="2662"/>
                <a:ext cx="14" cy="21"/>
              </a:xfrm>
              <a:custGeom>
                <a:avLst/>
                <a:gdLst>
                  <a:gd name="T0" fmla="*/ 0 w 58"/>
                  <a:gd name="T1" fmla="*/ 0 h 85"/>
                  <a:gd name="T2" fmla="*/ 0 w 58"/>
                  <a:gd name="T3" fmla="*/ 0 h 85"/>
                  <a:gd name="T4" fmla="*/ 0 w 58"/>
                  <a:gd name="T5" fmla="*/ 0 h 85"/>
                  <a:gd name="T6" fmla="*/ 0 w 58"/>
                  <a:gd name="T7" fmla="*/ 0 h 85"/>
                  <a:gd name="T8" fmla="*/ 0 w 58"/>
                  <a:gd name="T9" fmla="*/ 0 h 85"/>
                  <a:gd name="T10" fmla="*/ 0 60000 65536"/>
                  <a:gd name="T11" fmla="*/ 0 60000 65536"/>
                  <a:gd name="T12" fmla="*/ 0 60000 65536"/>
                  <a:gd name="T13" fmla="*/ 0 60000 65536"/>
                  <a:gd name="T14" fmla="*/ 0 60000 65536"/>
                  <a:gd name="T15" fmla="*/ 0 w 58"/>
                  <a:gd name="T16" fmla="*/ 0 h 85"/>
                  <a:gd name="T17" fmla="*/ 58 w 58"/>
                  <a:gd name="T18" fmla="*/ 85 h 85"/>
                </a:gdLst>
                <a:ahLst/>
                <a:cxnLst>
                  <a:cxn ang="T10">
                    <a:pos x="T0" y="T1"/>
                  </a:cxn>
                  <a:cxn ang="T11">
                    <a:pos x="T2" y="T3"/>
                  </a:cxn>
                  <a:cxn ang="T12">
                    <a:pos x="T4" y="T5"/>
                  </a:cxn>
                  <a:cxn ang="T13">
                    <a:pos x="T6" y="T7"/>
                  </a:cxn>
                  <a:cxn ang="T14">
                    <a:pos x="T8" y="T9"/>
                  </a:cxn>
                </a:cxnLst>
                <a:rect l="T15" t="T16" r="T17" b="T18"/>
                <a:pathLst>
                  <a:path w="58" h="85">
                    <a:moveTo>
                      <a:pt x="58" y="10"/>
                    </a:moveTo>
                    <a:lnTo>
                      <a:pt x="41" y="85"/>
                    </a:lnTo>
                    <a:lnTo>
                      <a:pt x="0" y="74"/>
                    </a:lnTo>
                    <a:lnTo>
                      <a:pt x="17" y="0"/>
                    </a:lnTo>
                    <a:lnTo>
                      <a:pt x="58" y="10"/>
                    </a:lnTo>
                    <a:close/>
                  </a:path>
                </a:pathLst>
              </a:custGeom>
              <a:solidFill>
                <a:schemeClr val="folHlink"/>
              </a:solidFill>
              <a:ln w="9525">
                <a:solidFill>
                  <a:schemeClr val="tx1"/>
                </a:solidFill>
                <a:round/>
                <a:headEnd/>
                <a:tailEnd/>
              </a:ln>
            </p:spPr>
            <p:txBody>
              <a:bodyPr/>
              <a:lstStyle/>
              <a:p>
                <a:endParaRPr lang="en-US"/>
              </a:p>
            </p:txBody>
          </p:sp>
          <p:sp>
            <p:nvSpPr>
              <p:cNvPr id="81271" name="Oval 23"/>
              <p:cNvSpPr>
                <a:spLocks noChangeArrowheads="1"/>
              </p:cNvSpPr>
              <p:nvPr/>
            </p:nvSpPr>
            <p:spPr bwMode="black">
              <a:xfrm>
                <a:off x="2766" y="2675"/>
                <a:ext cx="10" cy="10"/>
              </a:xfrm>
              <a:prstGeom prst="ellipse">
                <a:avLst/>
              </a:prstGeom>
              <a:solidFill>
                <a:schemeClr val="folHlink"/>
              </a:solidFill>
              <a:ln w="9525">
                <a:solidFill>
                  <a:schemeClr val="tx1"/>
                </a:solidFill>
                <a:round/>
                <a:headEnd/>
                <a:tailEnd/>
              </a:ln>
            </p:spPr>
            <p:txBody>
              <a:bodyPr/>
              <a:lstStyle/>
              <a:p>
                <a:endParaRPr lang="en-US"/>
              </a:p>
            </p:txBody>
          </p:sp>
          <p:sp>
            <p:nvSpPr>
              <p:cNvPr id="81272" name="Freeform 24"/>
              <p:cNvSpPr>
                <a:spLocks/>
              </p:cNvSpPr>
              <p:nvPr/>
            </p:nvSpPr>
            <p:spPr bwMode="black">
              <a:xfrm>
                <a:off x="2756" y="2675"/>
                <a:ext cx="16" cy="12"/>
              </a:xfrm>
              <a:custGeom>
                <a:avLst/>
                <a:gdLst>
                  <a:gd name="T0" fmla="*/ 0 w 62"/>
                  <a:gd name="T1" fmla="*/ 0 h 50"/>
                  <a:gd name="T2" fmla="*/ 0 w 62"/>
                  <a:gd name="T3" fmla="*/ 0 h 50"/>
                  <a:gd name="T4" fmla="*/ 0 w 62"/>
                  <a:gd name="T5" fmla="*/ 0 h 50"/>
                  <a:gd name="T6" fmla="*/ 0 w 62"/>
                  <a:gd name="T7" fmla="*/ 0 h 50"/>
                  <a:gd name="T8" fmla="*/ 0 w 62"/>
                  <a:gd name="T9" fmla="*/ 0 h 50"/>
                  <a:gd name="T10" fmla="*/ 0 60000 65536"/>
                  <a:gd name="T11" fmla="*/ 0 60000 65536"/>
                  <a:gd name="T12" fmla="*/ 0 60000 65536"/>
                  <a:gd name="T13" fmla="*/ 0 60000 65536"/>
                  <a:gd name="T14" fmla="*/ 0 60000 65536"/>
                  <a:gd name="T15" fmla="*/ 0 w 62"/>
                  <a:gd name="T16" fmla="*/ 0 h 50"/>
                  <a:gd name="T17" fmla="*/ 62 w 62"/>
                  <a:gd name="T18" fmla="*/ 50 h 50"/>
                </a:gdLst>
                <a:ahLst/>
                <a:cxnLst>
                  <a:cxn ang="T10">
                    <a:pos x="T0" y="T1"/>
                  </a:cxn>
                  <a:cxn ang="T11">
                    <a:pos x="T2" y="T3"/>
                  </a:cxn>
                  <a:cxn ang="T12">
                    <a:pos x="T4" y="T5"/>
                  </a:cxn>
                  <a:cxn ang="T13">
                    <a:pos x="T6" y="T7"/>
                  </a:cxn>
                  <a:cxn ang="T14">
                    <a:pos x="T8" y="T9"/>
                  </a:cxn>
                </a:cxnLst>
                <a:rect l="T15" t="T16" r="T17" b="T18"/>
                <a:pathLst>
                  <a:path w="62" h="50">
                    <a:moveTo>
                      <a:pt x="0" y="9"/>
                    </a:moveTo>
                    <a:lnTo>
                      <a:pt x="55" y="0"/>
                    </a:lnTo>
                    <a:lnTo>
                      <a:pt x="62" y="41"/>
                    </a:lnTo>
                    <a:lnTo>
                      <a:pt x="8" y="50"/>
                    </a:lnTo>
                    <a:lnTo>
                      <a:pt x="0" y="9"/>
                    </a:lnTo>
                    <a:close/>
                  </a:path>
                </a:pathLst>
              </a:custGeom>
              <a:solidFill>
                <a:schemeClr val="folHlink"/>
              </a:solidFill>
              <a:ln w="9525">
                <a:solidFill>
                  <a:schemeClr val="tx1"/>
                </a:solidFill>
                <a:round/>
                <a:headEnd/>
                <a:tailEnd/>
              </a:ln>
            </p:spPr>
            <p:txBody>
              <a:bodyPr/>
              <a:lstStyle/>
              <a:p>
                <a:endParaRPr lang="en-US"/>
              </a:p>
            </p:txBody>
          </p:sp>
          <p:sp>
            <p:nvSpPr>
              <p:cNvPr id="81273" name="Oval 25"/>
              <p:cNvSpPr>
                <a:spLocks noChangeArrowheads="1"/>
              </p:cNvSpPr>
              <p:nvPr/>
            </p:nvSpPr>
            <p:spPr bwMode="black">
              <a:xfrm>
                <a:off x="2768" y="2661"/>
                <a:ext cx="11" cy="10"/>
              </a:xfrm>
              <a:prstGeom prst="ellipse">
                <a:avLst/>
              </a:prstGeom>
              <a:solidFill>
                <a:schemeClr val="folHlink"/>
              </a:solidFill>
              <a:ln w="9525">
                <a:solidFill>
                  <a:schemeClr val="tx1"/>
                </a:solidFill>
                <a:round/>
                <a:headEnd/>
                <a:tailEnd/>
              </a:ln>
            </p:spPr>
            <p:txBody>
              <a:bodyPr/>
              <a:lstStyle/>
              <a:p>
                <a:endParaRPr lang="en-US"/>
              </a:p>
            </p:txBody>
          </p:sp>
          <p:sp>
            <p:nvSpPr>
              <p:cNvPr id="81274" name="Freeform 26"/>
              <p:cNvSpPr>
                <a:spLocks/>
              </p:cNvSpPr>
              <p:nvPr/>
            </p:nvSpPr>
            <p:spPr bwMode="black">
              <a:xfrm>
                <a:off x="2766" y="2665"/>
                <a:ext cx="13" cy="16"/>
              </a:xfrm>
              <a:custGeom>
                <a:avLst/>
                <a:gdLst>
                  <a:gd name="T0" fmla="*/ 0 w 52"/>
                  <a:gd name="T1" fmla="*/ 0 h 62"/>
                  <a:gd name="T2" fmla="*/ 0 w 52"/>
                  <a:gd name="T3" fmla="*/ 0 h 62"/>
                  <a:gd name="T4" fmla="*/ 0 w 52"/>
                  <a:gd name="T5" fmla="*/ 0 h 62"/>
                  <a:gd name="T6" fmla="*/ 0 w 52"/>
                  <a:gd name="T7" fmla="*/ 0 h 62"/>
                  <a:gd name="T8" fmla="*/ 0 w 52"/>
                  <a:gd name="T9" fmla="*/ 0 h 62"/>
                  <a:gd name="T10" fmla="*/ 0 60000 65536"/>
                  <a:gd name="T11" fmla="*/ 0 60000 65536"/>
                  <a:gd name="T12" fmla="*/ 0 60000 65536"/>
                  <a:gd name="T13" fmla="*/ 0 60000 65536"/>
                  <a:gd name="T14" fmla="*/ 0 60000 65536"/>
                  <a:gd name="T15" fmla="*/ 0 w 52"/>
                  <a:gd name="T16" fmla="*/ 0 h 62"/>
                  <a:gd name="T17" fmla="*/ 52 w 52"/>
                  <a:gd name="T18" fmla="*/ 62 h 62"/>
                </a:gdLst>
                <a:ahLst/>
                <a:cxnLst>
                  <a:cxn ang="T10">
                    <a:pos x="T0" y="T1"/>
                  </a:cxn>
                  <a:cxn ang="T11">
                    <a:pos x="T2" y="T3"/>
                  </a:cxn>
                  <a:cxn ang="T12">
                    <a:pos x="T4" y="T5"/>
                  </a:cxn>
                  <a:cxn ang="T13">
                    <a:pos x="T6" y="T7"/>
                  </a:cxn>
                  <a:cxn ang="T14">
                    <a:pos x="T8" y="T9"/>
                  </a:cxn>
                </a:cxnLst>
                <a:rect l="T15" t="T16" r="T17" b="T18"/>
                <a:pathLst>
                  <a:path w="52" h="62">
                    <a:moveTo>
                      <a:pt x="0" y="55"/>
                    </a:moveTo>
                    <a:lnTo>
                      <a:pt x="12" y="0"/>
                    </a:lnTo>
                    <a:lnTo>
                      <a:pt x="52" y="7"/>
                    </a:lnTo>
                    <a:lnTo>
                      <a:pt x="41" y="62"/>
                    </a:lnTo>
                    <a:lnTo>
                      <a:pt x="0" y="55"/>
                    </a:lnTo>
                    <a:close/>
                  </a:path>
                </a:pathLst>
              </a:custGeom>
              <a:solidFill>
                <a:schemeClr val="folHlink"/>
              </a:solidFill>
              <a:ln w="9525">
                <a:solidFill>
                  <a:schemeClr val="tx1"/>
                </a:solidFill>
                <a:round/>
                <a:headEnd/>
                <a:tailEnd/>
              </a:ln>
            </p:spPr>
            <p:txBody>
              <a:bodyPr/>
              <a:lstStyle/>
              <a:p>
                <a:endParaRPr lang="en-US"/>
              </a:p>
            </p:txBody>
          </p:sp>
          <p:sp>
            <p:nvSpPr>
              <p:cNvPr id="81275" name="Oval 27"/>
              <p:cNvSpPr>
                <a:spLocks noChangeArrowheads="1"/>
              </p:cNvSpPr>
              <p:nvPr/>
            </p:nvSpPr>
            <p:spPr bwMode="black">
              <a:xfrm>
                <a:off x="2773" y="2660"/>
                <a:ext cx="10" cy="10"/>
              </a:xfrm>
              <a:prstGeom prst="ellipse">
                <a:avLst/>
              </a:prstGeom>
              <a:solidFill>
                <a:schemeClr val="folHlink"/>
              </a:solidFill>
              <a:ln w="9525">
                <a:solidFill>
                  <a:schemeClr val="tx1"/>
                </a:solidFill>
                <a:round/>
                <a:headEnd/>
                <a:tailEnd/>
              </a:ln>
            </p:spPr>
            <p:txBody>
              <a:bodyPr/>
              <a:lstStyle/>
              <a:p>
                <a:endParaRPr lang="en-US"/>
              </a:p>
            </p:txBody>
          </p:sp>
          <p:sp>
            <p:nvSpPr>
              <p:cNvPr id="81276" name="Freeform 28"/>
              <p:cNvSpPr>
                <a:spLocks/>
              </p:cNvSpPr>
              <p:nvPr/>
            </p:nvSpPr>
            <p:spPr bwMode="black">
              <a:xfrm>
                <a:off x="2773" y="2660"/>
                <a:ext cx="6" cy="11"/>
              </a:xfrm>
              <a:custGeom>
                <a:avLst/>
                <a:gdLst>
                  <a:gd name="T0" fmla="*/ 0 w 23"/>
                  <a:gd name="T1" fmla="*/ 0 h 43"/>
                  <a:gd name="T2" fmla="*/ 0 w 23"/>
                  <a:gd name="T3" fmla="*/ 0 h 43"/>
                  <a:gd name="T4" fmla="*/ 0 w 23"/>
                  <a:gd name="T5" fmla="*/ 0 h 43"/>
                  <a:gd name="T6" fmla="*/ 0 w 23"/>
                  <a:gd name="T7" fmla="*/ 0 h 43"/>
                  <a:gd name="T8" fmla="*/ 0 w 23"/>
                  <a:gd name="T9" fmla="*/ 0 h 43"/>
                  <a:gd name="T10" fmla="*/ 0 60000 65536"/>
                  <a:gd name="T11" fmla="*/ 0 60000 65536"/>
                  <a:gd name="T12" fmla="*/ 0 60000 65536"/>
                  <a:gd name="T13" fmla="*/ 0 60000 65536"/>
                  <a:gd name="T14" fmla="*/ 0 60000 65536"/>
                  <a:gd name="T15" fmla="*/ 0 w 23"/>
                  <a:gd name="T16" fmla="*/ 0 h 43"/>
                  <a:gd name="T17" fmla="*/ 23 w 23"/>
                  <a:gd name="T18" fmla="*/ 43 h 43"/>
                </a:gdLst>
                <a:ahLst/>
                <a:cxnLst>
                  <a:cxn ang="T10">
                    <a:pos x="T0" y="T1"/>
                  </a:cxn>
                  <a:cxn ang="T11">
                    <a:pos x="T2" y="T3"/>
                  </a:cxn>
                  <a:cxn ang="T12">
                    <a:pos x="T4" y="T5"/>
                  </a:cxn>
                  <a:cxn ang="T13">
                    <a:pos x="T6" y="T7"/>
                  </a:cxn>
                  <a:cxn ang="T14">
                    <a:pos x="T8" y="T9"/>
                  </a:cxn>
                </a:cxnLst>
                <a:rect l="T15" t="T16" r="T17" b="T18"/>
                <a:pathLst>
                  <a:path w="23" h="43">
                    <a:moveTo>
                      <a:pt x="0" y="2"/>
                    </a:moveTo>
                    <a:lnTo>
                      <a:pt x="18" y="0"/>
                    </a:lnTo>
                    <a:lnTo>
                      <a:pt x="23" y="40"/>
                    </a:lnTo>
                    <a:lnTo>
                      <a:pt x="5" y="43"/>
                    </a:lnTo>
                    <a:lnTo>
                      <a:pt x="0" y="2"/>
                    </a:lnTo>
                    <a:close/>
                  </a:path>
                </a:pathLst>
              </a:custGeom>
              <a:solidFill>
                <a:schemeClr val="folHlink"/>
              </a:solidFill>
              <a:ln w="9525">
                <a:solidFill>
                  <a:schemeClr val="tx1"/>
                </a:solidFill>
                <a:round/>
                <a:headEnd/>
                <a:tailEnd/>
              </a:ln>
            </p:spPr>
            <p:txBody>
              <a:bodyPr/>
              <a:lstStyle/>
              <a:p>
                <a:endParaRPr lang="en-US"/>
              </a:p>
            </p:txBody>
          </p:sp>
          <p:sp>
            <p:nvSpPr>
              <p:cNvPr id="81277" name="Oval 29"/>
              <p:cNvSpPr>
                <a:spLocks noChangeArrowheads="1"/>
              </p:cNvSpPr>
              <p:nvPr/>
            </p:nvSpPr>
            <p:spPr bwMode="black">
              <a:xfrm>
                <a:off x="2780" y="2672"/>
                <a:ext cx="10" cy="11"/>
              </a:xfrm>
              <a:prstGeom prst="ellipse">
                <a:avLst/>
              </a:prstGeom>
              <a:solidFill>
                <a:schemeClr val="folHlink"/>
              </a:solidFill>
              <a:ln w="9525">
                <a:solidFill>
                  <a:schemeClr val="tx1"/>
                </a:solidFill>
                <a:round/>
                <a:headEnd/>
                <a:tailEnd/>
              </a:ln>
            </p:spPr>
            <p:txBody>
              <a:bodyPr/>
              <a:lstStyle/>
              <a:p>
                <a:endParaRPr lang="en-US"/>
              </a:p>
            </p:txBody>
          </p:sp>
          <p:sp>
            <p:nvSpPr>
              <p:cNvPr id="81278" name="Freeform 30"/>
              <p:cNvSpPr>
                <a:spLocks/>
              </p:cNvSpPr>
              <p:nvPr/>
            </p:nvSpPr>
            <p:spPr bwMode="black">
              <a:xfrm>
                <a:off x="2773" y="2663"/>
                <a:ext cx="17" cy="17"/>
              </a:xfrm>
              <a:custGeom>
                <a:avLst/>
                <a:gdLst>
                  <a:gd name="T0" fmla="*/ 0 w 65"/>
                  <a:gd name="T1" fmla="*/ 0 h 69"/>
                  <a:gd name="T2" fmla="*/ 0 w 65"/>
                  <a:gd name="T3" fmla="*/ 0 h 69"/>
                  <a:gd name="T4" fmla="*/ 0 w 65"/>
                  <a:gd name="T5" fmla="*/ 0 h 69"/>
                  <a:gd name="T6" fmla="*/ 0 w 65"/>
                  <a:gd name="T7" fmla="*/ 0 h 69"/>
                  <a:gd name="T8" fmla="*/ 0 w 65"/>
                  <a:gd name="T9" fmla="*/ 0 h 69"/>
                  <a:gd name="T10" fmla="*/ 0 60000 65536"/>
                  <a:gd name="T11" fmla="*/ 0 60000 65536"/>
                  <a:gd name="T12" fmla="*/ 0 60000 65536"/>
                  <a:gd name="T13" fmla="*/ 0 60000 65536"/>
                  <a:gd name="T14" fmla="*/ 0 60000 65536"/>
                  <a:gd name="T15" fmla="*/ 0 w 65"/>
                  <a:gd name="T16" fmla="*/ 0 h 69"/>
                  <a:gd name="T17" fmla="*/ 65 w 65"/>
                  <a:gd name="T18" fmla="*/ 69 h 69"/>
                </a:gdLst>
                <a:ahLst/>
                <a:cxnLst>
                  <a:cxn ang="T10">
                    <a:pos x="T0" y="T1"/>
                  </a:cxn>
                  <a:cxn ang="T11">
                    <a:pos x="T2" y="T3"/>
                  </a:cxn>
                  <a:cxn ang="T12">
                    <a:pos x="T4" y="T5"/>
                  </a:cxn>
                  <a:cxn ang="T13">
                    <a:pos x="T6" y="T7"/>
                  </a:cxn>
                  <a:cxn ang="T14">
                    <a:pos x="T8" y="T9"/>
                  </a:cxn>
                </a:cxnLst>
                <a:rect l="T15" t="T16" r="T17" b="T18"/>
                <a:pathLst>
                  <a:path w="65" h="69">
                    <a:moveTo>
                      <a:pt x="36" y="0"/>
                    </a:moveTo>
                    <a:lnTo>
                      <a:pt x="65" y="48"/>
                    </a:lnTo>
                    <a:lnTo>
                      <a:pt x="29" y="69"/>
                    </a:lnTo>
                    <a:lnTo>
                      <a:pt x="0" y="20"/>
                    </a:lnTo>
                    <a:lnTo>
                      <a:pt x="36" y="0"/>
                    </a:lnTo>
                    <a:close/>
                  </a:path>
                </a:pathLst>
              </a:custGeom>
              <a:solidFill>
                <a:schemeClr val="folHlink"/>
              </a:solidFill>
              <a:ln w="9525">
                <a:solidFill>
                  <a:schemeClr val="tx1"/>
                </a:solidFill>
                <a:round/>
                <a:headEnd/>
                <a:tailEnd/>
              </a:ln>
            </p:spPr>
            <p:txBody>
              <a:bodyPr/>
              <a:lstStyle/>
              <a:p>
                <a:endParaRPr lang="en-US"/>
              </a:p>
            </p:txBody>
          </p:sp>
          <p:sp>
            <p:nvSpPr>
              <p:cNvPr id="81279" name="Oval 31"/>
              <p:cNvSpPr>
                <a:spLocks noChangeArrowheads="1"/>
              </p:cNvSpPr>
              <p:nvPr/>
            </p:nvSpPr>
            <p:spPr bwMode="black">
              <a:xfrm>
                <a:off x="2794" y="2670"/>
                <a:ext cx="10" cy="10"/>
              </a:xfrm>
              <a:prstGeom prst="ellipse">
                <a:avLst/>
              </a:prstGeom>
              <a:solidFill>
                <a:schemeClr val="folHlink"/>
              </a:solidFill>
              <a:ln w="9525">
                <a:solidFill>
                  <a:schemeClr val="tx1"/>
                </a:solidFill>
                <a:round/>
                <a:headEnd/>
                <a:tailEnd/>
              </a:ln>
            </p:spPr>
            <p:txBody>
              <a:bodyPr/>
              <a:lstStyle/>
              <a:p>
                <a:endParaRPr lang="en-US"/>
              </a:p>
            </p:txBody>
          </p:sp>
          <p:sp>
            <p:nvSpPr>
              <p:cNvPr id="81280" name="Freeform 32"/>
              <p:cNvSpPr>
                <a:spLocks/>
              </p:cNvSpPr>
              <p:nvPr/>
            </p:nvSpPr>
            <p:spPr bwMode="black">
              <a:xfrm>
                <a:off x="2784" y="2670"/>
                <a:ext cx="16" cy="13"/>
              </a:xfrm>
              <a:custGeom>
                <a:avLst/>
                <a:gdLst>
                  <a:gd name="T0" fmla="*/ 0 w 62"/>
                  <a:gd name="T1" fmla="*/ 0 h 50"/>
                  <a:gd name="T2" fmla="*/ 0 w 62"/>
                  <a:gd name="T3" fmla="*/ 0 h 50"/>
                  <a:gd name="T4" fmla="*/ 0 w 62"/>
                  <a:gd name="T5" fmla="*/ 0 h 50"/>
                  <a:gd name="T6" fmla="*/ 0 w 62"/>
                  <a:gd name="T7" fmla="*/ 0 h 50"/>
                  <a:gd name="T8" fmla="*/ 0 w 62"/>
                  <a:gd name="T9" fmla="*/ 0 h 50"/>
                  <a:gd name="T10" fmla="*/ 0 60000 65536"/>
                  <a:gd name="T11" fmla="*/ 0 60000 65536"/>
                  <a:gd name="T12" fmla="*/ 0 60000 65536"/>
                  <a:gd name="T13" fmla="*/ 0 60000 65536"/>
                  <a:gd name="T14" fmla="*/ 0 60000 65536"/>
                  <a:gd name="T15" fmla="*/ 0 w 62"/>
                  <a:gd name="T16" fmla="*/ 0 h 50"/>
                  <a:gd name="T17" fmla="*/ 62 w 62"/>
                  <a:gd name="T18" fmla="*/ 50 h 50"/>
                </a:gdLst>
                <a:ahLst/>
                <a:cxnLst>
                  <a:cxn ang="T10">
                    <a:pos x="T0" y="T1"/>
                  </a:cxn>
                  <a:cxn ang="T11">
                    <a:pos x="T2" y="T3"/>
                  </a:cxn>
                  <a:cxn ang="T12">
                    <a:pos x="T4" y="T5"/>
                  </a:cxn>
                  <a:cxn ang="T13">
                    <a:pos x="T6" y="T7"/>
                  </a:cxn>
                  <a:cxn ang="T14">
                    <a:pos x="T8" y="T9"/>
                  </a:cxn>
                </a:cxnLst>
                <a:rect l="T15" t="T16" r="T17" b="T18"/>
                <a:pathLst>
                  <a:path w="62" h="50">
                    <a:moveTo>
                      <a:pt x="0" y="9"/>
                    </a:moveTo>
                    <a:lnTo>
                      <a:pt x="55" y="0"/>
                    </a:lnTo>
                    <a:lnTo>
                      <a:pt x="62" y="41"/>
                    </a:lnTo>
                    <a:lnTo>
                      <a:pt x="8" y="50"/>
                    </a:lnTo>
                    <a:lnTo>
                      <a:pt x="0" y="9"/>
                    </a:lnTo>
                    <a:close/>
                  </a:path>
                </a:pathLst>
              </a:custGeom>
              <a:solidFill>
                <a:schemeClr val="folHlink"/>
              </a:solidFill>
              <a:ln w="9525">
                <a:solidFill>
                  <a:schemeClr val="tx1"/>
                </a:solidFill>
                <a:round/>
                <a:headEnd/>
                <a:tailEnd/>
              </a:ln>
            </p:spPr>
            <p:txBody>
              <a:bodyPr/>
              <a:lstStyle/>
              <a:p>
                <a:endParaRPr lang="en-US"/>
              </a:p>
            </p:txBody>
          </p:sp>
          <p:sp>
            <p:nvSpPr>
              <p:cNvPr id="81281" name="Oval 33"/>
              <p:cNvSpPr>
                <a:spLocks noChangeArrowheads="1"/>
              </p:cNvSpPr>
              <p:nvPr/>
            </p:nvSpPr>
            <p:spPr bwMode="black">
              <a:xfrm>
                <a:off x="2934" y="2631"/>
                <a:ext cx="10" cy="10"/>
              </a:xfrm>
              <a:prstGeom prst="ellipse">
                <a:avLst/>
              </a:prstGeom>
              <a:solidFill>
                <a:schemeClr val="folHlink"/>
              </a:solidFill>
              <a:ln w="9525">
                <a:solidFill>
                  <a:schemeClr val="tx1"/>
                </a:solidFill>
                <a:round/>
                <a:headEnd/>
                <a:tailEnd/>
              </a:ln>
            </p:spPr>
            <p:txBody>
              <a:bodyPr/>
              <a:lstStyle/>
              <a:p>
                <a:endParaRPr lang="en-US"/>
              </a:p>
            </p:txBody>
          </p:sp>
          <p:sp>
            <p:nvSpPr>
              <p:cNvPr id="81282" name="Freeform 34"/>
              <p:cNvSpPr>
                <a:spLocks/>
              </p:cNvSpPr>
              <p:nvPr/>
            </p:nvSpPr>
            <p:spPr bwMode="black">
              <a:xfrm>
                <a:off x="2934" y="2633"/>
                <a:ext cx="19" cy="22"/>
              </a:xfrm>
              <a:custGeom>
                <a:avLst/>
                <a:gdLst>
                  <a:gd name="T0" fmla="*/ 0 w 75"/>
                  <a:gd name="T1" fmla="*/ 0 h 87"/>
                  <a:gd name="T2" fmla="*/ 0 w 75"/>
                  <a:gd name="T3" fmla="*/ 0 h 87"/>
                  <a:gd name="T4" fmla="*/ 0 w 75"/>
                  <a:gd name="T5" fmla="*/ 0 h 87"/>
                  <a:gd name="T6" fmla="*/ 0 w 75"/>
                  <a:gd name="T7" fmla="*/ 0 h 87"/>
                  <a:gd name="T8" fmla="*/ 0 w 75"/>
                  <a:gd name="T9" fmla="*/ 0 h 87"/>
                  <a:gd name="T10" fmla="*/ 0 60000 65536"/>
                  <a:gd name="T11" fmla="*/ 0 60000 65536"/>
                  <a:gd name="T12" fmla="*/ 0 60000 65536"/>
                  <a:gd name="T13" fmla="*/ 0 60000 65536"/>
                  <a:gd name="T14" fmla="*/ 0 60000 65536"/>
                  <a:gd name="T15" fmla="*/ 0 w 75"/>
                  <a:gd name="T16" fmla="*/ 0 h 87"/>
                  <a:gd name="T17" fmla="*/ 75 w 75"/>
                  <a:gd name="T18" fmla="*/ 87 h 87"/>
                </a:gdLst>
                <a:ahLst/>
                <a:cxnLst>
                  <a:cxn ang="T10">
                    <a:pos x="T0" y="T1"/>
                  </a:cxn>
                  <a:cxn ang="T11">
                    <a:pos x="T2" y="T3"/>
                  </a:cxn>
                  <a:cxn ang="T12">
                    <a:pos x="T4" y="T5"/>
                  </a:cxn>
                  <a:cxn ang="T13">
                    <a:pos x="T6" y="T7"/>
                  </a:cxn>
                  <a:cxn ang="T14">
                    <a:pos x="T8" y="T9"/>
                  </a:cxn>
                </a:cxnLst>
                <a:rect l="T15" t="T16" r="T17" b="T18"/>
                <a:pathLst>
                  <a:path w="75" h="87">
                    <a:moveTo>
                      <a:pt x="40" y="87"/>
                    </a:moveTo>
                    <a:lnTo>
                      <a:pt x="0" y="23"/>
                    </a:lnTo>
                    <a:lnTo>
                      <a:pt x="36" y="0"/>
                    </a:lnTo>
                    <a:lnTo>
                      <a:pt x="75" y="64"/>
                    </a:lnTo>
                    <a:lnTo>
                      <a:pt x="40" y="87"/>
                    </a:lnTo>
                    <a:close/>
                  </a:path>
                </a:pathLst>
              </a:custGeom>
              <a:solidFill>
                <a:schemeClr val="folHlink"/>
              </a:solidFill>
              <a:ln w="9525">
                <a:solidFill>
                  <a:schemeClr val="tx1"/>
                </a:solidFill>
                <a:round/>
                <a:headEnd/>
                <a:tailEnd/>
              </a:ln>
            </p:spPr>
            <p:txBody>
              <a:bodyPr/>
              <a:lstStyle/>
              <a:p>
                <a:endParaRPr lang="en-US"/>
              </a:p>
            </p:txBody>
          </p:sp>
          <p:sp>
            <p:nvSpPr>
              <p:cNvPr id="81283" name="Oval 35"/>
              <p:cNvSpPr>
                <a:spLocks noChangeArrowheads="1"/>
              </p:cNvSpPr>
              <p:nvPr/>
            </p:nvSpPr>
            <p:spPr bwMode="black">
              <a:xfrm>
                <a:off x="2938" y="2614"/>
                <a:ext cx="10" cy="10"/>
              </a:xfrm>
              <a:prstGeom prst="ellipse">
                <a:avLst/>
              </a:prstGeom>
              <a:solidFill>
                <a:schemeClr val="folHlink"/>
              </a:solidFill>
              <a:ln w="9525">
                <a:solidFill>
                  <a:schemeClr val="tx1"/>
                </a:solidFill>
                <a:round/>
                <a:headEnd/>
                <a:tailEnd/>
              </a:ln>
            </p:spPr>
            <p:txBody>
              <a:bodyPr/>
              <a:lstStyle/>
              <a:p>
                <a:endParaRPr lang="en-US"/>
              </a:p>
            </p:txBody>
          </p:sp>
          <p:sp>
            <p:nvSpPr>
              <p:cNvPr id="81284" name="Freeform 36"/>
              <p:cNvSpPr>
                <a:spLocks/>
              </p:cNvSpPr>
              <p:nvPr/>
            </p:nvSpPr>
            <p:spPr bwMode="black">
              <a:xfrm>
                <a:off x="2934" y="2618"/>
                <a:ext cx="14" cy="19"/>
              </a:xfrm>
              <a:custGeom>
                <a:avLst/>
                <a:gdLst>
                  <a:gd name="T0" fmla="*/ 0 w 58"/>
                  <a:gd name="T1" fmla="*/ 0 h 78"/>
                  <a:gd name="T2" fmla="*/ 0 w 58"/>
                  <a:gd name="T3" fmla="*/ 0 h 78"/>
                  <a:gd name="T4" fmla="*/ 0 w 58"/>
                  <a:gd name="T5" fmla="*/ 0 h 78"/>
                  <a:gd name="T6" fmla="*/ 0 w 58"/>
                  <a:gd name="T7" fmla="*/ 0 h 78"/>
                  <a:gd name="T8" fmla="*/ 0 w 58"/>
                  <a:gd name="T9" fmla="*/ 0 h 78"/>
                  <a:gd name="T10" fmla="*/ 0 60000 65536"/>
                  <a:gd name="T11" fmla="*/ 0 60000 65536"/>
                  <a:gd name="T12" fmla="*/ 0 60000 65536"/>
                  <a:gd name="T13" fmla="*/ 0 60000 65536"/>
                  <a:gd name="T14" fmla="*/ 0 60000 65536"/>
                  <a:gd name="T15" fmla="*/ 0 w 58"/>
                  <a:gd name="T16" fmla="*/ 0 h 78"/>
                  <a:gd name="T17" fmla="*/ 58 w 58"/>
                  <a:gd name="T18" fmla="*/ 78 h 78"/>
                </a:gdLst>
                <a:ahLst/>
                <a:cxnLst>
                  <a:cxn ang="T10">
                    <a:pos x="T0" y="T1"/>
                  </a:cxn>
                  <a:cxn ang="T11">
                    <a:pos x="T2" y="T3"/>
                  </a:cxn>
                  <a:cxn ang="T12">
                    <a:pos x="T4" y="T5"/>
                  </a:cxn>
                  <a:cxn ang="T13">
                    <a:pos x="T6" y="T7"/>
                  </a:cxn>
                  <a:cxn ang="T14">
                    <a:pos x="T8" y="T9"/>
                  </a:cxn>
                </a:cxnLst>
                <a:rect l="T15" t="T16" r="T17" b="T18"/>
                <a:pathLst>
                  <a:path w="58" h="78">
                    <a:moveTo>
                      <a:pt x="0" y="67"/>
                    </a:moveTo>
                    <a:lnTo>
                      <a:pt x="18" y="0"/>
                    </a:lnTo>
                    <a:lnTo>
                      <a:pt x="58" y="10"/>
                    </a:lnTo>
                    <a:lnTo>
                      <a:pt x="40" y="78"/>
                    </a:lnTo>
                    <a:lnTo>
                      <a:pt x="0" y="67"/>
                    </a:lnTo>
                    <a:close/>
                  </a:path>
                </a:pathLst>
              </a:custGeom>
              <a:solidFill>
                <a:schemeClr val="folHlink"/>
              </a:solidFill>
              <a:ln w="9525">
                <a:solidFill>
                  <a:schemeClr val="tx1"/>
                </a:solidFill>
                <a:round/>
                <a:headEnd/>
                <a:tailEnd/>
              </a:ln>
            </p:spPr>
            <p:txBody>
              <a:bodyPr/>
              <a:lstStyle/>
              <a:p>
                <a:endParaRPr lang="en-US"/>
              </a:p>
            </p:txBody>
          </p:sp>
          <p:sp>
            <p:nvSpPr>
              <p:cNvPr id="81285" name="Oval 37"/>
              <p:cNvSpPr>
                <a:spLocks noChangeArrowheads="1"/>
              </p:cNvSpPr>
              <p:nvPr/>
            </p:nvSpPr>
            <p:spPr bwMode="black">
              <a:xfrm>
                <a:off x="2924" y="2616"/>
                <a:ext cx="10" cy="10"/>
              </a:xfrm>
              <a:prstGeom prst="ellipse">
                <a:avLst/>
              </a:prstGeom>
              <a:solidFill>
                <a:schemeClr val="folHlink"/>
              </a:solidFill>
              <a:ln w="9525">
                <a:solidFill>
                  <a:schemeClr val="tx1"/>
                </a:solidFill>
                <a:round/>
                <a:headEnd/>
                <a:tailEnd/>
              </a:ln>
            </p:spPr>
            <p:txBody>
              <a:bodyPr/>
              <a:lstStyle/>
              <a:p>
                <a:endParaRPr lang="en-US"/>
              </a:p>
            </p:txBody>
          </p:sp>
          <p:sp>
            <p:nvSpPr>
              <p:cNvPr id="81286" name="Freeform 38"/>
              <p:cNvSpPr>
                <a:spLocks/>
              </p:cNvSpPr>
              <p:nvPr/>
            </p:nvSpPr>
            <p:spPr bwMode="black">
              <a:xfrm>
                <a:off x="2928" y="2614"/>
                <a:ext cx="16" cy="12"/>
              </a:xfrm>
              <a:custGeom>
                <a:avLst/>
                <a:gdLst>
                  <a:gd name="T0" fmla="*/ 0 w 64"/>
                  <a:gd name="T1" fmla="*/ 0 h 50"/>
                  <a:gd name="T2" fmla="*/ 0 w 64"/>
                  <a:gd name="T3" fmla="*/ 0 h 50"/>
                  <a:gd name="T4" fmla="*/ 0 w 64"/>
                  <a:gd name="T5" fmla="*/ 0 h 50"/>
                  <a:gd name="T6" fmla="*/ 0 w 64"/>
                  <a:gd name="T7" fmla="*/ 0 h 50"/>
                  <a:gd name="T8" fmla="*/ 0 w 64"/>
                  <a:gd name="T9" fmla="*/ 0 h 50"/>
                  <a:gd name="T10" fmla="*/ 0 60000 65536"/>
                  <a:gd name="T11" fmla="*/ 0 60000 65536"/>
                  <a:gd name="T12" fmla="*/ 0 60000 65536"/>
                  <a:gd name="T13" fmla="*/ 0 60000 65536"/>
                  <a:gd name="T14" fmla="*/ 0 60000 65536"/>
                  <a:gd name="T15" fmla="*/ 0 w 64"/>
                  <a:gd name="T16" fmla="*/ 0 h 50"/>
                  <a:gd name="T17" fmla="*/ 64 w 64"/>
                  <a:gd name="T18" fmla="*/ 50 h 50"/>
                </a:gdLst>
                <a:ahLst/>
                <a:cxnLst>
                  <a:cxn ang="T10">
                    <a:pos x="T0" y="T1"/>
                  </a:cxn>
                  <a:cxn ang="T11">
                    <a:pos x="T2" y="T3"/>
                  </a:cxn>
                  <a:cxn ang="T12">
                    <a:pos x="T4" y="T5"/>
                  </a:cxn>
                  <a:cxn ang="T13">
                    <a:pos x="T6" y="T7"/>
                  </a:cxn>
                  <a:cxn ang="T14">
                    <a:pos x="T8" y="T9"/>
                  </a:cxn>
                </a:cxnLst>
                <a:rect l="T15" t="T16" r="T17" b="T18"/>
                <a:pathLst>
                  <a:path w="64" h="50">
                    <a:moveTo>
                      <a:pt x="64" y="41"/>
                    </a:moveTo>
                    <a:lnTo>
                      <a:pt x="8" y="50"/>
                    </a:lnTo>
                    <a:lnTo>
                      <a:pt x="0" y="9"/>
                    </a:lnTo>
                    <a:lnTo>
                      <a:pt x="56" y="0"/>
                    </a:lnTo>
                    <a:lnTo>
                      <a:pt x="64" y="41"/>
                    </a:lnTo>
                    <a:close/>
                  </a:path>
                </a:pathLst>
              </a:custGeom>
              <a:solidFill>
                <a:schemeClr val="folHlink"/>
              </a:solidFill>
              <a:ln w="9525">
                <a:solidFill>
                  <a:schemeClr val="tx1"/>
                </a:solidFill>
                <a:round/>
                <a:headEnd/>
                <a:tailEnd/>
              </a:ln>
            </p:spPr>
            <p:txBody>
              <a:bodyPr/>
              <a:lstStyle/>
              <a:p>
                <a:endParaRPr lang="en-US"/>
              </a:p>
            </p:txBody>
          </p:sp>
          <p:sp>
            <p:nvSpPr>
              <p:cNvPr id="81287" name="Oval 39"/>
              <p:cNvSpPr>
                <a:spLocks noChangeArrowheads="1"/>
              </p:cNvSpPr>
              <p:nvPr/>
            </p:nvSpPr>
            <p:spPr bwMode="black">
              <a:xfrm>
                <a:off x="2921" y="2629"/>
                <a:ext cx="10" cy="10"/>
              </a:xfrm>
              <a:prstGeom prst="ellipse">
                <a:avLst/>
              </a:prstGeom>
              <a:solidFill>
                <a:schemeClr val="folHlink"/>
              </a:solidFill>
              <a:ln w="9525">
                <a:solidFill>
                  <a:schemeClr val="tx1"/>
                </a:solidFill>
                <a:round/>
                <a:headEnd/>
                <a:tailEnd/>
              </a:ln>
            </p:spPr>
            <p:txBody>
              <a:bodyPr/>
              <a:lstStyle/>
              <a:p>
                <a:endParaRPr lang="en-US"/>
              </a:p>
            </p:txBody>
          </p:sp>
          <p:sp>
            <p:nvSpPr>
              <p:cNvPr id="81288" name="Freeform 40"/>
              <p:cNvSpPr>
                <a:spLocks/>
              </p:cNvSpPr>
              <p:nvPr/>
            </p:nvSpPr>
            <p:spPr bwMode="black">
              <a:xfrm>
                <a:off x="2921" y="2620"/>
                <a:ext cx="13" cy="16"/>
              </a:xfrm>
              <a:custGeom>
                <a:avLst/>
                <a:gdLst>
                  <a:gd name="T0" fmla="*/ 0 w 53"/>
                  <a:gd name="T1" fmla="*/ 0 h 62"/>
                  <a:gd name="T2" fmla="*/ 0 w 53"/>
                  <a:gd name="T3" fmla="*/ 0 h 62"/>
                  <a:gd name="T4" fmla="*/ 0 w 53"/>
                  <a:gd name="T5" fmla="*/ 0 h 62"/>
                  <a:gd name="T6" fmla="*/ 0 w 53"/>
                  <a:gd name="T7" fmla="*/ 0 h 62"/>
                  <a:gd name="T8" fmla="*/ 0 w 53"/>
                  <a:gd name="T9" fmla="*/ 0 h 62"/>
                  <a:gd name="T10" fmla="*/ 0 60000 65536"/>
                  <a:gd name="T11" fmla="*/ 0 60000 65536"/>
                  <a:gd name="T12" fmla="*/ 0 60000 65536"/>
                  <a:gd name="T13" fmla="*/ 0 60000 65536"/>
                  <a:gd name="T14" fmla="*/ 0 60000 65536"/>
                  <a:gd name="T15" fmla="*/ 0 w 53"/>
                  <a:gd name="T16" fmla="*/ 0 h 62"/>
                  <a:gd name="T17" fmla="*/ 53 w 53"/>
                  <a:gd name="T18" fmla="*/ 62 h 62"/>
                </a:gdLst>
                <a:ahLst/>
                <a:cxnLst>
                  <a:cxn ang="T10">
                    <a:pos x="T0" y="T1"/>
                  </a:cxn>
                  <a:cxn ang="T11">
                    <a:pos x="T2" y="T3"/>
                  </a:cxn>
                  <a:cxn ang="T12">
                    <a:pos x="T4" y="T5"/>
                  </a:cxn>
                  <a:cxn ang="T13">
                    <a:pos x="T6" y="T7"/>
                  </a:cxn>
                  <a:cxn ang="T14">
                    <a:pos x="T8" y="T9"/>
                  </a:cxn>
                </a:cxnLst>
                <a:rect l="T15" t="T16" r="T17" b="T18"/>
                <a:pathLst>
                  <a:path w="53" h="62">
                    <a:moveTo>
                      <a:pt x="53" y="10"/>
                    </a:moveTo>
                    <a:lnTo>
                      <a:pt x="41" y="62"/>
                    </a:lnTo>
                    <a:lnTo>
                      <a:pt x="0" y="52"/>
                    </a:lnTo>
                    <a:lnTo>
                      <a:pt x="13" y="0"/>
                    </a:lnTo>
                    <a:lnTo>
                      <a:pt x="53" y="10"/>
                    </a:lnTo>
                    <a:close/>
                  </a:path>
                </a:pathLst>
              </a:custGeom>
              <a:solidFill>
                <a:schemeClr val="folHlink"/>
              </a:solidFill>
              <a:ln w="9525">
                <a:solidFill>
                  <a:schemeClr val="tx1"/>
                </a:solidFill>
                <a:round/>
                <a:headEnd/>
                <a:tailEnd/>
              </a:ln>
            </p:spPr>
            <p:txBody>
              <a:bodyPr/>
              <a:lstStyle/>
              <a:p>
                <a:endParaRPr lang="en-US"/>
              </a:p>
            </p:txBody>
          </p:sp>
          <p:sp>
            <p:nvSpPr>
              <p:cNvPr id="81289" name="Oval 41"/>
              <p:cNvSpPr>
                <a:spLocks noChangeArrowheads="1"/>
              </p:cNvSpPr>
              <p:nvPr/>
            </p:nvSpPr>
            <p:spPr bwMode="black">
              <a:xfrm>
                <a:off x="2917" y="2630"/>
                <a:ext cx="10" cy="10"/>
              </a:xfrm>
              <a:prstGeom prst="ellipse">
                <a:avLst/>
              </a:prstGeom>
              <a:solidFill>
                <a:schemeClr val="folHlink"/>
              </a:solidFill>
              <a:ln w="9525">
                <a:solidFill>
                  <a:schemeClr val="tx1"/>
                </a:solidFill>
                <a:round/>
                <a:headEnd/>
                <a:tailEnd/>
              </a:ln>
            </p:spPr>
            <p:txBody>
              <a:bodyPr/>
              <a:lstStyle/>
              <a:p>
                <a:endParaRPr lang="en-US"/>
              </a:p>
            </p:txBody>
          </p:sp>
          <p:sp>
            <p:nvSpPr>
              <p:cNvPr id="81290" name="Freeform 42"/>
              <p:cNvSpPr>
                <a:spLocks/>
              </p:cNvSpPr>
              <p:nvPr/>
            </p:nvSpPr>
            <p:spPr bwMode="black">
              <a:xfrm>
                <a:off x="2921" y="2629"/>
                <a:ext cx="6" cy="11"/>
              </a:xfrm>
              <a:custGeom>
                <a:avLst/>
                <a:gdLst>
                  <a:gd name="T0" fmla="*/ 0 w 23"/>
                  <a:gd name="T1" fmla="*/ 0 h 43"/>
                  <a:gd name="T2" fmla="*/ 0 w 23"/>
                  <a:gd name="T3" fmla="*/ 0 h 43"/>
                  <a:gd name="T4" fmla="*/ 0 w 23"/>
                  <a:gd name="T5" fmla="*/ 0 h 43"/>
                  <a:gd name="T6" fmla="*/ 0 w 23"/>
                  <a:gd name="T7" fmla="*/ 0 h 43"/>
                  <a:gd name="T8" fmla="*/ 0 w 23"/>
                  <a:gd name="T9" fmla="*/ 0 h 43"/>
                  <a:gd name="T10" fmla="*/ 0 60000 65536"/>
                  <a:gd name="T11" fmla="*/ 0 60000 65536"/>
                  <a:gd name="T12" fmla="*/ 0 60000 65536"/>
                  <a:gd name="T13" fmla="*/ 0 60000 65536"/>
                  <a:gd name="T14" fmla="*/ 0 60000 65536"/>
                  <a:gd name="T15" fmla="*/ 0 w 23"/>
                  <a:gd name="T16" fmla="*/ 0 h 43"/>
                  <a:gd name="T17" fmla="*/ 23 w 23"/>
                  <a:gd name="T18" fmla="*/ 43 h 43"/>
                </a:gdLst>
                <a:ahLst/>
                <a:cxnLst>
                  <a:cxn ang="T10">
                    <a:pos x="T0" y="T1"/>
                  </a:cxn>
                  <a:cxn ang="T11">
                    <a:pos x="T2" y="T3"/>
                  </a:cxn>
                  <a:cxn ang="T12">
                    <a:pos x="T4" y="T5"/>
                  </a:cxn>
                  <a:cxn ang="T13">
                    <a:pos x="T6" y="T7"/>
                  </a:cxn>
                  <a:cxn ang="T14">
                    <a:pos x="T8" y="T9"/>
                  </a:cxn>
                </a:cxnLst>
                <a:rect l="T15" t="T16" r="T17" b="T18"/>
                <a:pathLst>
                  <a:path w="23" h="43">
                    <a:moveTo>
                      <a:pt x="23" y="41"/>
                    </a:moveTo>
                    <a:lnTo>
                      <a:pt x="8" y="43"/>
                    </a:lnTo>
                    <a:lnTo>
                      <a:pt x="0" y="2"/>
                    </a:lnTo>
                    <a:lnTo>
                      <a:pt x="15" y="0"/>
                    </a:lnTo>
                    <a:lnTo>
                      <a:pt x="23" y="41"/>
                    </a:lnTo>
                    <a:close/>
                  </a:path>
                </a:pathLst>
              </a:custGeom>
              <a:solidFill>
                <a:schemeClr val="folHlink"/>
              </a:solidFill>
              <a:ln w="9525">
                <a:solidFill>
                  <a:schemeClr val="tx1"/>
                </a:solidFill>
                <a:round/>
                <a:headEnd/>
                <a:tailEnd/>
              </a:ln>
            </p:spPr>
            <p:txBody>
              <a:bodyPr/>
              <a:lstStyle/>
              <a:p>
                <a:endParaRPr lang="en-US"/>
              </a:p>
            </p:txBody>
          </p:sp>
          <p:sp>
            <p:nvSpPr>
              <p:cNvPr id="81291" name="Oval 43"/>
              <p:cNvSpPr>
                <a:spLocks noChangeArrowheads="1"/>
              </p:cNvSpPr>
              <p:nvPr/>
            </p:nvSpPr>
            <p:spPr bwMode="black">
              <a:xfrm>
                <a:off x="2910" y="2618"/>
                <a:ext cx="10" cy="11"/>
              </a:xfrm>
              <a:prstGeom prst="ellipse">
                <a:avLst/>
              </a:prstGeom>
              <a:solidFill>
                <a:schemeClr val="folHlink"/>
              </a:solidFill>
              <a:ln w="9525">
                <a:solidFill>
                  <a:schemeClr val="tx1"/>
                </a:solidFill>
                <a:round/>
                <a:headEnd/>
                <a:tailEnd/>
              </a:ln>
            </p:spPr>
            <p:txBody>
              <a:bodyPr/>
              <a:lstStyle/>
              <a:p>
                <a:endParaRPr lang="en-US"/>
              </a:p>
            </p:txBody>
          </p:sp>
          <p:sp>
            <p:nvSpPr>
              <p:cNvPr id="81292" name="Freeform 44"/>
              <p:cNvSpPr>
                <a:spLocks/>
              </p:cNvSpPr>
              <p:nvPr/>
            </p:nvSpPr>
            <p:spPr bwMode="black">
              <a:xfrm>
                <a:off x="2911" y="2621"/>
                <a:ext cx="16" cy="16"/>
              </a:xfrm>
              <a:custGeom>
                <a:avLst/>
                <a:gdLst>
                  <a:gd name="T0" fmla="*/ 0 w 64"/>
                  <a:gd name="T1" fmla="*/ 0 h 67"/>
                  <a:gd name="T2" fmla="*/ 0 w 64"/>
                  <a:gd name="T3" fmla="*/ 0 h 67"/>
                  <a:gd name="T4" fmla="*/ 0 w 64"/>
                  <a:gd name="T5" fmla="*/ 0 h 67"/>
                  <a:gd name="T6" fmla="*/ 0 w 64"/>
                  <a:gd name="T7" fmla="*/ 0 h 67"/>
                  <a:gd name="T8" fmla="*/ 0 w 64"/>
                  <a:gd name="T9" fmla="*/ 0 h 67"/>
                  <a:gd name="T10" fmla="*/ 0 60000 65536"/>
                  <a:gd name="T11" fmla="*/ 0 60000 65536"/>
                  <a:gd name="T12" fmla="*/ 0 60000 65536"/>
                  <a:gd name="T13" fmla="*/ 0 60000 65536"/>
                  <a:gd name="T14" fmla="*/ 0 60000 65536"/>
                  <a:gd name="T15" fmla="*/ 0 w 64"/>
                  <a:gd name="T16" fmla="*/ 0 h 67"/>
                  <a:gd name="T17" fmla="*/ 64 w 64"/>
                  <a:gd name="T18" fmla="*/ 67 h 67"/>
                </a:gdLst>
                <a:ahLst/>
                <a:cxnLst>
                  <a:cxn ang="T10">
                    <a:pos x="T0" y="T1"/>
                  </a:cxn>
                  <a:cxn ang="T11">
                    <a:pos x="T2" y="T3"/>
                  </a:cxn>
                  <a:cxn ang="T12">
                    <a:pos x="T4" y="T5"/>
                  </a:cxn>
                  <a:cxn ang="T13">
                    <a:pos x="T6" y="T7"/>
                  </a:cxn>
                  <a:cxn ang="T14">
                    <a:pos x="T8" y="T9"/>
                  </a:cxn>
                </a:cxnLst>
                <a:rect l="T15" t="T16" r="T17" b="T18"/>
                <a:pathLst>
                  <a:path w="64" h="67">
                    <a:moveTo>
                      <a:pt x="28" y="67"/>
                    </a:moveTo>
                    <a:lnTo>
                      <a:pt x="0" y="21"/>
                    </a:lnTo>
                    <a:lnTo>
                      <a:pt x="36" y="0"/>
                    </a:lnTo>
                    <a:lnTo>
                      <a:pt x="64" y="46"/>
                    </a:lnTo>
                    <a:lnTo>
                      <a:pt x="28" y="67"/>
                    </a:lnTo>
                    <a:close/>
                  </a:path>
                </a:pathLst>
              </a:custGeom>
              <a:solidFill>
                <a:schemeClr val="folHlink"/>
              </a:solidFill>
              <a:ln w="9525">
                <a:solidFill>
                  <a:schemeClr val="tx1"/>
                </a:solidFill>
                <a:round/>
                <a:headEnd/>
                <a:tailEnd/>
              </a:ln>
            </p:spPr>
            <p:txBody>
              <a:bodyPr/>
              <a:lstStyle/>
              <a:p>
                <a:endParaRPr lang="en-US"/>
              </a:p>
            </p:txBody>
          </p:sp>
          <p:sp>
            <p:nvSpPr>
              <p:cNvPr id="81293" name="Oval 45"/>
              <p:cNvSpPr>
                <a:spLocks noChangeArrowheads="1"/>
              </p:cNvSpPr>
              <p:nvPr/>
            </p:nvSpPr>
            <p:spPr bwMode="black">
              <a:xfrm>
                <a:off x="2896" y="2621"/>
                <a:ext cx="10" cy="10"/>
              </a:xfrm>
              <a:prstGeom prst="ellipse">
                <a:avLst/>
              </a:prstGeom>
              <a:solidFill>
                <a:schemeClr val="folHlink"/>
              </a:solidFill>
              <a:ln w="9525">
                <a:solidFill>
                  <a:schemeClr val="tx1"/>
                </a:solidFill>
                <a:round/>
                <a:headEnd/>
                <a:tailEnd/>
              </a:ln>
            </p:spPr>
            <p:txBody>
              <a:bodyPr/>
              <a:lstStyle/>
              <a:p>
                <a:endParaRPr lang="en-US"/>
              </a:p>
            </p:txBody>
          </p:sp>
          <p:sp>
            <p:nvSpPr>
              <p:cNvPr id="81294" name="Freeform 46"/>
              <p:cNvSpPr>
                <a:spLocks/>
              </p:cNvSpPr>
              <p:nvPr/>
            </p:nvSpPr>
            <p:spPr bwMode="black">
              <a:xfrm>
                <a:off x="2900" y="2618"/>
                <a:ext cx="16" cy="13"/>
              </a:xfrm>
              <a:custGeom>
                <a:avLst/>
                <a:gdLst>
                  <a:gd name="T0" fmla="*/ 0 w 64"/>
                  <a:gd name="T1" fmla="*/ 0 h 50"/>
                  <a:gd name="T2" fmla="*/ 0 w 64"/>
                  <a:gd name="T3" fmla="*/ 0 h 50"/>
                  <a:gd name="T4" fmla="*/ 0 w 64"/>
                  <a:gd name="T5" fmla="*/ 0 h 50"/>
                  <a:gd name="T6" fmla="*/ 0 w 64"/>
                  <a:gd name="T7" fmla="*/ 0 h 50"/>
                  <a:gd name="T8" fmla="*/ 0 w 64"/>
                  <a:gd name="T9" fmla="*/ 0 h 50"/>
                  <a:gd name="T10" fmla="*/ 0 60000 65536"/>
                  <a:gd name="T11" fmla="*/ 0 60000 65536"/>
                  <a:gd name="T12" fmla="*/ 0 60000 65536"/>
                  <a:gd name="T13" fmla="*/ 0 60000 65536"/>
                  <a:gd name="T14" fmla="*/ 0 60000 65536"/>
                  <a:gd name="T15" fmla="*/ 0 w 64"/>
                  <a:gd name="T16" fmla="*/ 0 h 50"/>
                  <a:gd name="T17" fmla="*/ 64 w 64"/>
                  <a:gd name="T18" fmla="*/ 50 h 50"/>
                </a:gdLst>
                <a:ahLst/>
                <a:cxnLst>
                  <a:cxn ang="T10">
                    <a:pos x="T0" y="T1"/>
                  </a:cxn>
                  <a:cxn ang="T11">
                    <a:pos x="T2" y="T3"/>
                  </a:cxn>
                  <a:cxn ang="T12">
                    <a:pos x="T4" y="T5"/>
                  </a:cxn>
                  <a:cxn ang="T13">
                    <a:pos x="T6" y="T7"/>
                  </a:cxn>
                  <a:cxn ang="T14">
                    <a:pos x="T8" y="T9"/>
                  </a:cxn>
                </a:cxnLst>
                <a:rect l="T15" t="T16" r="T17" b="T18"/>
                <a:pathLst>
                  <a:path w="64" h="50">
                    <a:moveTo>
                      <a:pt x="64" y="41"/>
                    </a:moveTo>
                    <a:lnTo>
                      <a:pt x="8" y="50"/>
                    </a:lnTo>
                    <a:lnTo>
                      <a:pt x="0" y="9"/>
                    </a:lnTo>
                    <a:lnTo>
                      <a:pt x="56" y="0"/>
                    </a:lnTo>
                    <a:lnTo>
                      <a:pt x="64" y="41"/>
                    </a:lnTo>
                    <a:close/>
                  </a:path>
                </a:pathLst>
              </a:custGeom>
              <a:solidFill>
                <a:schemeClr val="folHlink"/>
              </a:solidFill>
              <a:ln w="9525">
                <a:solidFill>
                  <a:schemeClr val="tx1"/>
                </a:solidFill>
                <a:round/>
                <a:headEnd/>
                <a:tailEnd/>
              </a:ln>
            </p:spPr>
            <p:txBody>
              <a:bodyPr/>
              <a:lstStyle/>
              <a:p>
                <a:endParaRPr lang="en-US"/>
              </a:p>
            </p:txBody>
          </p:sp>
          <p:sp>
            <p:nvSpPr>
              <p:cNvPr id="81295" name="Oval 47"/>
              <p:cNvSpPr>
                <a:spLocks noChangeArrowheads="1"/>
              </p:cNvSpPr>
              <p:nvPr/>
            </p:nvSpPr>
            <p:spPr bwMode="black">
              <a:xfrm>
                <a:off x="2906" y="2635"/>
                <a:ext cx="10" cy="10"/>
              </a:xfrm>
              <a:prstGeom prst="ellipse">
                <a:avLst/>
              </a:prstGeom>
              <a:solidFill>
                <a:schemeClr val="folHlink"/>
              </a:solidFill>
              <a:ln w="9525">
                <a:solidFill>
                  <a:schemeClr val="tx1"/>
                </a:solidFill>
                <a:round/>
                <a:headEnd/>
                <a:tailEnd/>
              </a:ln>
            </p:spPr>
            <p:txBody>
              <a:bodyPr/>
              <a:lstStyle/>
              <a:p>
                <a:endParaRPr lang="en-US"/>
              </a:p>
            </p:txBody>
          </p:sp>
          <p:sp>
            <p:nvSpPr>
              <p:cNvPr id="81296" name="Freeform 48"/>
              <p:cNvSpPr>
                <a:spLocks/>
              </p:cNvSpPr>
              <p:nvPr/>
            </p:nvSpPr>
            <p:spPr bwMode="black">
              <a:xfrm>
                <a:off x="2897" y="2623"/>
                <a:ext cx="18" cy="20"/>
              </a:xfrm>
              <a:custGeom>
                <a:avLst/>
                <a:gdLst>
                  <a:gd name="T0" fmla="*/ 0 w 71"/>
                  <a:gd name="T1" fmla="*/ 0 h 81"/>
                  <a:gd name="T2" fmla="*/ 0 w 71"/>
                  <a:gd name="T3" fmla="*/ 0 h 81"/>
                  <a:gd name="T4" fmla="*/ 0 w 71"/>
                  <a:gd name="T5" fmla="*/ 0 h 81"/>
                  <a:gd name="T6" fmla="*/ 0 w 71"/>
                  <a:gd name="T7" fmla="*/ 0 h 81"/>
                  <a:gd name="T8" fmla="*/ 0 w 71"/>
                  <a:gd name="T9" fmla="*/ 0 h 81"/>
                  <a:gd name="T10" fmla="*/ 0 60000 65536"/>
                  <a:gd name="T11" fmla="*/ 0 60000 65536"/>
                  <a:gd name="T12" fmla="*/ 0 60000 65536"/>
                  <a:gd name="T13" fmla="*/ 0 60000 65536"/>
                  <a:gd name="T14" fmla="*/ 0 60000 65536"/>
                  <a:gd name="T15" fmla="*/ 0 w 71"/>
                  <a:gd name="T16" fmla="*/ 0 h 81"/>
                  <a:gd name="T17" fmla="*/ 71 w 71"/>
                  <a:gd name="T18" fmla="*/ 81 h 81"/>
                </a:gdLst>
                <a:ahLst/>
                <a:cxnLst>
                  <a:cxn ang="T10">
                    <a:pos x="T0" y="T1"/>
                  </a:cxn>
                  <a:cxn ang="T11">
                    <a:pos x="T2" y="T3"/>
                  </a:cxn>
                  <a:cxn ang="T12">
                    <a:pos x="T4" y="T5"/>
                  </a:cxn>
                  <a:cxn ang="T13">
                    <a:pos x="T6" y="T7"/>
                  </a:cxn>
                  <a:cxn ang="T14">
                    <a:pos x="T8" y="T9"/>
                  </a:cxn>
                </a:cxnLst>
                <a:rect l="T15" t="T16" r="T17" b="T18"/>
                <a:pathLst>
                  <a:path w="71" h="81">
                    <a:moveTo>
                      <a:pt x="33" y="0"/>
                    </a:moveTo>
                    <a:lnTo>
                      <a:pt x="71" y="58"/>
                    </a:lnTo>
                    <a:lnTo>
                      <a:pt x="38" y="81"/>
                    </a:lnTo>
                    <a:lnTo>
                      <a:pt x="0" y="23"/>
                    </a:lnTo>
                    <a:lnTo>
                      <a:pt x="33" y="0"/>
                    </a:lnTo>
                    <a:close/>
                  </a:path>
                </a:pathLst>
              </a:custGeom>
              <a:solidFill>
                <a:schemeClr val="folHlink"/>
              </a:solidFill>
              <a:ln w="9525">
                <a:solidFill>
                  <a:schemeClr val="tx1"/>
                </a:solidFill>
                <a:round/>
                <a:headEnd/>
                <a:tailEnd/>
              </a:ln>
            </p:spPr>
            <p:txBody>
              <a:bodyPr/>
              <a:lstStyle/>
              <a:p>
                <a:endParaRPr lang="en-US"/>
              </a:p>
            </p:txBody>
          </p:sp>
          <p:sp>
            <p:nvSpPr>
              <p:cNvPr id="81297" name="Oval 49"/>
              <p:cNvSpPr>
                <a:spLocks noChangeArrowheads="1"/>
              </p:cNvSpPr>
              <p:nvPr/>
            </p:nvSpPr>
            <p:spPr bwMode="black">
              <a:xfrm>
                <a:off x="2902" y="2653"/>
                <a:ext cx="10" cy="11"/>
              </a:xfrm>
              <a:prstGeom prst="ellipse">
                <a:avLst/>
              </a:prstGeom>
              <a:solidFill>
                <a:schemeClr val="folHlink"/>
              </a:solidFill>
              <a:ln w="9525">
                <a:solidFill>
                  <a:schemeClr val="tx1"/>
                </a:solidFill>
                <a:round/>
                <a:headEnd/>
                <a:tailEnd/>
              </a:ln>
            </p:spPr>
            <p:txBody>
              <a:bodyPr/>
              <a:lstStyle/>
              <a:p>
                <a:endParaRPr lang="en-US"/>
              </a:p>
            </p:txBody>
          </p:sp>
          <p:sp>
            <p:nvSpPr>
              <p:cNvPr id="81298" name="Freeform 50"/>
              <p:cNvSpPr>
                <a:spLocks/>
              </p:cNvSpPr>
              <p:nvPr/>
            </p:nvSpPr>
            <p:spPr bwMode="black">
              <a:xfrm>
                <a:off x="2902" y="2639"/>
                <a:ext cx="14" cy="21"/>
              </a:xfrm>
              <a:custGeom>
                <a:avLst/>
                <a:gdLst>
                  <a:gd name="T0" fmla="*/ 0 w 58"/>
                  <a:gd name="T1" fmla="*/ 0 h 84"/>
                  <a:gd name="T2" fmla="*/ 0 w 58"/>
                  <a:gd name="T3" fmla="*/ 0 h 84"/>
                  <a:gd name="T4" fmla="*/ 0 w 58"/>
                  <a:gd name="T5" fmla="*/ 0 h 84"/>
                  <a:gd name="T6" fmla="*/ 0 w 58"/>
                  <a:gd name="T7" fmla="*/ 0 h 84"/>
                  <a:gd name="T8" fmla="*/ 0 w 58"/>
                  <a:gd name="T9" fmla="*/ 0 h 84"/>
                  <a:gd name="T10" fmla="*/ 0 60000 65536"/>
                  <a:gd name="T11" fmla="*/ 0 60000 65536"/>
                  <a:gd name="T12" fmla="*/ 0 60000 65536"/>
                  <a:gd name="T13" fmla="*/ 0 60000 65536"/>
                  <a:gd name="T14" fmla="*/ 0 60000 65536"/>
                  <a:gd name="T15" fmla="*/ 0 w 58"/>
                  <a:gd name="T16" fmla="*/ 0 h 84"/>
                  <a:gd name="T17" fmla="*/ 58 w 58"/>
                  <a:gd name="T18" fmla="*/ 84 h 84"/>
                </a:gdLst>
                <a:ahLst/>
                <a:cxnLst>
                  <a:cxn ang="T10">
                    <a:pos x="T0" y="T1"/>
                  </a:cxn>
                  <a:cxn ang="T11">
                    <a:pos x="T2" y="T3"/>
                  </a:cxn>
                  <a:cxn ang="T12">
                    <a:pos x="T4" y="T5"/>
                  </a:cxn>
                  <a:cxn ang="T13">
                    <a:pos x="T6" y="T7"/>
                  </a:cxn>
                  <a:cxn ang="T14">
                    <a:pos x="T8" y="T9"/>
                  </a:cxn>
                </a:cxnLst>
                <a:rect l="T15" t="T16" r="T17" b="T18"/>
                <a:pathLst>
                  <a:path w="58" h="84">
                    <a:moveTo>
                      <a:pt x="58" y="10"/>
                    </a:moveTo>
                    <a:lnTo>
                      <a:pt x="41" y="84"/>
                    </a:lnTo>
                    <a:lnTo>
                      <a:pt x="0" y="74"/>
                    </a:lnTo>
                    <a:lnTo>
                      <a:pt x="17" y="0"/>
                    </a:lnTo>
                    <a:lnTo>
                      <a:pt x="58" y="10"/>
                    </a:lnTo>
                    <a:close/>
                  </a:path>
                </a:pathLst>
              </a:custGeom>
              <a:solidFill>
                <a:schemeClr val="folHlink"/>
              </a:solidFill>
              <a:ln w="9525">
                <a:solidFill>
                  <a:schemeClr val="tx1"/>
                </a:solidFill>
                <a:round/>
                <a:headEnd/>
                <a:tailEnd/>
              </a:ln>
            </p:spPr>
            <p:txBody>
              <a:bodyPr/>
              <a:lstStyle/>
              <a:p>
                <a:endParaRPr lang="en-US"/>
              </a:p>
            </p:txBody>
          </p:sp>
          <p:sp>
            <p:nvSpPr>
              <p:cNvPr id="81299" name="Oval 51"/>
              <p:cNvSpPr>
                <a:spLocks noChangeArrowheads="1"/>
              </p:cNvSpPr>
              <p:nvPr/>
            </p:nvSpPr>
            <p:spPr bwMode="black">
              <a:xfrm>
                <a:off x="2915" y="2651"/>
                <a:ext cx="10" cy="10"/>
              </a:xfrm>
              <a:prstGeom prst="ellipse">
                <a:avLst/>
              </a:prstGeom>
              <a:solidFill>
                <a:schemeClr val="folHlink"/>
              </a:solidFill>
              <a:ln w="9525">
                <a:solidFill>
                  <a:schemeClr val="tx1"/>
                </a:solidFill>
                <a:round/>
                <a:headEnd/>
                <a:tailEnd/>
              </a:ln>
            </p:spPr>
            <p:txBody>
              <a:bodyPr/>
              <a:lstStyle/>
              <a:p>
                <a:endParaRPr lang="en-US"/>
              </a:p>
            </p:txBody>
          </p:sp>
          <p:sp>
            <p:nvSpPr>
              <p:cNvPr id="81300" name="Freeform 52"/>
              <p:cNvSpPr>
                <a:spLocks/>
              </p:cNvSpPr>
              <p:nvPr/>
            </p:nvSpPr>
            <p:spPr bwMode="black">
              <a:xfrm>
                <a:off x="2906" y="2651"/>
                <a:ext cx="15" cy="13"/>
              </a:xfrm>
              <a:custGeom>
                <a:avLst/>
                <a:gdLst>
                  <a:gd name="T0" fmla="*/ 0 w 62"/>
                  <a:gd name="T1" fmla="*/ 0 h 50"/>
                  <a:gd name="T2" fmla="*/ 0 w 62"/>
                  <a:gd name="T3" fmla="*/ 0 h 50"/>
                  <a:gd name="T4" fmla="*/ 0 w 62"/>
                  <a:gd name="T5" fmla="*/ 0 h 50"/>
                  <a:gd name="T6" fmla="*/ 0 w 62"/>
                  <a:gd name="T7" fmla="*/ 0 h 50"/>
                  <a:gd name="T8" fmla="*/ 0 w 62"/>
                  <a:gd name="T9" fmla="*/ 0 h 50"/>
                  <a:gd name="T10" fmla="*/ 0 60000 65536"/>
                  <a:gd name="T11" fmla="*/ 0 60000 65536"/>
                  <a:gd name="T12" fmla="*/ 0 60000 65536"/>
                  <a:gd name="T13" fmla="*/ 0 60000 65536"/>
                  <a:gd name="T14" fmla="*/ 0 60000 65536"/>
                  <a:gd name="T15" fmla="*/ 0 w 62"/>
                  <a:gd name="T16" fmla="*/ 0 h 50"/>
                  <a:gd name="T17" fmla="*/ 62 w 62"/>
                  <a:gd name="T18" fmla="*/ 50 h 50"/>
                </a:gdLst>
                <a:ahLst/>
                <a:cxnLst>
                  <a:cxn ang="T10">
                    <a:pos x="T0" y="T1"/>
                  </a:cxn>
                  <a:cxn ang="T11">
                    <a:pos x="T2" y="T3"/>
                  </a:cxn>
                  <a:cxn ang="T12">
                    <a:pos x="T4" y="T5"/>
                  </a:cxn>
                  <a:cxn ang="T13">
                    <a:pos x="T6" y="T7"/>
                  </a:cxn>
                  <a:cxn ang="T14">
                    <a:pos x="T8" y="T9"/>
                  </a:cxn>
                </a:cxnLst>
                <a:rect l="T15" t="T16" r="T17" b="T18"/>
                <a:pathLst>
                  <a:path w="62" h="50">
                    <a:moveTo>
                      <a:pt x="0" y="9"/>
                    </a:moveTo>
                    <a:lnTo>
                      <a:pt x="55" y="0"/>
                    </a:lnTo>
                    <a:lnTo>
                      <a:pt x="62" y="41"/>
                    </a:lnTo>
                    <a:lnTo>
                      <a:pt x="8" y="50"/>
                    </a:lnTo>
                    <a:lnTo>
                      <a:pt x="0" y="9"/>
                    </a:lnTo>
                    <a:close/>
                  </a:path>
                </a:pathLst>
              </a:custGeom>
              <a:solidFill>
                <a:schemeClr val="folHlink"/>
              </a:solidFill>
              <a:ln w="9525">
                <a:solidFill>
                  <a:schemeClr val="tx1"/>
                </a:solidFill>
                <a:round/>
                <a:headEnd/>
                <a:tailEnd/>
              </a:ln>
            </p:spPr>
            <p:txBody>
              <a:bodyPr/>
              <a:lstStyle/>
              <a:p>
                <a:endParaRPr lang="en-US"/>
              </a:p>
            </p:txBody>
          </p:sp>
          <p:sp>
            <p:nvSpPr>
              <p:cNvPr id="81301" name="Oval 53"/>
              <p:cNvSpPr>
                <a:spLocks noChangeArrowheads="1"/>
              </p:cNvSpPr>
              <p:nvPr/>
            </p:nvSpPr>
            <p:spPr bwMode="black">
              <a:xfrm>
                <a:off x="2918" y="2637"/>
                <a:ext cx="10" cy="11"/>
              </a:xfrm>
              <a:prstGeom prst="ellipse">
                <a:avLst/>
              </a:prstGeom>
              <a:solidFill>
                <a:schemeClr val="folHlink"/>
              </a:solidFill>
              <a:ln w="9525">
                <a:solidFill>
                  <a:schemeClr val="tx1"/>
                </a:solidFill>
                <a:round/>
                <a:headEnd/>
                <a:tailEnd/>
              </a:ln>
            </p:spPr>
            <p:txBody>
              <a:bodyPr/>
              <a:lstStyle/>
              <a:p>
                <a:endParaRPr lang="en-US"/>
              </a:p>
            </p:txBody>
          </p:sp>
          <p:sp>
            <p:nvSpPr>
              <p:cNvPr id="81302" name="Freeform 54"/>
              <p:cNvSpPr>
                <a:spLocks/>
              </p:cNvSpPr>
              <p:nvPr/>
            </p:nvSpPr>
            <p:spPr bwMode="black">
              <a:xfrm>
                <a:off x="2915" y="2642"/>
                <a:ext cx="13" cy="15"/>
              </a:xfrm>
              <a:custGeom>
                <a:avLst/>
                <a:gdLst>
                  <a:gd name="T0" fmla="*/ 0 w 52"/>
                  <a:gd name="T1" fmla="*/ 0 h 63"/>
                  <a:gd name="T2" fmla="*/ 0 w 52"/>
                  <a:gd name="T3" fmla="*/ 0 h 63"/>
                  <a:gd name="T4" fmla="*/ 0 w 52"/>
                  <a:gd name="T5" fmla="*/ 0 h 63"/>
                  <a:gd name="T6" fmla="*/ 0 w 52"/>
                  <a:gd name="T7" fmla="*/ 0 h 63"/>
                  <a:gd name="T8" fmla="*/ 0 w 52"/>
                  <a:gd name="T9" fmla="*/ 0 h 63"/>
                  <a:gd name="T10" fmla="*/ 0 60000 65536"/>
                  <a:gd name="T11" fmla="*/ 0 60000 65536"/>
                  <a:gd name="T12" fmla="*/ 0 60000 65536"/>
                  <a:gd name="T13" fmla="*/ 0 60000 65536"/>
                  <a:gd name="T14" fmla="*/ 0 60000 65536"/>
                  <a:gd name="T15" fmla="*/ 0 w 52"/>
                  <a:gd name="T16" fmla="*/ 0 h 63"/>
                  <a:gd name="T17" fmla="*/ 52 w 52"/>
                  <a:gd name="T18" fmla="*/ 63 h 63"/>
                </a:gdLst>
                <a:ahLst/>
                <a:cxnLst>
                  <a:cxn ang="T10">
                    <a:pos x="T0" y="T1"/>
                  </a:cxn>
                  <a:cxn ang="T11">
                    <a:pos x="T2" y="T3"/>
                  </a:cxn>
                  <a:cxn ang="T12">
                    <a:pos x="T4" y="T5"/>
                  </a:cxn>
                  <a:cxn ang="T13">
                    <a:pos x="T6" y="T7"/>
                  </a:cxn>
                  <a:cxn ang="T14">
                    <a:pos x="T8" y="T9"/>
                  </a:cxn>
                </a:cxnLst>
                <a:rect l="T15" t="T16" r="T17" b="T18"/>
                <a:pathLst>
                  <a:path w="52" h="63">
                    <a:moveTo>
                      <a:pt x="0" y="55"/>
                    </a:moveTo>
                    <a:lnTo>
                      <a:pt x="11" y="0"/>
                    </a:lnTo>
                    <a:lnTo>
                      <a:pt x="52" y="8"/>
                    </a:lnTo>
                    <a:lnTo>
                      <a:pt x="41" y="63"/>
                    </a:lnTo>
                    <a:lnTo>
                      <a:pt x="0" y="55"/>
                    </a:lnTo>
                    <a:close/>
                  </a:path>
                </a:pathLst>
              </a:custGeom>
              <a:solidFill>
                <a:schemeClr val="folHlink"/>
              </a:solidFill>
              <a:ln w="9525">
                <a:solidFill>
                  <a:schemeClr val="tx1"/>
                </a:solidFill>
                <a:round/>
                <a:headEnd/>
                <a:tailEnd/>
              </a:ln>
            </p:spPr>
            <p:txBody>
              <a:bodyPr/>
              <a:lstStyle/>
              <a:p>
                <a:endParaRPr lang="en-US"/>
              </a:p>
            </p:txBody>
          </p:sp>
          <p:sp>
            <p:nvSpPr>
              <p:cNvPr id="81303" name="Oval 55"/>
              <p:cNvSpPr>
                <a:spLocks noChangeArrowheads="1"/>
              </p:cNvSpPr>
              <p:nvPr/>
            </p:nvSpPr>
            <p:spPr bwMode="black">
              <a:xfrm>
                <a:off x="2923" y="2637"/>
                <a:ext cx="10" cy="10"/>
              </a:xfrm>
              <a:prstGeom prst="ellipse">
                <a:avLst/>
              </a:prstGeom>
              <a:solidFill>
                <a:schemeClr val="folHlink"/>
              </a:solidFill>
              <a:ln w="9525">
                <a:solidFill>
                  <a:schemeClr val="tx1"/>
                </a:solidFill>
                <a:round/>
                <a:headEnd/>
                <a:tailEnd/>
              </a:ln>
            </p:spPr>
            <p:txBody>
              <a:bodyPr/>
              <a:lstStyle/>
              <a:p>
                <a:endParaRPr lang="en-US"/>
              </a:p>
            </p:txBody>
          </p:sp>
          <p:sp>
            <p:nvSpPr>
              <p:cNvPr id="81304" name="Freeform 56"/>
              <p:cNvSpPr>
                <a:spLocks/>
              </p:cNvSpPr>
              <p:nvPr/>
            </p:nvSpPr>
            <p:spPr bwMode="black">
              <a:xfrm>
                <a:off x="2923" y="2637"/>
                <a:ext cx="5" cy="11"/>
              </a:xfrm>
              <a:custGeom>
                <a:avLst/>
                <a:gdLst>
                  <a:gd name="T0" fmla="*/ 0 w 23"/>
                  <a:gd name="T1" fmla="*/ 0 h 44"/>
                  <a:gd name="T2" fmla="*/ 0 w 23"/>
                  <a:gd name="T3" fmla="*/ 0 h 44"/>
                  <a:gd name="T4" fmla="*/ 0 w 23"/>
                  <a:gd name="T5" fmla="*/ 0 h 44"/>
                  <a:gd name="T6" fmla="*/ 0 w 23"/>
                  <a:gd name="T7" fmla="*/ 0 h 44"/>
                  <a:gd name="T8" fmla="*/ 0 w 23"/>
                  <a:gd name="T9" fmla="*/ 0 h 44"/>
                  <a:gd name="T10" fmla="*/ 0 60000 65536"/>
                  <a:gd name="T11" fmla="*/ 0 60000 65536"/>
                  <a:gd name="T12" fmla="*/ 0 60000 65536"/>
                  <a:gd name="T13" fmla="*/ 0 60000 65536"/>
                  <a:gd name="T14" fmla="*/ 0 60000 65536"/>
                  <a:gd name="T15" fmla="*/ 0 w 23"/>
                  <a:gd name="T16" fmla="*/ 0 h 44"/>
                  <a:gd name="T17" fmla="*/ 23 w 23"/>
                  <a:gd name="T18" fmla="*/ 44 h 44"/>
                </a:gdLst>
                <a:ahLst/>
                <a:cxnLst>
                  <a:cxn ang="T10">
                    <a:pos x="T0" y="T1"/>
                  </a:cxn>
                  <a:cxn ang="T11">
                    <a:pos x="T2" y="T3"/>
                  </a:cxn>
                  <a:cxn ang="T12">
                    <a:pos x="T4" y="T5"/>
                  </a:cxn>
                  <a:cxn ang="T13">
                    <a:pos x="T6" y="T7"/>
                  </a:cxn>
                  <a:cxn ang="T14">
                    <a:pos x="T8" y="T9"/>
                  </a:cxn>
                </a:cxnLst>
                <a:rect l="T15" t="T16" r="T17" b="T18"/>
                <a:pathLst>
                  <a:path w="23" h="44">
                    <a:moveTo>
                      <a:pt x="0" y="3"/>
                    </a:moveTo>
                    <a:lnTo>
                      <a:pt x="18" y="0"/>
                    </a:lnTo>
                    <a:lnTo>
                      <a:pt x="23" y="41"/>
                    </a:lnTo>
                    <a:lnTo>
                      <a:pt x="5" y="44"/>
                    </a:lnTo>
                    <a:lnTo>
                      <a:pt x="0" y="3"/>
                    </a:lnTo>
                    <a:close/>
                  </a:path>
                </a:pathLst>
              </a:custGeom>
              <a:solidFill>
                <a:schemeClr val="folHlink"/>
              </a:solidFill>
              <a:ln w="9525">
                <a:solidFill>
                  <a:schemeClr val="tx1"/>
                </a:solidFill>
                <a:round/>
                <a:headEnd/>
                <a:tailEnd/>
              </a:ln>
            </p:spPr>
            <p:txBody>
              <a:bodyPr/>
              <a:lstStyle/>
              <a:p>
                <a:endParaRPr lang="en-US"/>
              </a:p>
            </p:txBody>
          </p:sp>
          <p:sp>
            <p:nvSpPr>
              <p:cNvPr id="81305" name="Oval 57"/>
              <p:cNvSpPr>
                <a:spLocks noChangeArrowheads="1"/>
              </p:cNvSpPr>
              <p:nvPr/>
            </p:nvSpPr>
            <p:spPr bwMode="black">
              <a:xfrm>
                <a:off x="2930" y="2649"/>
                <a:ext cx="10" cy="10"/>
              </a:xfrm>
              <a:prstGeom prst="ellipse">
                <a:avLst/>
              </a:prstGeom>
              <a:solidFill>
                <a:schemeClr val="folHlink"/>
              </a:solidFill>
              <a:ln w="9525">
                <a:solidFill>
                  <a:schemeClr val="tx1"/>
                </a:solidFill>
                <a:round/>
                <a:headEnd/>
                <a:tailEnd/>
              </a:ln>
            </p:spPr>
            <p:txBody>
              <a:bodyPr/>
              <a:lstStyle/>
              <a:p>
                <a:endParaRPr lang="en-US"/>
              </a:p>
            </p:txBody>
          </p:sp>
          <p:sp>
            <p:nvSpPr>
              <p:cNvPr id="81306" name="Freeform 58"/>
              <p:cNvSpPr>
                <a:spLocks/>
              </p:cNvSpPr>
              <p:nvPr/>
            </p:nvSpPr>
            <p:spPr bwMode="black">
              <a:xfrm>
                <a:off x="2923" y="2639"/>
                <a:ext cx="16" cy="18"/>
              </a:xfrm>
              <a:custGeom>
                <a:avLst/>
                <a:gdLst>
                  <a:gd name="T0" fmla="*/ 0 w 65"/>
                  <a:gd name="T1" fmla="*/ 0 h 69"/>
                  <a:gd name="T2" fmla="*/ 0 w 65"/>
                  <a:gd name="T3" fmla="*/ 0 h 69"/>
                  <a:gd name="T4" fmla="*/ 0 w 65"/>
                  <a:gd name="T5" fmla="*/ 0 h 69"/>
                  <a:gd name="T6" fmla="*/ 0 w 65"/>
                  <a:gd name="T7" fmla="*/ 0 h 69"/>
                  <a:gd name="T8" fmla="*/ 0 w 65"/>
                  <a:gd name="T9" fmla="*/ 0 h 69"/>
                  <a:gd name="T10" fmla="*/ 0 60000 65536"/>
                  <a:gd name="T11" fmla="*/ 0 60000 65536"/>
                  <a:gd name="T12" fmla="*/ 0 60000 65536"/>
                  <a:gd name="T13" fmla="*/ 0 60000 65536"/>
                  <a:gd name="T14" fmla="*/ 0 60000 65536"/>
                  <a:gd name="T15" fmla="*/ 0 w 65"/>
                  <a:gd name="T16" fmla="*/ 0 h 69"/>
                  <a:gd name="T17" fmla="*/ 65 w 65"/>
                  <a:gd name="T18" fmla="*/ 69 h 69"/>
                </a:gdLst>
                <a:ahLst/>
                <a:cxnLst>
                  <a:cxn ang="T10">
                    <a:pos x="T0" y="T1"/>
                  </a:cxn>
                  <a:cxn ang="T11">
                    <a:pos x="T2" y="T3"/>
                  </a:cxn>
                  <a:cxn ang="T12">
                    <a:pos x="T4" y="T5"/>
                  </a:cxn>
                  <a:cxn ang="T13">
                    <a:pos x="T6" y="T7"/>
                  </a:cxn>
                  <a:cxn ang="T14">
                    <a:pos x="T8" y="T9"/>
                  </a:cxn>
                </a:cxnLst>
                <a:rect l="T15" t="T16" r="T17" b="T18"/>
                <a:pathLst>
                  <a:path w="65" h="69">
                    <a:moveTo>
                      <a:pt x="35" y="0"/>
                    </a:moveTo>
                    <a:lnTo>
                      <a:pt x="65" y="48"/>
                    </a:lnTo>
                    <a:lnTo>
                      <a:pt x="29" y="69"/>
                    </a:lnTo>
                    <a:lnTo>
                      <a:pt x="0" y="20"/>
                    </a:lnTo>
                    <a:lnTo>
                      <a:pt x="35" y="0"/>
                    </a:lnTo>
                    <a:close/>
                  </a:path>
                </a:pathLst>
              </a:custGeom>
              <a:solidFill>
                <a:schemeClr val="folHlink"/>
              </a:solidFill>
              <a:ln w="9525">
                <a:solidFill>
                  <a:schemeClr val="tx1"/>
                </a:solidFill>
                <a:round/>
                <a:headEnd/>
                <a:tailEnd/>
              </a:ln>
            </p:spPr>
            <p:txBody>
              <a:bodyPr/>
              <a:lstStyle/>
              <a:p>
                <a:endParaRPr lang="en-US"/>
              </a:p>
            </p:txBody>
          </p:sp>
          <p:sp>
            <p:nvSpPr>
              <p:cNvPr id="81307" name="Oval 59"/>
              <p:cNvSpPr>
                <a:spLocks noChangeArrowheads="1"/>
              </p:cNvSpPr>
              <p:nvPr/>
            </p:nvSpPr>
            <p:spPr bwMode="black">
              <a:xfrm>
                <a:off x="2944" y="2647"/>
                <a:ext cx="10" cy="10"/>
              </a:xfrm>
              <a:prstGeom prst="ellipse">
                <a:avLst/>
              </a:prstGeom>
              <a:solidFill>
                <a:schemeClr val="folHlink"/>
              </a:solidFill>
              <a:ln w="9525">
                <a:solidFill>
                  <a:schemeClr val="tx1"/>
                </a:solidFill>
                <a:round/>
                <a:headEnd/>
                <a:tailEnd/>
              </a:ln>
            </p:spPr>
            <p:txBody>
              <a:bodyPr/>
              <a:lstStyle/>
              <a:p>
                <a:endParaRPr lang="en-US"/>
              </a:p>
            </p:txBody>
          </p:sp>
          <p:sp>
            <p:nvSpPr>
              <p:cNvPr id="81308" name="Freeform 60"/>
              <p:cNvSpPr>
                <a:spLocks/>
              </p:cNvSpPr>
              <p:nvPr/>
            </p:nvSpPr>
            <p:spPr bwMode="black">
              <a:xfrm>
                <a:off x="2934" y="2647"/>
                <a:ext cx="16" cy="12"/>
              </a:xfrm>
              <a:custGeom>
                <a:avLst/>
                <a:gdLst>
                  <a:gd name="T0" fmla="*/ 0 w 62"/>
                  <a:gd name="T1" fmla="*/ 0 h 50"/>
                  <a:gd name="T2" fmla="*/ 0 w 62"/>
                  <a:gd name="T3" fmla="*/ 0 h 50"/>
                  <a:gd name="T4" fmla="*/ 0 w 62"/>
                  <a:gd name="T5" fmla="*/ 0 h 50"/>
                  <a:gd name="T6" fmla="*/ 0 w 62"/>
                  <a:gd name="T7" fmla="*/ 0 h 50"/>
                  <a:gd name="T8" fmla="*/ 0 w 62"/>
                  <a:gd name="T9" fmla="*/ 0 h 50"/>
                  <a:gd name="T10" fmla="*/ 0 60000 65536"/>
                  <a:gd name="T11" fmla="*/ 0 60000 65536"/>
                  <a:gd name="T12" fmla="*/ 0 60000 65536"/>
                  <a:gd name="T13" fmla="*/ 0 60000 65536"/>
                  <a:gd name="T14" fmla="*/ 0 60000 65536"/>
                  <a:gd name="T15" fmla="*/ 0 w 62"/>
                  <a:gd name="T16" fmla="*/ 0 h 50"/>
                  <a:gd name="T17" fmla="*/ 62 w 62"/>
                  <a:gd name="T18" fmla="*/ 50 h 50"/>
                </a:gdLst>
                <a:ahLst/>
                <a:cxnLst>
                  <a:cxn ang="T10">
                    <a:pos x="T0" y="T1"/>
                  </a:cxn>
                  <a:cxn ang="T11">
                    <a:pos x="T2" y="T3"/>
                  </a:cxn>
                  <a:cxn ang="T12">
                    <a:pos x="T4" y="T5"/>
                  </a:cxn>
                  <a:cxn ang="T13">
                    <a:pos x="T6" y="T7"/>
                  </a:cxn>
                  <a:cxn ang="T14">
                    <a:pos x="T8" y="T9"/>
                  </a:cxn>
                </a:cxnLst>
                <a:rect l="T15" t="T16" r="T17" b="T18"/>
                <a:pathLst>
                  <a:path w="62" h="50">
                    <a:moveTo>
                      <a:pt x="0" y="9"/>
                    </a:moveTo>
                    <a:lnTo>
                      <a:pt x="55" y="0"/>
                    </a:lnTo>
                    <a:lnTo>
                      <a:pt x="62" y="41"/>
                    </a:lnTo>
                    <a:lnTo>
                      <a:pt x="8" y="50"/>
                    </a:lnTo>
                    <a:lnTo>
                      <a:pt x="0" y="9"/>
                    </a:lnTo>
                    <a:close/>
                  </a:path>
                </a:pathLst>
              </a:custGeom>
              <a:solidFill>
                <a:schemeClr val="folHlink"/>
              </a:solidFill>
              <a:ln w="9525">
                <a:solidFill>
                  <a:schemeClr val="tx1"/>
                </a:solidFill>
                <a:round/>
                <a:headEnd/>
                <a:tailEnd/>
              </a:ln>
            </p:spPr>
            <p:txBody>
              <a:bodyPr/>
              <a:lstStyle/>
              <a:p>
                <a:endParaRPr lang="en-US"/>
              </a:p>
            </p:txBody>
          </p:sp>
          <p:sp>
            <p:nvSpPr>
              <p:cNvPr id="81309" name="Oval 61"/>
              <p:cNvSpPr>
                <a:spLocks noChangeArrowheads="1"/>
              </p:cNvSpPr>
              <p:nvPr/>
            </p:nvSpPr>
            <p:spPr bwMode="black">
              <a:xfrm>
                <a:off x="3083" y="2607"/>
                <a:ext cx="11" cy="10"/>
              </a:xfrm>
              <a:prstGeom prst="ellipse">
                <a:avLst/>
              </a:prstGeom>
              <a:solidFill>
                <a:schemeClr val="folHlink"/>
              </a:solidFill>
              <a:ln w="9525">
                <a:solidFill>
                  <a:schemeClr val="tx1"/>
                </a:solidFill>
                <a:round/>
                <a:headEnd/>
                <a:tailEnd/>
              </a:ln>
            </p:spPr>
            <p:txBody>
              <a:bodyPr/>
              <a:lstStyle/>
              <a:p>
                <a:endParaRPr lang="en-US"/>
              </a:p>
            </p:txBody>
          </p:sp>
          <p:sp>
            <p:nvSpPr>
              <p:cNvPr id="81310" name="Freeform 62"/>
              <p:cNvSpPr>
                <a:spLocks/>
              </p:cNvSpPr>
              <p:nvPr/>
            </p:nvSpPr>
            <p:spPr bwMode="black">
              <a:xfrm>
                <a:off x="3084" y="2609"/>
                <a:ext cx="19" cy="22"/>
              </a:xfrm>
              <a:custGeom>
                <a:avLst/>
                <a:gdLst>
                  <a:gd name="T0" fmla="*/ 0 w 75"/>
                  <a:gd name="T1" fmla="*/ 0 h 87"/>
                  <a:gd name="T2" fmla="*/ 0 w 75"/>
                  <a:gd name="T3" fmla="*/ 0 h 87"/>
                  <a:gd name="T4" fmla="*/ 0 w 75"/>
                  <a:gd name="T5" fmla="*/ 0 h 87"/>
                  <a:gd name="T6" fmla="*/ 0 w 75"/>
                  <a:gd name="T7" fmla="*/ 0 h 87"/>
                  <a:gd name="T8" fmla="*/ 0 w 75"/>
                  <a:gd name="T9" fmla="*/ 0 h 87"/>
                  <a:gd name="T10" fmla="*/ 0 60000 65536"/>
                  <a:gd name="T11" fmla="*/ 0 60000 65536"/>
                  <a:gd name="T12" fmla="*/ 0 60000 65536"/>
                  <a:gd name="T13" fmla="*/ 0 60000 65536"/>
                  <a:gd name="T14" fmla="*/ 0 60000 65536"/>
                  <a:gd name="T15" fmla="*/ 0 w 75"/>
                  <a:gd name="T16" fmla="*/ 0 h 87"/>
                  <a:gd name="T17" fmla="*/ 75 w 75"/>
                  <a:gd name="T18" fmla="*/ 87 h 87"/>
                </a:gdLst>
                <a:ahLst/>
                <a:cxnLst>
                  <a:cxn ang="T10">
                    <a:pos x="T0" y="T1"/>
                  </a:cxn>
                  <a:cxn ang="T11">
                    <a:pos x="T2" y="T3"/>
                  </a:cxn>
                  <a:cxn ang="T12">
                    <a:pos x="T4" y="T5"/>
                  </a:cxn>
                  <a:cxn ang="T13">
                    <a:pos x="T6" y="T7"/>
                  </a:cxn>
                  <a:cxn ang="T14">
                    <a:pos x="T8" y="T9"/>
                  </a:cxn>
                </a:cxnLst>
                <a:rect l="T15" t="T16" r="T17" b="T18"/>
                <a:pathLst>
                  <a:path w="75" h="87">
                    <a:moveTo>
                      <a:pt x="40" y="87"/>
                    </a:moveTo>
                    <a:lnTo>
                      <a:pt x="0" y="23"/>
                    </a:lnTo>
                    <a:lnTo>
                      <a:pt x="36" y="0"/>
                    </a:lnTo>
                    <a:lnTo>
                      <a:pt x="75" y="64"/>
                    </a:lnTo>
                    <a:lnTo>
                      <a:pt x="40" y="87"/>
                    </a:lnTo>
                    <a:close/>
                  </a:path>
                </a:pathLst>
              </a:custGeom>
              <a:solidFill>
                <a:schemeClr val="folHlink"/>
              </a:solidFill>
              <a:ln w="9525">
                <a:solidFill>
                  <a:schemeClr val="tx1"/>
                </a:solidFill>
                <a:round/>
                <a:headEnd/>
                <a:tailEnd/>
              </a:ln>
            </p:spPr>
            <p:txBody>
              <a:bodyPr/>
              <a:lstStyle/>
              <a:p>
                <a:endParaRPr lang="en-US"/>
              </a:p>
            </p:txBody>
          </p:sp>
          <p:sp>
            <p:nvSpPr>
              <p:cNvPr id="81311" name="Oval 63"/>
              <p:cNvSpPr>
                <a:spLocks noChangeArrowheads="1"/>
              </p:cNvSpPr>
              <p:nvPr/>
            </p:nvSpPr>
            <p:spPr bwMode="black">
              <a:xfrm>
                <a:off x="3088" y="2590"/>
                <a:ext cx="10" cy="10"/>
              </a:xfrm>
              <a:prstGeom prst="ellipse">
                <a:avLst/>
              </a:prstGeom>
              <a:solidFill>
                <a:schemeClr val="folHlink"/>
              </a:solidFill>
              <a:ln w="9525">
                <a:solidFill>
                  <a:schemeClr val="tx1"/>
                </a:solidFill>
                <a:round/>
                <a:headEnd/>
                <a:tailEnd/>
              </a:ln>
            </p:spPr>
            <p:txBody>
              <a:bodyPr/>
              <a:lstStyle/>
              <a:p>
                <a:endParaRPr lang="en-US"/>
              </a:p>
            </p:txBody>
          </p:sp>
          <p:sp>
            <p:nvSpPr>
              <p:cNvPr id="81312" name="Freeform 64"/>
              <p:cNvSpPr>
                <a:spLocks/>
              </p:cNvSpPr>
              <p:nvPr/>
            </p:nvSpPr>
            <p:spPr bwMode="black">
              <a:xfrm>
                <a:off x="3083" y="2594"/>
                <a:ext cx="15" cy="19"/>
              </a:xfrm>
              <a:custGeom>
                <a:avLst/>
                <a:gdLst>
                  <a:gd name="T0" fmla="*/ 0 w 58"/>
                  <a:gd name="T1" fmla="*/ 0 h 78"/>
                  <a:gd name="T2" fmla="*/ 0 w 58"/>
                  <a:gd name="T3" fmla="*/ 0 h 78"/>
                  <a:gd name="T4" fmla="*/ 0 w 58"/>
                  <a:gd name="T5" fmla="*/ 0 h 78"/>
                  <a:gd name="T6" fmla="*/ 0 w 58"/>
                  <a:gd name="T7" fmla="*/ 0 h 78"/>
                  <a:gd name="T8" fmla="*/ 0 w 58"/>
                  <a:gd name="T9" fmla="*/ 0 h 78"/>
                  <a:gd name="T10" fmla="*/ 0 60000 65536"/>
                  <a:gd name="T11" fmla="*/ 0 60000 65536"/>
                  <a:gd name="T12" fmla="*/ 0 60000 65536"/>
                  <a:gd name="T13" fmla="*/ 0 60000 65536"/>
                  <a:gd name="T14" fmla="*/ 0 60000 65536"/>
                  <a:gd name="T15" fmla="*/ 0 w 58"/>
                  <a:gd name="T16" fmla="*/ 0 h 78"/>
                  <a:gd name="T17" fmla="*/ 58 w 58"/>
                  <a:gd name="T18" fmla="*/ 78 h 78"/>
                </a:gdLst>
                <a:ahLst/>
                <a:cxnLst>
                  <a:cxn ang="T10">
                    <a:pos x="T0" y="T1"/>
                  </a:cxn>
                  <a:cxn ang="T11">
                    <a:pos x="T2" y="T3"/>
                  </a:cxn>
                  <a:cxn ang="T12">
                    <a:pos x="T4" y="T5"/>
                  </a:cxn>
                  <a:cxn ang="T13">
                    <a:pos x="T6" y="T7"/>
                  </a:cxn>
                  <a:cxn ang="T14">
                    <a:pos x="T8" y="T9"/>
                  </a:cxn>
                </a:cxnLst>
                <a:rect l="T15" t="T16" r="T17" b="T18"/>
                <a:pathLst>
                  <a:path w="58" h="78">
                    <a:moveTo>
                      <a:pt x="0" y="68"/>
                    </a:moveTo>
                    <a:lnTo>
                      <a:pt x="17" y="0"/>
                    </a:lnTo>
                    <a:lnTo>
                      <a:pt x="58" y="10"/>
                    </a:lnTo>
                    <a:lnTo>
                      <a:pt x="40" y="78"/>
                    </a:lnTo>
                    <a:lnTo>
                      <a:pt x="0" y="68"/>
                    </a:lnTo>
                    <a:close/>
                  </a:path>
                </a:pathLst>
              </a:custGeom>
              <a:solidFill>
                <a:schemeClr val="folHlink"/>
              </a:solidFill>
              <a:ln w="9525">
                <a:solidFill>
                  <a:schemeClr val="tx1"/>
                </a:solidFill>
                <a:round/>
                <a:headEnd/>
                <a:tailEnd/>
              </a:ln>
            </p:spPr>
            <p:txBody>
              <a:bodyPr/>
              <a:lstStyle/>
              <a:p>
                <a:endParaRPr lang="en-US"/>
              </a:p>
            </p:txBody>
          </p:sp>
          <p:sp>
            <p:nvSpPr>
              <p:cNvPr id="81313" name="Oval 65"/>
              <p:cNvSpPr>
                <a:spLocks noChangeArrowheads="1"/>
              </p:cNvSpPr>
              <p:nvPr/>
            </p:nvSpPr>
            <p:spPr bwMode="black">
              <a:xfrm>
                <a:off x="3074" y="2592"/>
                <a:ext cx="10" cy="11"/>
              </a:xfrm>
              <a:prstGeom prst="ellipse">
                <a:avLst/>
              </a:prstGeom>
              <a:solidFill>
                <a:schemeClr val="folHlink"/>
              </a:solidFill>
              <a:ln w="9525">
                <a:solidFill>
                  <a:schemeClr val="tx1"/>
                </a:solidFill>
                <a:round/>
                <a:headEnd/>
                <a:tailEnd/>
              </a:ln>
            </p:spPr>
            <p:txBody>
              <a:bodyPr/>
              <a:lstStyle/>
              <a:p>
                <a:endParaRPr lang="en-US"/>
              </a:p>
            </p:txBody>
          </p:sp>
          <p:sp>
            <p:nvSpPr>
              <p:cNvPr id="81314" name="Freeform 66"/>
              <p:cNvSpPr>
                <a:spLocks/>
              </p:cNvSpPr>
              <p:nvPr/>
            </p:nvSpPr>
            <p:spPr bwMode="black">
              <a:xfrm>
                <a:off x="3078" y="2590"/>
                <a:ext cx="16" cy="13"/>
              </a:xfrm>
              <a:custGeom>
                <a:avLst/>
                <a:gdLst>
                  <a:gd name="T0" fmla="*/ 0 w 64"/>
                  <a:gd name="T1" fmla="*/ 0 h 50"/>
                  <a:gd name="T2" fmla="*/ 0 w 64"/>
                  <a:gd name="T3" fmla="*/ 0 h 50"/>
                  <a:gd name="T4" fmla="*/ 0 w 64"/>
                  <a:gd name="T5" fmla="*/ 0 h 50"/>
                  <a:gd name="T6" fmla="*/ 0 w 64"/>
                  <a:gd name="T7" fmla="*/ 0 h 50"/>
                  <a:gd name="T8" fmla="*/ 0 w 64"/>
                  <a:gd name="T9" fmla="*/ 0 h 50"/>
                  <a:gd name="T10" fmla="*/ 0 60000 65536"/>
                  <a:gd name="T11" fmla="*/ 0 60000 65536"/>
                  <a:gd name="T12" fmla="*/ 0 60000 65536"/>
                  <a:gd name="T13" fmla="*/ 0 60000 65536"/>
                  <a:gd name="T14" fmla="*/ 0 60000 65536"/>
                  <a:gd name="T15" fmla="*/ 0 w 64"/>
                  <a:gd name="T16" fmla="*/ 0 h 50"/>
                  <a:gd name="T17" fmla="*/ 64 w 64"/>
                  <a:gd name="T18" fmla="*/ 50 h 50"/>
                </a:gdLst>
                <a:ahLst/>
                <a:cxnLst>
                  <a:cxn ang="T10">
                    <a:pos x="T0" y="T1"/>
                  </a:cxn>
                  <a:cxn ang="T11">
                    <a:pos x="T2" y="T3"/>
                  </a:cxn>
                  <a:cxn ang="T12">
                    <a:pos x="T4" y="T5"/>
                  </a:cxn>
                  <a:cxn ang="T13">
                    <a:pos x="T6" y="T7"/>
                  </a:cxn>
                  <a:cxn ang="T14">
                    <a:pos x="T8" y="T9"/>
                  </a:cxn>
                </a:cxnLst>
                <a:rect l="T15" t="T16" r="T17" b="T18"/>
                <a:pathLst>
                  <a:path w="64" h="50">
                    <a:moveTo>
                      <a:pt x="64" y="41"/>
                    </a:moveTo>
                    <a:lnTo>
                      <a:pt x="8" y="50"/>
                    </a:lnTo>
                    <a:lnTo>
                      <a:pt x="0" y="9"/>
                    </a:lnTo>
                    <a:lnTo>
                      <a:pt x="56" y="0"/>
                    </a:lnTo>
                    <a:lnTo>
                      <a:pt x="64" y="41"/>
                    </a:lnTo>
                    <a:close/>
                  </a:path>
                </a:pathLst>
              </a:custGeom>
              <a:solidFill>
                <a:schemeClr val="folHlink"/>
              </a:solidFill>
              <a:ln w="9525">
                <a:solidFill>
                  <a:schemeClr val="tx1"/>
                </a:solidFill>
                <a:round/>
                <a:headEnd/>
                <a:tailEnd/>
              </a:ln>
            </p:spPr>
            <p:txBody>
              <a:bodyPr/>
              <a:lstStyle/>
              <a:p>
                <a:endParaRPr lang="en-US"/>
              </a:p>
            </p:txBody>
          </p:sp>
          <p:sp>
            <p:nvSpPr>
              <p:cNvPr id="81315" name="Oval 67"/>
              <p:cNvSpPr>
                <a:spLocks noChangeArrowheads="1"/>
              </p:cNvSpPr>
              <p:nvPr/>
            </p:nvSpPr>
            <p:spPr bwMode="black">
              <a:xfrm>
                <a:off x="3071" y="2606"/>
                <a:ext cx="10" cy="10"/>
              </a:xfrm>
              <a:prstGeom prst="ellipse">
                <a:avLst/>
              </a:prstGeom>
              <a:solidFill>
                <a:schemeClr val="folHlink"/>
              </a:solidFill>
              <a:ln w="9525">
                <a:solidFill>
                  <a:schemeClr val="tx1"/>
                </a:solidFill>
                <a:round/>
                <a:headEnd/>
                <a:tailEnd/>
              </a:ln>
            </p:spPr>
            <p:txBody>
              <a:bodyPr/>
              <a:lstStyle/>
              <a:p>
                <a:endParaRPr lang="en-US"/>
              </a:p>
            </p:txBody>
          </p:sp>
          <p:sp>
            <p:nvSpPr>
              <p:cNvPr id="81316" name="Freeform 68"/>
              <p:cNvSpPr>
                <a:spLocks/>
              </p:cNvSpPr>
              <p:nvPr/>
            </p:nvSpPr>
            <p:spPr bwMode="black">
              <a:xfrm>
                <a:off x="3071" y="2596"/>
                <a:ext cx="13" cy="16"/>
              </a:xfrm>
              <a:custGeom>
                <a:avLst/>
                <a:gdLst>
                  <a:gd name="T0" fmla="*/ 0 w 53"/>
                  <a:gd name="T1" fmla="*/ 0 h 63"/>
                  <a:gd name="T2" fmla="*/ 0 w 53"/>
                  <a:gd name="T3" fmla="*/ 0 h 63"/>
                  <a:gd name="T4" fmla="*/ 0 w 53"/>
                  <a:gd name="T5" fmla="*/ 0 h 63"/>
                  <a:gd name="T6" fmla="*/ 0 w 53"/>
                  <a:gd name="T7" fmla="*/ 0 h 63"/>
                  <a:gd name="T8" fmla="*/ 0 w 53"/>
                  <a:gd name="T9" fmla="*/ 0 h 63"/>
                  <a:gd name="T10" fmla="*/ 0 60000 65536"/>
                  <a:gd name="T11" fmla="*/ 0 60000 65536"/>
                  <a:gd name="T12" fmla="*/ 0 60000 65536"/>
                  <a:gd name="T13" fmla="*/ 0 60000 65536"/>
                  <a:gd name="T14" fmla="*/ 0 60000 65536"/>
                  <a:gd name="T15" fmla="*/ 0 w 53"/>
                  <a:gd name="T16" fmla="*/ 0 h 63"/>
                  <a:gd name="T17" fmla="*/ 53 w 53"/>
                  <a:gd name="T18" fmla="*/ 63 h 63"/>
                </a:gdLst>
                <a:ahLst/>
                <a:cxnLst>
                  <a:cxn ang="T10">
                    <a:pos x="T0" y="T1"/>
                  </a:cxn>
                  <a:cxn ang="T11">
                    <a:pos x="T2" y="T3"/>
                  </a:cxn>
                  <a:cxn ang="T12">
                    <a:pos x="T4" y="T5"/>
                  </a:cxn>
                  <a:cxn ang="T13">
                    <a:pos x="T6" y="T7"/>
                  </a:cxn>
                  <a:cxn ang="T14">
                    <a:pos x="T8" y="T9"/>
                  </a:cxn>
                </a:cxnLst>
                <a:rect l="T15" t="T16" r="T17" b="T18"/>
                <a:pathLst>
                  <a:path w="53" h="63">
                    <a:moveTo>
                      <a:pt x="53" y="10"/>
                    </a:moveTo>
                    <a:lnTo>
                      <a:pt x="41" y="63"/>
                    </a:lnTo>
                    <a:lnTo>
                      <a:pt x="0" y="52"/>
                    </a:lnTo>
                    <a:lnTo>
                      <a:pt x="13" y="0"/>
                    </a:lnTo>
                    <a:lnTo>
                      <a:pt x="53" y="10"/>
                    </a:lnTo>
                    <a:close/>
                  </a:path>
                </a:pathLst>
              </a:custGeom>
              <a:solidFill>
                <a:schemeClr val="folHlink"/>
              </a:solidFill>
              <a:ln w="9525">
                <a:solidFill>
                  <a:schemeClr val="tx1"/>
                </a:solidFill>
                <a:round/>
                <a:headEnd/>
                <a:tailEnd/>
              </a:ln>
            </p:spPr>
            <p:txBody>
              <a:bodyPr/>
              <a:lstStyle/>
              <a:p>
                <a:endParaRPr lang="en-US"/>
              </a:p>
            </p:txBody>
          </p:sp>
          <p:sp>
            <p:nvSpPr>
              <p:cNvPr id="81317" name="Oval 69"/>
              <p:cNvSpPr>
                <a:spLocks noChangeArrowheads="1"/>
              </p:cNvSpPr>
              <p:nvPr/>
            </p:nvSpPr>
            <p:spPr bwMode="black">
              <a:xfrm>
                <a:off x="3067" y="2606"/>
                <a:ext cx="10" cy="10"/>
              </a:xfrm>
              <a:prstGeom prst="ellipse">
                <a:avLst/>
              </a:prstGeom>
              <a:solidFill>
                <a:schemeClr val="folHlink"/>
              </a:solidFill>
              <a:ln w="9525">
                <a:solidFill>
                  <a:schemeClr val="tx1"/>
                </a:solidFill>
                <a:round/>
                <a:headEnd/>
                <a:tailEnd/>
              </a:ln>
            </p:spPr>
            <p:txBody>
              <a:bodyPr/>
              <a:lstStyle/>
              <a:p>
                <a:endParaRPr lang="en-US"/>
              </a:p>
            </p:txBody>
          </p:sp>
          <p:sp>
            <p:nvSpPr>
              <p:cNvPr id="81318" name="Freeform 70"/>
              <p:cNvSpPr>
                <a:spLocks/>
              </p:cNvSpPr>
              <p:nvPr/>
            </p:nvSpPr>
            <p:spPr bwMode="black">
              <a:xfrm>
                <a:off x="3071" y="2606"/>
                <a:ext cx="6" cy="10"/>
              </a:xfrm>
              <a:custGeom>
                <a:avLst/>
                <a:gdLst>
                  <a:gd name="T0" fmla="*/ 0 w 23"/>
                  <a:gd name="T1" fmla="*/ 0 h 43"/>
                  <a:gd name="T2" fmla="*/ 0 w 23"/>
                  <a:gd name="T3" fmla="*/ 0 h 43"/>
                  <a:gd name="T4" fmla="*/ 0 w 23"/>
                  <a:gd name="T5" fmla="*/ 0 h 43"/>
                  <a:gd name="T6" fmla="*/ 0 w 23"/>
                  <a:gd name="T7" fmla="*/ 0 h 43"/>
                  <a:gd name="T8" fmla="*/ 0 w 23"/>
                  <a:gd name="T9" fmla="*/ 0 h 43"/>
                  <a:gd name="T10" fmla="*/ 0 60000 65536"/>
                  <a:gd name="T11" fmla="*/ 0 60000 65536"/>
                  <a:gd name="T12" fmla="*/ 0 60000 65536"/>
                  <a:gd name="T13" fmla="*/ 0 60000 65536"/>
                  <a:gd name="T14" fmla="*/ 0 60000 65536"/>
                  <a:gd name="T15" fmla="*/ 0 w 23"/>
                  <a:gd name="T16" fmla="*/ 0 h 43"/>
                  <a:gd name="T17" fmla="*/ 23 w 23"/>
                  <a:gd name="T18" fmla="*/ 43 h 43"/>
                </a:gdLst>
                <a:ahLst/>
                <a:cxnLst>
                  <a:cxn ang="T10">
                    <a:pos x="T0" y="T1"/>
                  </a:cxn>
                  <a:cxn ang="T11">
                    <a:pos x="T2" y="T3"/>
                  </a:cxn>
                  <a:cxn ang="T12">
                    <a:pos x="T4" y="T5"/>
                  </a:cxn>
                  <a:cxn ang="T13">
                    <a:pos x="T6" y="T7"/>
                  </a:cxn>
                  <a:cxn ang="T14">
                    <a:pos x="T8" y="T9"/>
                  </a:cxn>
                </a:cxnLst>
                <a:rect l="T15" t="T16" r="T17" b="T18"/>
                <a:pathLst>
                  <a:path w="23" h="43">
                    <a:moveTo>
                      <a:pt x="23" y="41"/>
                    </a:moveTo>
                    <a:lnTo>
                      <a:pt x="8" y="43"/>
                    </a:lnTo>
                    <a:lnTo>
                      <a:pt x="0" y="3"/>
                    </a:lnTo>
                    <a:lnTo>
                      <a:pt x="15" y="0"/>
                    </a:lnTo>
                    <a:lnTo>
                      <a:pt x="23" y="41"/>
                    </a:lnTo>
                    <a:close/>
                  </a:path>
                </a:pathLst>
              </a:custGeom>
              <a:solidFill>
                <a:schemeClr val="folHlink"/>
              </a:solidFill>
              <a:ln w="9525">
                <a:solidFill>
                  <a:schemeClr val="tx1"/>
                </a:solidFill>
                <a:round/>
                <a:headEnd/>
                <a:tailEnd/>
              </a:ln>
            </p:spPr>
            <p:txBody>
              <a:bodyPr/>
              <a:lstStyle/>
              <a:p>
                <a:endParaRPr lang="en-US"/>
              </a:p>
            </p:txBody>
          </p:sp>
          <p:sp>
            <p:nvSpPr>
              <p:cNvPr id="81319" name="Oval 71"/>
              <p:cNvSpPr>
                <a:spLocks noChangeArrowheads="1"/>
              </p:cNvSpPr>
              <p:nvPr/>
            </p:nvSpPr>
            <p:spPr bwMode="black">
              <a:xfrm>
                <a:off x="3060" y="2595"/>
                <a:ext cx="10" cy="10"/>
              </a:xfrm>
              <a:prstGeom prst="ellipse">
                <a:avLst/>
              </a:prstGeom>
              <a:solidFill>
                <a:schemeClr val="folHlink"/>
              </a:solidFill>
              <a:ln w="9525">
                <a:solidFill>
                  <a:schemeClr val="tx1"/>
                </a:solidFill>
                <a:round/>
                <a:headEnd/>
                <a:tailEnd/>
              </a:ln>
            </p:spPr>
            <p:txBody>
              <a:bodyPr/>
              <a:lstStyle/>
              <a:p>
                <a:endParaRPr lang="en-US"/>
              </a:p>
            </p:txBody>
          </p:sp>
          <p:sp>
            <p:nvSpPr>
              <p:cNvPr id="81320" name="Freeform 72"/>
              <p:cNvSpPr>
                <a:spLocks/>
              </p:cNvSpPr>
              <p:nvPr/>
            </p:nvSpPr>
            <p:spPr bwMode="black">
              <a:xfrm>
                <a:off x="3061" y="2597"/>
                <a:ext cx="15" cy="17"/>
              </a:xfrm>
              <a:custGeom>
                <a:avLst/>
                <a:gdLst>
                  <a:gd name="T0" fmla="*/ 0 w 64"/>
                  <a:gd name="T1" fmla="*/ 0 h 66"/>
                  <a:gd name="T2" fmla="*/ 0 w 64"/>
                  <a:gd name="T3" fmla="*/ 0 h 66"/>
                  <a:gd name="T4" fmla="*/ 0 w 64"/>
                  <a:gd name="T5" fmla="*/ 0 h 66"/>
                  <a:gd name="T6" fmla="*/ 0 w 64"/>
                  <a:gd name="T7" fmla="*/ 0 h 66"/>
                  <a:gd name="T8" fmla="*/ 0 w 64"/>
                  <a:gd name="T9" fmla="*/ 0 h 66"/>
                  <a:gd name="T10" fmla="*/ 0 60000 65536"/>
                  <a:gd name="T11" fmla="*/ 0 60000 65536"/>
                  <a:gd name="T12" fmla="*/ 0 60000 65536"/>
                  <a:gd name="T13" fmla="*/ 0 60000 65536"/>
                  <a:gd name="T14" fmla="*/ 0 60000 65536"/>
                  <a:gd name="T15" fmla="*/ 0 w 64"/>
                  <a:gd name="T16" fmla="*/ 0 h 66"/>
                  <a:gd name="T17" fmla="*/ 64 w 64"/>
                  <a:gd name="T18" fmla="*/ 66 h 66"/>
                </a:gdLst>
                <a:ahLst/>
                <a:cxnLst>
                  <a:cxn ang="T10">
                    <a:pos x="T0" y="T1"/>
                  </a:cxn>
                  <a:cxn ang="T11">
                    <a:pos x="T2" y="T3"/>
                  </a:cxn>
                  <a:cxn ang="T12">
                    <a:pos x="T4" y="T5"/>
                  </a:cxn>
                  <a:cxn ang="T13">
                    <a:pos x="T6" y="T7"/>
                  </a:cxn>
                  <a:cxn ang="T14">
                    <a:pos x="T8" y="T9"/>
                  </a:cxn>
                </a:cxnLst>
                <a:rect l="T15" t="T16" r="T17" b="T18"/>
                <a:pathLst>
                  <a:path w="64" h="66">
                    <a:moveTo>
                      <a:pt x="28" y="66"/>
                    </a:moveTo>
                    <a:lnTo>
                      <a:pt x="0" y="20"/>
                    </a:lnTo>
                    <a:lnTo>
                      <a:pt x="36" y="0"/>
                    </a:lnTo>
                    <a:lnTo>
                      <a:pt x="64" y="46"/>
                    </a:lnTo>
                    <a:lnTo>
                      <a:pt x="28" y="66"/>
                    </a:lnTo>
                    <a:close/>
                  </a:path>
                </a:pathLst>
              </a:custGeom>
              <a:solidFill>
                <a:schemeClr val="folHlink"/>
              </a:solidFill>
              <a:ln w="9525">
                <a:solidFill>
                  <a:schemeClr val="tx1"/>
                </a:solidFill>
                <a:round/>
                <a:headEnd/>
                <a:tailEnd/>
              </a:ln>
            </p:spPr>
            <p:txBody>
              <a:bodyPr/>
              <a:lstStyle/>
              <a:p>
                <a:endParaRPr lang="en-US"/>
              </a:p>
            </p:txBody>
          </p:sp>
          <p:sp>
            <p:nvSpPr>
              <p:cNvPr id="81321" name="Oval 73"/>
              <p:cNvSpPr>
                <a:spLocks noChangeArrowheads="1"/>
              </p:cNvSpPr>
              <p:nvPr/>
            </p:nvSpPr>
            <p:spPr bwMode="black">
              <a:xfrm>
                <a:off x="3046" y="2597"/>
                <a:ext cx="10" cy="10"/>
              </a:xfrm>
              <a:prstGeom prst="ellipse">
                <a:avLst/>
              </a:prstGeom>
              <a:solidFill>
                <a:schemeClr val="folHlink"/>
              </a:solidFill>
              <a:ln w="9525">
                <a:solidFill>
                  <a:schemeClr val="tx1"/>
                </a:solidFill>
                <a:round/>
                <a:headEnd/>
                <a:tailEnd/>
              </a:ln>
            </p:spPr>
            <p:txBody>
              <a:bodyPr/>
              <a:lstStyle/>
              <a:p>
                <a:endParaRPr lang="en-US"/>
              </a:p>
            </p:txBody>
          </p:sp>
          <p:sp>
            <p:nvSpPr>
              <p:cNvPr id="81322" name="Freeform 74"/>
              <p:cNvSpPr>
                <a:spLocks/>
              </p:cNvSpPr>
              <p:nvPr/>
            </p:nvSpPr>
            <p:spPr bwMode="black">
              <a:xfrm>
                <a:off x="3050" y="2595"/>
                <a:ext cx="16" cy="12"/>
              </a:xfrm>
              <a:custGeom>
                <a:avLst/>
                <a:gdLst>
                  <a:gd name="T0" fmla="*/ 0 w 64"/>
                  <a:gd name="T1" fmla="*/ 0 h 49"/>
                  <a:gd name="T2" fmla="*/ 0 w 64"/>
                  <a:gd name="T3" fmla="*/ 0 h 49"/>
                  <a:gd name="T4" fmla="*/ 0 w 64"/>
                  <a:gd name="T5" fmla="*/ 0 h 49"/>
                  <a:gd name="T6" fmla="*/ 0 w 64"/>
                  <a:gd name="T7" fmla="*/ 0 h 49"/>
                  <a:gd name="T8" fmla="*/ 0 w 64"/>
                  <a:gd name="T9" fmla="*/ 0 h 49"/>
                  <a:gd name="T10" fmla="*/ 0 60000 65536"/>
                  <a:gd name="T11" fmla="*/ 0 60000 65536"/>
                  <a:gd name="T12" fmla="*/ 0 60000 65536"/>
                  <a:gd name="T13" fmla="*/ 0 60000 65536"/>
                  <a:gd name="T14" fmla="*/ 0 60000 65536"/>
                  <a:gd name="T15" fmla="*/ 0 w 64"/>
                  <a:gd name="T16" fmla="*/ 0 h 49"/>
                  <a:gd name="T17" fmla="*/ 64 w 64"/>
                  <a:gd name="T18" fmla="*/ 49 h 49"/>
                </a:gdLst>
                <a:ahLst/>
                <a:cxnLst>
                  <a:cxn ang="T10">
                    <a:pos x="T0" y="T1"/>
                  </a:cxn>
                  <a:cxn ang="T11">
                    <a:pos x="T2" y="T3"/>
                  </a:cxn>
                  <a:cxn ang="T12">
                    <a:pos x="T4" y="T5"/>
                  </a:cxn>
                  <a:cxn ang="T13">
                    <a:pos x="T6" y="T7"/>
                  </a:cxn>
                  <a:cxn ang="T14">
                    <a:pos x="T8" y="T9"/>
                  </a:cxn>
                </a:cxnLst>
                <a:rect l="T15" t="T16" r="T17" b="T18"/>
                <a:pathLst>
                  <a:path w="64" h="49">
                    <a:moveTo>
                      <a:pt x="64" y="40"/>
                    </a:moveTo>
                    <a:lnTo>
                      <a:pt x="8" y="49"/>
                    </a:lnTo>
                    <a:lnTo>
                      <a:pt x="0" y="9"/>
                    </a:lnTo>
                    <a:lnTo>
                      <a:pt x="56" y="0"/>
                    </a:lnTo>
                    <a:lnTo>
                      <a:pt x="64" y="40"/>
                    </a:lnTo>
                    <a:close/>
                  </a:path>
                </a:pathLst>
              </a:custGeom>
              <a:solidFill>
                <a:schemeClr val="folHlink"/>
              </a:solidFill>
              <a:ln w="9525">
                <a:solidFill>
                  <a:schemeClr val="tx1"/>
                </a:solidFill>
                <a:round/>
                <a:headEnd/>
                <a:tailEnd/>
              </a:ln>
            </p:spPr>
            <p:txBody>
              <a:bodyPr/>
              <a:lstStyle/>
              <a:p>
                <a:endParaRPr lang="en-US"/>
              </a:p>
            </p:txBody>
          </p:sp>
          <p:sp>
            <p:nvSpPr>
              <p:cNvPr id="81323" name="Oval 75"/>
              <p:cNvSpPr>
                <a:spLocks noChangeArrowheads="1"/>
              </p:cNvSpPr>
              <p:nvPr/>
            </p:nvSpPr>
            <p:spPr bwMode="black">
              <a:xfrm>
                <a:off x="3055" y="2611"/>
                <a:ext cx="11" cy="10"/>
              </a:xfrm>
              <a:prstGeom prst="ellipse">
                <a:avLst/>
              </a:prstGeom>
              <a:solidFill>
                <a:schemeClr val="folHlink"/>
              </a:solidFill>
              <a:ln w="9525">
                <a:solidFill>
                  <a:schemeClr val="tx1"/>
                </a:solidFill>
                <a:round/>
                <a:headEnd/>
                <a:tailEnd/>
              </a:ln>
            </p:spPr>
            <p:txBody>
              <a:bodyPr/>
              <a:lstStyle/>
              <a:p>
                <a:endParaRPr lang="en-US"/>
              </a:p>
            </p:txBody>
          </p:sp>
          <p:sp>
            <p:nvSpPr>
              <p:cNvPr id="81324" name="Freeform 76"/>
              <p:cNvSpPr>
                <a:spLocks/>
              </p:cNvSpPr>
              <p:nvPr/>
            </p:nvSpPr>
            <p:spPr bwMode="black">
              <a:xfrm>
                <a:off x="3047" y="2599"/>
                <a:ext cx="18" cy="20"/>
              </a:xfrm>
              <a:custGeom>
                <a:avLst/>
                <a:gdLst>
                  <a:gd name="T0" fmla="*/ 0 w 72"/>
                  <a:gd name="T1" fmla="*/ 0 h 81"/>
                  <a:gd name="T2" fmla="*/ 0 w 72"/>
                  <a:gd name="T3" fmla="*/ 0 h 81"/>
                  <a:gd name="T4" fmla="*/ 0 w 72"/>
                  <a:gd name="T5" fmla="*/ 0 h 81"/>
                  <a:gd name="T6" fmla="*/ 0 w 72"/>
                  <a:gd name="T7" fmla="*/ 0 h 81"/>
                  <a:gd name="T8" fmla="*/ 0 w 72"/>
                  <a:gd name="T9" fmla="*/ 0 h 81"/>
                  <a:gd name="T10" fmla="*/ 0 60000 65536"/>
                  <a:gd name="T11" fmla="*/ 0 60000 65536"/>
                  <a:gd name="T12" fmla="*/ 0 60000 65536"/>
                  <a:gd name="T13" fmla="*/ 0 60000 65536"/>
                  <a:gd name="T14" fmla="*/ 0 60000 65536"/>
                  <a:gd name="T15" fmla="*/ 0 w 72"/>
                  <a:gd name="T16" fmla="*/ 0 h 81"/>
                  <a:gd name="T17" fmla="*/ 72 w 72"/>
                  <a:gd name="T18" fmla="*/ 81 h 81"/>
                </a:gdLst>
                <a:ahLst/>
                <a:cxnLst>
                  <a:cxn ang="T10">
                    <a:pos x="T0" y="T1"/>
                  </a:cxn>
                  <a:cxn ang="T11">
                    <a:pos x="T2" y="T3"/>
                  </a:cxn>
                  <a:cxn ang="T12">
                    <a:pos x="T4" y="T5"/>
                  </a:cxn>
                  <a:cxn ang="T13">
                    <a:pos x="T6" y="T7"/>
                  </a:cxn>
                  <a:cxn ang="T14">
                    <a:pos x="T8" y="T9"/>
                  </a:cxn>
                </a:cxnLst>
                <a:rect l="T15" t="T16" r="T17" b="T18"/>
                <a:pathLst>
                  <a:path w="72" h="81">
                    <a:moveTo>
                      <a:pt x="34" y="0"/>
                    </a:moveTo>
                    <a:lnTo>
                      <a:pt x="72" y="58"/>
                    </a:lnTo>
                    <a:lnTo>
                      <a:pt x="39" y="81"/>
                    </a:lnTo>
                    <a:lnTo>
                      <a:pt x="0" y="23"/>
                    </a:lnTo>
                    <a:lnTo>
                      <a:pt x="34" y="0"/>
                    </a:lnTo>
                    <a:close/>
                  </a:path>
                </a:pathLst>
              </a:custGeom>
              <a:solidFill>
                <a:schemeClr val="folHlink"/>
              </a:solidFill>
              <a:ln w="9525">
                <a:solidFill>
                  <a:schemeClr val="tx1"/>
                </a:solidFill>
                <a:round/>
                <a:headEnd/>
                <a:tailEnd/>
              </a:ln>
            </p:spPr>
            <p:txBody>
              <a:bodyPr/>
              <a:lstStyle/>
              <a:p>
                <a:endParaRPr lang="en-US"/>
              </a:p>
            </p:txBody>
          </p:sp>
          <p:sp>
            <p:nvSpPr>
              <p:cNvPr id="81325" name="Oval 77"/>
              <p:cNvSpPr>
                <a:spLocks noChangeArrowheads="1"/>
              </p:cNvSpPr>
              <p:nvPr/>
            </p:nvSpPr>
            <p:spPr bwMode="black">
              <a:xfrm>
                <a:off x="3051" y="2630"/>
                <a:ext cx="10" cy="10"/>
              </a:xfrm>
              <a:prstGeom prst="ellipse">
                <a:avLst/>
              </a:prstGeom>
              <a:solidFill>
                <a:schemeClr val="folHlink"/>
              </a:solidFill>
              <a:ln w="9525">
                <a:solidFill>
                  <a:schemeClr val="tx1"/>
                </a:solidFill>
                <a:round/>
                <a:headEnd/>
                <a:tailEnd/>
              </a:ln>
            </p:spPr>
            <p:txBody>
              <a:bodyPr/>
              <a:lstStyle/>
              <a:p>
                <a:endParaRPr lang="en-US"/>
              </a:p>
            </p:txBody>
          </p:sp>
          <p:sp>
            <p:nvSpPr>
              <p:cNvPr id="81326" name="Freeform 78"/>
              <p:cNvSpPr>
                <a:spLocks/>
              </p:cNvSpPr>
              <p:nvPr/>
            </p:nvSpPr>
            <p:spPr bwMode="black">
              <a:xfrm>
                <a:off x="3051" y="2615"/>
                <a:ext cx="15" cy="21"/>
              </a:xfrm>
              <a:custGeom>
                <a:avLst/>
                <a:gdLst>
                  <a:gd name="T0" fmla="*/ 0 w 57"/>
                  <a:gd name="T1" fmla="*/ 0 h 85"/>
                  <a:gd name="T2" fmla="*/ 0 w 57"/>
                  <a:gd name="T3" fmla="*/ 0 h 85"/>
                  <a:gd name="T4" fmla="*/ 0 w 57"/>
                  <a:gd name="T5" fmla="*/ 0 h 85"/>
                  <a:gd name="T6" fmla="*/ 0 w 57"/>
                  <a:gd name="T7" fmla="*/ 0 h 85"/>
                  <a:gd name="T8" fmla="*/ 0 w 57"/>
                  <a:gd name="T9" fmla="*/ 0 h 85"/>
                  <a:gd name="T10" fmla="*/ 0 60000 65536"/>
                  <a:gd name="T11" fmla="*/ 0 60000 65536"/>
                  <a:gd name="T12" fmla="*/ 0 60000 65536"/>
                  <a:gd name="T13" fmla="*/ 0 60000 65536"/>
                  <a:gd name="T14" fmla="*/ 0 60000 65536"/>
                  <a:gd name="T15" fmla="*/ 0 w 57"/>
                  <a:gd name="T16" fmla="*/ 0 h 85"/>
                  <a:gd name="T17" fmla="*/ 57 w 57"/>
                  <a:gd name="T18" fmla="*/ 85 h 85"/>
                </a:gdLst>
                <a:ahLst/>
                <a:cxnLst>
                  <a:cxn ang="T10">
                    <a:pos x="T0" y="T1"/>
                  </a:cxn>
                  <a:cxn ang="T11">
                    <a:pos x="T2" y="T3"/>
                  </a:cxn>
                  <a:cxn ang="T12">
                    <a:pos x="T4" y="T5"/>
                  </a:cxn>
                  <a:cxn ang="T13">
                    <a:pos x="T6" y="T7"/>
                  </a:cxn>
                  <a:cxn ang="T14">
                    <a:pos x="T8" y="T9"/>
                  </a:cxn>
                </a:cxnLst>
                <a:rect l="T15" t="T16" r="T17" b="T18"/>
                <a:pathLst>
                  <a:path w="57" h="85">
                    <a:moveTo>
                      <a:pt x="57" y="11"/>
                    </a:moveTo>
                    <a:lnTo>
                      <a:pt x="41" y="85"/>
                    </a:lnTo>
                    <a:lnTo>
                      <a:pt x="0" y="75"/>
                    </a:lnTo>
                    <a:lnTo>
                      <a:pt x="17" y="0"/>
                    </a:lnTo>
                    <a:lnTo>
                      <a:pt x="57" y="11"/>
                    </a:lnTo>
                    <a:close/>
                  </a:path>
                </a:pathLst>
              </a:custGeom>
              <a:solidFill>
                <a:schemeClr val="folHlink"/>
              </a:solidFill>
              <a:ln w="9525">
                <a:solidFill>
                  <a:schemeClr val="tx1"/>
                </a:solidFill>
                <a:round/>
                <a:headEnd/>
                <a:tailEnd/>
              </a:ln>
            </p:spPr>
            <p:txBody>
              <a:bodyPr/>
              <a:lstStyle/>
              <a:p>
                <a:endParaRPr lang="en-US"/>
              </a:p>
            </p:txBody>
          </p:sp>
          <p:sp>
            <p:nvSpPr>
              <p:cNvPr id="81327" name="Oval 79"/>
              <p:cNvSpPr>
                <a:spLocks noChangeArrowheads="1"/>
              </p:cNvSpPr>
              <p:nvPr/>
            </p:nvSpPr>
            <p:spPr bwMode="black">
              <a:xfrm>
                <a:off x="3065" y="2628"/>
                <a:ext cx="10" cy="10"/>
              </a:xfrm>
              <a:prstGeom prst="ellipse">
                <a:avLst/>
              </a:prstGeom>
              <a:solidFill>
                <a:schemeClr val="folHlink"/>
              </a:solidFill>
              <a:ln w="9525">
                <a:solidFill>
                  <a:schemeClr val="tx1"/>
                </a:solidFill>
                <a:round/>
                <a:headEnd/>
                <a:tailEnd/>
              </a:ln>
            </p:spPr>
            <p:txBody>
              <a:bodyPr/>
              <a:lstStyle/>
              <a:p>
                <a:endParaRPr lang="en-US"/>
              </a:p>
            </p:txBody>
          </p:sp>
          <p:sp>
            <p:nvSpPr>
              <p:cNvPr id="81328" name="Freeform 80"/>
              <p:cNvSpPr>
                <a:spLocks/>
              </p:cNvSpPr>
              <p:nvPr/>
            </p:nvSpPr>
            <p:spPr bwMode="black">
              <a:xfrm>
                <a:off x="3055" y="2628"/>
                <a:ext cx="16" cy="12"/>
              </a:xfrm>
              <a:custGeom>
                <a:avLst/>
                <a:gdLst>
                  <a:gd name="T0" fmla="*/ 0 w 62"/>
                  <a:gd name="T1" fmla="*/ 0 h 50"/>
                  <a:gd name="T2" fmla="*/ 0 w 62"/>
                  <a:gd name="T3" fmla="*/ 0 h 50"/>
                  <a:gd name="T4" fmla="*/ 0 w 62"/>
                  <a:gd name="T5" fmla="*/ 0 h 50"/>
                  <a:gd name="T6" fmla="*/ 0 w 62"/>
                  <a:gd name="T7" fmla="*/ 0 h 50"/>
                  <a:gd name="T8" fmla="*/ 0 w 62"/>
                  <a:gd name="T9" fmla="*/ 0 h 50"/>
                  <a:gd name="T10" fmla="*/ 0 60000 65536"/>
                  <a:gd name="T11" fmla="*/ 0 60000 65536"/>
                  <a:gd name="T12" fmla="*/ 0 60000 65536"/>
                  <a:gd name="T13" fmla="*/ 0 60000 65536"/>
                  <a:gd name="T14" fmla="*/ 0 60000 65536"/>
                  <a:gd name="T15" fmla="*/ 0 w 62"/>
                  <a:gd name="T16" fmla="*/ 0 h 50"/>
                  <a:gd name="T17" fmla="*/ 62 w 62"/>
                  <a:gd name="T18" fmla="*/ 50 h 50"/>
                </a:gdLst>
                <a:ahLst/>
                <a:cxnLst>
                  <a:cxn ang="T10">
                    <a:pos x="T0" y="T1"/>
                  </a:cxn>
                  <a:cxn ang="T11">
                    <a:pos x="T2" y="T3"/>
                  </a:cxn>
                  <a:cxn ang="T12">
                    <a:pos x="T4" y="T5"/>
                  </a:cxn>
                  <a:cxn ang="T13">
                    <a:pos x="T6" y="T7"/>
                  </a:cxn>
                  <a:cxn ang="T14">
                    <a:pos x="T8" y="T9"/>
                  </a:cxn>
                </a:cxnLst>
                <a:rect l="T15" t="T16" r="T17" b="T18"/>
                <a:pathLst>
                  <a:path w="62" h="50">
                    <a:moveTo>
                      <a:pt x="0" y="9"/>
                    </a:moveTo>
                    <a:lnTo>
                      <a:pt x="54" y="0"/>
                    </a:lnTo>
                    <a:lnTo>
                      <a:pt x="62" y="41"/>
                    </a:lnTo>
                    <a:lnTo>
                      <a:pt x="7" y="50"/>
                    </a:lnTo>
                    <a:lnTo>
                      <a:pt x="0" y="9"/>
                    </a:lnTo>
                    <a:close/>
                  </a:path>
                </a:pathLst>
              </a:custGeom>
              <a:solidFill>
                <a:schemeClr val="folHlink"/>
              </a:solidFill>
              <a:ln w="9525">
                <a:solidFill>
                  <a:schemeClr val="tx1"/>
                </a:solidFill>
                <a:round/>
                <a:headEnd/>
                <a:tailEnd/>
              </a:ln>
            </p:spPr>
            <p:txBody>
              <a:bodyPr/>
              <a:lstStyle/>
              <a:p>
                <a:endParaRPr lang="en-US"/>
              </a:p>
            </p:txBody>
          </p:sp>
          <p:sp>
            <p:nvSpPr>
              <p:cNvPr id="81329" name="Oval 81"/>
              <p:cNvSpPr>
                <a:spLocks noChangeArrowheads="1"/>
              </p:cNvSpPr>
              <p:nvPr/>
            </p:nvSpPr>
            <p:spPr bwMode="black">
              <a:xfrm>
                <a:off x="3068" y="2614"/>
                <a:ext cx="10" cy="10"/>
              </a:xfrm>
              <a:prstGeom prst="ellipse">
                <a:avLst/>
              </a:prstGeom>
              <a:solidFill>
                <a:schemeClr val="folHlink"/>
              </a:solidFill>
              <a:ln w="9525">
                <a:solidFill>
                  <a:schemeClr val="tx1"/>
                </a:solidFill>
                <a:round/>
                <a:headEnd/>
                <a:tailEnd/>
              </a:ln>
            </p:spPr>
            <p:txBody>
              <a:bodyPr/>
              <a:lstStyle/>
              <a:p>
                <a:endParaRPr lang="en-US"/>
              </a:p>
            </p:txBody>
          </p:sp>
          <p:sp>
            <p:nvSpPr>
              <p:cNvPr id="81330" name="Freeform 82"/>
              <p:cNvSpPr>
                <a:spLocks/>
              </p:cNvSpPr>
              <p:nvPr/>
            </p:nvSpPr>
            <p:spPr bwMode="black">
              <a:xfrm>
                <a:off x="3065" y="2618"/>
                <a:ext cx="13" cy="16"/>
              </a:xfrm>
              <a:custGeom>
                <a:avLst/>
                <a:gdLst>
                  <a:gd name="T0" fmla="*/ 0 w 52"/>
                  <a:gd name="T1" fmla="*/ 0 h 63"/>
                  <a:gd name="T2" fmla="*/ 0 w 52"/>
                  <a:gd name="T3" fmla="*/ 0 h 63"/>
                  <a:gd name="T4" fmla="*/ 0 w 52"/>
                  <a:gd name="T5" fmla="*/ 0 h 63"/>
                  <a:gd name="T6" fmla="*/ 0 w 52"/>
                  <a:gd name="T7" fmla="*/ 0 h 63"/>
                  <a:gd name="T8" fmla="*/ 0 w 52"/>
                  <a:gd name="T9" fmla="*/ 0 h 63"/>
                  <a:gd name="T10" fmla="*/ 0 60000 65536"/>
                  <a:gd name="T11" fmla="*/ 0 60000 65536"/>
                  <a:gd name="T12" fmla="*/ 0 60000 65536"/>
                  <a:gd name="T13" fmla="*/ 0 60000 65536"/>
                  <a:gd name="T14" fmla="*/ 0 60000 65536"/>
                  <a:gd name="T15" fmla="*/ 0 w 52"/>
                  <a:gd name="T16" fmla="*/ 0 h 63"/>
                  <a:gd name="T17" fmla="*/ 52 w 52"/>
                  <a:gd name="T18" fmla="*/ 63 h 63"/>
                </a:gdLst>
                <a:ahLst/>
                <a:cxnLst>
                  <a:cxn ang="T10">
                    <a:pos x="T0" y="T1"/>
                  </a:cxn>
                  <a:cxn ang="T11">
                    <a:pos x="T2" y="T3"/>
                  </a:cxn>
                  <a:cxn ang="T12">
                    <a:pos x="T4" y="T5"/>
                  </a:cxn>
                  <a:cxn ang="T13">
                    <a:pos x="T6" y="T7"/>
                  </a:cxn>
                  <a:cxn ang="T14">
                    <a:pos x="T8" y="T9"/>
                  </a:cxn>
                </a:cxnLst>
                <a:rect l="T15" t="T16" r="T17" b="T18"/>
                <a:pathLst>
                  <a:path w="52" h="63">
                    <a:moveTo>
                      <a:pt x="0" y="55"/>
                    </a:moveTo>
                    <a:lnTo>
                      <a:pt x="11" y="0"/>
                    </a:lnTo>
                    <a:lnTo>
                      <a:pt x="52" y="8"/>
                    </a:lnTo>
                    <a:lnTo>
                      <a:pt x="41" y="63"/>
                    </a:lnTo>
                    <a:lnTo>
                      <a:pt x="0" y="55"/>
                    </a:lnTo>
                    <a:close/>
                  </a:path>
                </a:pathLst>
              </a:custGeom>
              <a:solidFill>
                <a:schemeClr val="folHlink"/>
              </a:solidFill>
              <a:ln w="9525">
                <a:solidFill>
                  <a:schemeClr val="tx1"/>
                </a:solidFill>
                <a:round/>
                <a:headEnd/>
                <a:tailEnd/>
              </a:ln>
            </p:spPr>
            <p:txBody>
              <a:bodyPr/>
              <a:lstStyle/>
              <a:p>
                <a:endParaRPr lang="en-US"/>
              </a:p>
            </p:txBody>
          </p:sp>
          <p:sp>
            <p:nvSpPr>
              <p:cNvPr id="81331" name="Oval 83"/>
              <p:cNvSpPr>
                <a:spLocks noChangeArrowheads="1"/>
              </p:cNvSpPr>
              <p:nvPr/>
            </p:nvSpPr>
            <p:spPr bwMode="black">
              <a:xfrm>
                <a:off x="3072" y="2613"/>
                <a:ext cx="10" cy="10"/>
              </a:xfrm>
              <a:prstGeom prst="ellipse">
                <a:avLst/>
              </a:prstGeom>
              <a:solidFill>
                <a:schemeClr val="folHlink"/>
              </a:solidFill>
              <a:ln w="9525">
                <a:solidFill>
                  <a:schemeClr val="tx1"/>
                </a:solidFill>
                <a:round/>
                <a:headEnd/>
                <a:tailEnd/>
              </a:ln>
            </p:spPr>
            <p:txBody>
              <a:bodyPr/>
              <a:lstStyle/>
              <a:p>
                <a:endParaRPr lang="en-US"/>
              </a:p>
            </p:txBody>
          </p:sp>
          <p:sp>
            <p:nvSpPr>
              <p:cNvPr id="81332" name="Freeform 84"/>
              <p:cNvSpPr>
                <a:spLocks/>
              </p:cNvSpPr>
              <p:nvPr/>
            </p:nvSpPr>
            <p:spPr bwMode="black">
              <a:xfrm>
                <a:off x="3072" y="2613"/>
                <a:ext cx="6" cy="11"/>
              </a:xfrm>
              <a:custGeom>
                <a:avLst/>
                <a:gdLst>
                  <a:gd name="T0" fmla="*/ 0 w 23"/>
                  <a:gd name="T1" fmla="*/ 0 h 43"/>
                  <a:gd name="T2" fmla="*/ 0 w 23"/>
                  <a:gd name="T3" fmla="*/ 0 h 43"/>
                  <a:gd name="T4" fmla="*/ 0 w 23"/>
                  <a:gd name="T5" fmla="*/ 0 h 43"/>
                  <a:gd name="T6" fmla="*/ 0 w 23"/>
                  <a:gd name="T7" fmla="*/ 0 h 43"/>
                  <a:gd name="T8" fmla="*/ 0 w 23"/>
                  <a:gd name="T9" fmla="*/ 0 h 43"/>
                  <a:gd name="T10" fmla="*/ 0 60000 65536"/>
                  <a:gd name="T11" fmla="*/ 0 60000 65536"/>
                  <a:gd name="T12" fmla="*/ 0 60000 65536"/>
                  <a:gd name="T13" fmla="*/ 0 60000 65536"/>
                  <a:gd name="T14" fmla="*/ 0 60000 65536"/>
                  <a:gd name="T15" fmla="*/ 0 w 23"/>
                  <a:gd name="T16" fmla="*/ 0 h 43"/>
                  <a:gd name="T17" fmla="*/ 23 w 23"/>
                  <a:gd name="T18" fmla="*/ 43 h 43"/>
                </a:gdLst>
                <a:ahLst/>
                <a:cxnLst>
                  <a:cxn ang="T10">
                    <a:pos x="T0" y="T1"/>
                  </a:cxn>
                  <a:cxn ang="T11">
                    <a:pos x="T2" y="T3"/>
                  </a:cxn>
                  <a:cxn ang="T12">
                    <a:pos x="T4" y="T5"/>
                  </a:cxn>
                  <a:cxn ang="T13">
                    <a:pos x="T6" y="T7"/>
                  </a:cxn>
                  <a:cxn ang="T14">
                    <a:pos x="T8" y="T9"/>
                  </a:cxn>
                </a:cxnLst>
                <a:rect l="T15" t="T16" r="T17" b="T18"/>
                <a:pathLst>
                  <a:path w="23" h="43">
                    <a:moveTo>
                      <a:pt x="0" y="2"/>
                    </a:moveTo>
                    <a:lnTo>
                      <a:pt x="18" y="0"/>
                    </a:lnTo>
                    <a:lnTo>
                      <a:pt x="23" y="41"/>
                    </a:lnTo>
                    <a:lnTo>
                      <a:pt x="5" y="43"/>
                    </a:lnTo>
                    <a:lnTo>
                      <a:pt x="0" y="2"/>
                    </a:lnTo>
                    <a:close/>
                  </a:path>
                </a:pathLst>
              </a:custGeom>
              <a:solidFill>
                <a:schemeClr val="folHlink"/>
              </a:solidFill>
              <a:ln w="9525">
                <a:solidFill>
                  <a:schemeClr val="tx1"/>
                </a:solidFill>
                <a:round/>
                <a:headEnd/>
                <a:tailEnd/>
              </a:ln>
            </p:spPr>
            <p:txBody>
              <a:bodyPr/>
              <a:lstStyle/>
              <a:p>
                <a:endParaRPr lang="en-US"/>
              </a:p>
            </p:txBody>
          </p:sp>
          <p:sp>
            <p:nvSpPr>
              <p:cNvPr id="81333" name="Oval 85"/>
              <p:cNvSpPr>
                <a:spLocks noChangeArrowheads="1"/>
              </p:cNvSpPr>
              <p:nvPr/>
            </p:nvSpPr>
            <p:spPr bwMode="black">
              <a:xfrm>
                <a:off x="3080" y="2625"/>
                <a:ext cx="10" cy="11"/>
              </a:xfrm>
              <a:prstGeom prst="ellipse">
                <a:avLst/>
              </a:prstGeom>
              <a:solidFill>
                <a:schemeClr val="folHlink"/>
              </a:solidFill>
              <a:ln w="9525">
                <a:solidFill>
                  <a:schemeClr val="tx1"/>
                </a:solidFill>
                <a:round/>
                <a:headEnd/>
                <a:tailEnd/>
              </a:ln>
            </p:spPr>
            <p:txBody>
              <a:bodyPr/>
              <a:lstStyle/>
              <a:p>
                <a:endParaRPr lang="en-US"/>
              </a:p>
            </p:txBody>
          </p:sp>
          <p:sp>
            <p:nvSpPr>
              <p:cNvPr id="81334" name="Freeform 86"/>
              <p:cNvSpPr>
                <a:spLocks/>
              </p:cNvSpPr>
              <p:nvPr/>
            </p:nvSpPr>
            <p:spPr bwMode="black">
              <a:xfrm>
                <a:off x="3073" y="2616"/>
                <a:ext cx="16" cy="17"/>
              </a:xfrm>
              <a:custGeom>
                <a:avLst/>
                <a:gdLst>
                  <a:gd name="T0" fmla="*/ 0 w 65"/>
                  <a:gd name="T1" fmla="*/ 0 h 69"/>
                  <a:gd name="T2" fmla="*/ 0 w 65"/>
                  <a:gd name="T3" fmla="*/ 0 h 69"/>
                  <a:gd name="T4" fmla="*/ 0 w 65"/>
                  <a:gd name="T5" fmla="*/ 0 h 69"/>
                  <a:gd name="T6" fmla="*/ 0 w 65"/>
                  <a:gd name="T7" fmla="*/ 0 h 69"/>
                  <a:gd name="T8" fmla="*/ 0 w 65"/>
                  <a:gd name="T9" fmla="*/ 0 h 69"/>
                  <a:gd name="T10" fmla="*/ 0 60000 65536"/>
                  <a:gd name="T11" fmla="*/ 0 60000 65536"/>
                  <a:gd name="T12" fmla="*/ 0 60000 65536"/>
                  <a:gd name="T13" fmla="*/ 0 60000 65536"/>
                  <a:gd name="T14" fmla="*/ 0 60000 65536"/>
                  <a:gd name="T15" fmla="*/ 0 w 65"/>
                  <a:gd name="T16" fmla="*/ 0 h 69"/>
                  <a:gd name="T17" fmla="*/ 65 w 65"/>
                  <a:gd name="T18" fmla="*/ 69 h 69"/>
                </a:gdLst>
                <a:ahLst/>
                <a:cxnLst>
                  <a:cxn ang="T10">
                    <a:pos x="T0" y="T1"/>
                  </a:cxn>
                  <a:cxn ang="T11">
                    <a:pos x="T2" y="T3"/>
                  </a:cxn>
                  <a:cxn ang="T12">
                    <a:pos x="T4" y="T5"/>
                  </a:cxn>
                  <a:cxn ang="T13">
                    <a:pos x="T6" y="T7"/>
                  </a:cxn>
                  <a:cxn ang="T14">
                    <a:pos x="T8" y="T9"/>
                  </a:cxn>
                </a:cxnLst>
                <a:rect l="T15" t="T16" r="T17" b="T18"/>
                <a:pathLst>
                  <a:path w="65" h="69">
                    <a:moveTo>
                      <a:pt x="35" y="0"/>
                    </a:moveTo>
                    <a:lnTo>
                      <a:pt x="65" y="48"/>
                    </a:lnTo>
                    <a:lnTo>
                      <a:pt x="29" y="69"/>
                    </a:lnTo>
                    <a:lnTo>
                      <a:pt x="0" y="20"/>
                    </a:lnTo>
                    <a:lnTo>
                      <a:pt x="35" y="0"/>
                    </a:lnTo>
                    <a:close/>
                  </a:path>
                </a:pathLst>
              </a:custGeom>
              <a:solidFill>
                <a:schemeClr val="folHlink"/>
              </a:solidFill>
              <a:ln w="9525">
                <a:solidFill>
                  <a:schemeClr val="tx1"/>
                </a:solidFill>
                <a:round/>
                <a:headEnd/>
                <a:tailEnd/>
              </a:ln>
            </p:spPr>
            <p:txBody>
              <a:bodyPr/>
              <a:lstStyle/>
              <a:p>
                <a:endParaRPr lang="en-US"/>
              </a:p>
            </p:txBody>
          </p:sp>
          <p:sp>
            <p:nvSpPr>
              <p:cNvPr id="81335" name="Oval 87"/>
              <p:cNvSpPr>
                <a:spLocks noChangeArrowheads="1"/>
              </p:cNvSpPr>
              <p:nvPr/>
            </p:nvSpPr>
            <p:spPr bwMode="black">
              <a:xfrm>
                <a:off x="3093" y="2623"/>
                <a:ext cx="10" cy="10"/>
              </a:xfrm>
              <a:prstGeom prst="ellipse">
                <a:avLst/>
              </a:prstGeom>
              <a:solidFill>
                <a:schemeClr val="folHlink"/>
              </a:solidFill>
              <a:ln w="9525">
                <a:solidFill>
                  <a:schemeClr val="tx1"/>
                </a:solidFill>
                <a:round/>
                <a:headEnd/>
                <a:tailEnd/>
              </a:ln>
            </p:spPr>
            <p:txBody>
              <a:bodyPr/>
              <a:lstStyle/>
              <a:p>
                <a:endParaRPr lang="en-US"/>
              </a:p>
            </p:txBody>
          </p:sp>
          <p:sp>
            <p:nvSpPr>
              <p:cNvPr id="81336" name="Freeform 88"/>
              <p:cNvSpPr>
                <a:spLocks/>
              </p:cNvSpPr>
              <p:nvPr/>
            </p:nvSpPr>
            <p:spPr bwMode="black">
              <a:xfrm>
                <a:off x="3084" y="2623"/>
                <a:ext cx="15" cy="13"/>
              </a:xfrm>
              <a:custGeom>
                <a:avLst/>
                <a:gdLst>
                  <a:gd name="T0" fmla="*/ 0 w 62"/>
                  <a:gd name="T1" fmla="*/ 0 h 50"/>
                  <a:gd name="T2" fmla="*/ 0 w 62"/>
                  <a:gd name="T3" fmla="*/ 0 h 50"/>
                  <a:gd name="T4" fmla="*/ 0 w 62"/>
                  <a:gd name="T5" fmla="*/ 0 h 50"/>
                  <a:gd name="T6" fmla="*/ 0 w 62"/>
                  <a:gd name="T7" fmla="*/ 0 h 50"/>
                  <a:gd name="T8" fmla="*/ 0 w 62"/>
                  <a:gd name="T9" fmla="*/ 0 h 50"/>
                  <a:gd name="T10" fmla="*/ 0 60000 65536"/>
                  <a:gd name="T11" fmla="*/ 0 60000 65536"/>
                  <a:gd name="T12" fmla="*/ 0 60000 65536"/>
                  <a:gd name="T13" fmla="*/ 0 60000 65536"/>
                  <a:gd name="T14" fmla="*/ 0 60000 65536"/>
                  <a:gd name="T15" fmla="*/ 0 w 62"/>
                  <a:gd name="T16" fmla="*/ 0 h 50"/>
                  <a:gd name="T17" fmla="*/ 62 w 62"/>
                  <a:gd name="T18" fmla="*/ 50 h 50"/>
                </a:gdLst>
                <a:ahLst/>
                <a:cxnLst>
                  <a:cxn ang="T10">
                    <a:pos x="T0" y="T1"/>
                  </a:cxn>
                  <a:cxn ang="T11">
                    <a:pos x="T2" y="T3"/>
                  </a:cxn>
                  <a:cxn ang="T12">
                    <a:pos x="T4" y="T5"/>
                  </a:cxn>
                  <a:cxn ang="T13">
                    <a:pos x="T6" y="T7"/>
                  </a:cxn>
                  <a:cxn ang="T14">
                    <a:pos x="T8" y="T9"/>
                  </a:cxn>
                </a:cxnLst>
                <a:rect l="T15" t="T16" r="T17" b="T18"/>
                <a:pathLst>
                  <a:path w="62" h="50">
                    <a:moveTo>
                      <a:pt x="0" y="9"/>
                    </a:moveTo>
                    <a:lnTo>
                      <a:pt x="55" y="0"/>
                    </a:lnTo>
                    <a:lnTo>
                      <a:pt x="62" y="41"/>
                    </a:lnTo>
                    <a:lnTo>
                      <a:pt x="8" y="50"/>
                    </a:lnTo>
                    <a:lnTo>
                      <a:pt x="0" y="9"/>
                    </a:lnTo>
                    <a:close/>
                  </a:path>
                </a:pathLst>
              </a:custGeom>
              <a:solidFill>
                <a:schemeClr val="folHlink"/>
              </a:solidFill>
              <a:ln w="9525">
                <a:solidFill>
                  <a:schemeClr val="tx1"/>
                </a:solidFill>
                <a:round/>
                <a:headEnd/>
                <a:tailEnd/>
              </a:ln>
            </p:spPr>
            <p:txBody>
              <a:bodyPr/>
              <a:lstStyle/>
              <a:p>
                <a:endParaRPr lang="en-US"/>
              </a:p>
            </p:txBody>
          </p:sp>
          <p:sp>
            <p:nvSpPr>
              <p:cNvPr id="81337" name="Oval 89"/>
              <p:cNvSpPr>
                <a:spLocks noChangeArrowheads="1"/>
              </p:cNvSpPr>
              <p:nvPr/>
            </p:nvSpPr>
            <p:spPr bwMode="black">
              <a:xfrm>
                <a:off x="3233" y="2584"/>
                <a:ext cx="10" cy="10"/>
              </a:xfrm>
              <a:prstGeom prst="ellipse">
                <a:avLst/>
              </a:prstGeom>
              <a:solidFill>
                <a:schemeClr val="folHlink"/>
              </a:solidFill>
              <a:ln w="9525">
                <a:solidFill>
                  <a:schemeClr val="tx1"/>
                </a:solidFill>
                <a:round/>
                <a:headEnd/>
                <a:tailEnd/>
              </a:ln>
            </p:spPr>
            <p:txBody>
              <a:bodyPr/>
              <a:lstStyle/>
              <a:p>
                <a:endParaRPr lang="en-US"/>
              </a:p>
            </p:txBody>
          </p:sp>
          <p:sp>
            <p:nvSpPr>
              <p:cNvPr id="81338" name="Freeform 90"/>
              <p:cNvSpPr>
                <a:spLocks/>
              </p:cNvSpPr>
              <p:nvPr/>
            </p:nvSpPr>
            <p:spPr bwMode="black">
              <a:xfrm>
                <a:off x="3234" y="2586"/>
                <a:ext cx="19" cy="22"/>
              </a:xfrm>
              <a:custGeom>
                <a:avLst/>
                <a:gdLst>
                  <a:gd name="T0" fmla="*/ 0 w 75"/>
                  <a:gd name="T1" fmla="*/ 0 h 87"/>
                  <a:gd name="T2" fmla="*/ 0 w 75"/>
                  <a:gd name="T3" fmla="*/ 0 h 87"/>
                  <a:gd name="T4" fmla="*/ 0 w 75"/>
                  <a:gd name="T5" fmla="*/ 0 h 87"/>
                  <a:gd name="T6" fmla="*/ 0 w 75"/>
                  <a:gd name="T7" fmla="*/ 0 h 87"/>
                  <a:gd name="T8" fmla="*/ 0 w 75"/>
                  <a:gd name="T9" fmla="*/ 0 h 87"/>
                  <a:gd name="T10" fmla="*/ 0 60000 65536"/>
                  <a:gd name="T11" fmla="*/ 0 60000 65536"/>
                  <a:gd name="T12" fmla="*/ 0 60000 65536"/>
                  <a:gd name="T13" fmla="*/ 0 60000 65536"/>
                  <a:gd name="T14" fmla="*/ 0 60000 65536"/>
                  <a:gd name="T15" fmla="*/ 0 w 75"/>
                  <a:gd name="T16" fmla="*/ 0 h 87"/>
                  <a:gd name="T17" fmla="*/ 75 w 75"/>
                  <a:gd name="T18" fmla="*/ 87 h 87"/>
                </a:gdLst>
                <a:ahLst/>
                <a:cxnLst>
                  <a:cxn ang="T10">
                    <a:pos x="T0" y="T1"/>
                  </a:cxn>
                  <a:cxn ang="T11">
                    <a:pos x="T2" y="T3"/>
                  </a:cxn>
                  <a:cxn ang="T12">
                    <a:pos x="T4" y="T5"/>
                  </a:cxn>
                  <a:cxn ang="T13">
                    <a:pos x="T6" y="T7"/>
                  </a:cxn>
                  <a:cxn ang="T14">
                    <a:pos x="T8" y="T9"/>
                  </a:cxn>
                </a:cxnLst>
                <a:rect l="T15" t="T16" r="T17" b="T18"/>
                <a:pathLst>
                  <a:path w="75" h="87">
                    <a:moveTo>
                      <a:pt x="40" y="87"/>
                    </a:moveTo>
                    <a:lnTo>
                      <a:pt x="0" y="23"/>
                    </a:lnTo>
                    <a:lnTo>
                      <a:pt x="36" y="0"/>
                    </a:lnTo>
                    <a:lnTo>
                      <a:pt x="75" y="64"/>
                    </a:lnTo>
                    <a:lnTo>
                      <a:pt x="40" y="87"/>
                    </a:lnTo>
                    <a:close/>
                  </a:path>
                </a:pathLst>
              </a:custGeom>
              <a:solidFill>
                <a:schemeClr val="folHlink"/>
              </a:solidFill>
              <a:ln w="9525">
                <a:solidFill>
                  <a:schemeClr val="tx1"/>
                </a:solidFill>
                <a:round/>
                <a:headEnd/>
                <a:tailEnd/>
              </a:ln>
            </p:spPr>
            <p:txBody>
              <a:bodyPr/>
              <a:lstStyle/>
              <a:p>
                <a:endParaRPr lang="en-US"/>
              </a:p>
            </p:txBody>
          </p:sp>
          <p:sp>
            <p:nvSpPr>
              <p:cNvPr id="81339" name="Oval 91"/>
              <p:cNvSpPr>
                <a:spLocks noChangeArrowheads="1"/>
              </p:cNvSpPr>
              <p:nvPr/>
            </p:nvSpPr>
            <p:spPr bwMode="black">
              <a:xfrm>
                <a:off x="3238" y="2567"/>
                <a:ext cx="10" cy="10"/>
              </a:xfrm>
              <a:prstGeom prst="ellipse">
                <a:avLst/>
              </a:prstGeom>
              <a:solidFill>
                <a:schemeClr val="folHlink"/>
              </a:solidFill>
              <a:ln w="9525">
                <a:solidFill>
                  <a:schemeClr val="tx1"/>
                </a:solidFill>
                <a:round/>
                <a:headEnd/>
                <a:tailEnd/>
              </a:ln>
            </p:spPr>
            <p:txBody>
              <a:bodyPr/>
              <a:lstStyle/>
              <a:p>
                <a:endParaRPr lang="en-US"/>
              </a:p>
            </p:txBody>
          </p:sp>
          <p:sp>
            <p:nvSpPr>
              <p:cNvPr id="81340" name="Freeform 92"/>
              <p:cNvSpPr>
                <a:spLocks/>
              </p:cNvSpPr>
              <p:nvPr/>
            </p:nvSpPr>
            <p:spPr bwMode="black">
              <a:xfrm>
                <a:off x="3233" y="2571"/>
                <a:ext cx="15" cy="19"/>
              </a:xfrm>
              <a:custGeom>
                <a:avLst/>
                <a:gdLst>
                  <a:gd name="T0" fmla="*/ 0 w 58"/>
                  <a:gd name="T1" fmla="*/ 0 h 78"/>
                  <a:gd name="T2" fmla="*/ 0 w 58"/>
                  <a:gd name="T3" fmla="*/ 0 h 78"/>
                  <a:gd name="T4" fmla="*/ 0 w 58"/>
                  <a:gd name="T5" fmla="*/ 0 h 78"/>
                  <a:gd name="T6" fmla="*/ 0 w 58"/>
                  <a:gd name="T7" fmla="*/ 0 h 78"/>
                  <a:gd name="T8" fmla="*/ 0 w 58"/>
                  <a:gd name="T9" fmla="*/ 0 h 78"/>
                  <a:gd name="T10" fmla="*/ 0 60000 65536"/>
                  <a:gd name="T11" fmla="*/ 0 60000 65536"/>
                  <a:gd name="T12" fmla="*/ 0 60000 65536"/>
                  <a:gd name="T13" fmla="*/ 0 60000 65536"/>
                  <a:gd name="T14" fmla="*/ 0 60000 65536"/>
                  <a:gd name="T15" fmla="*/ 0 w 58"/>
                  <a:gd name="T16" fmla="*/ 0 h 78"/>
                  <a:gd name="T17" fmla="*/ 58 w 58"/>
                  <a:gd name="T18" fmla="*/ 78 h 78"/>
                </a:gdLst>
                <a:ahLst/>
                <a:cxnLst>
                  <a:cxn ang="T10">
                    <a:pos x="T0" y="T1"/>
                  </a:cxn>
                  <a:cxn ang="T11">
                    <a:pos x="T2" y="T3"/>
                  </a:cxn>
                  <a:cxn ang="T12">
                    <a:pos x="T4" y="T5"/>
                  </a:cxn>
                  <a:cxn ang="T13">
                    <a:pos x="T6" y="T7"/>
                  </a:cxn>
                  <a:cxn ang="T14">
                    <a:pos x="T8" y="T9"/>
                  </a:cxn>
                </a:cxnLst>
                <a:rect l="T15" t="T16" r="T17" b="T18"/>
                <a:pathLst>
                  <a:path w="58" h="78">
                    <a:moveTo>
                      <a:pt x="0" y="67"/>
                    </a:moveTo>
                    <a:lnTo>
                      <a:pt x="17" y="0"/>
                    </a:lnTo>
                    <a:lnTo>
                      <a:pt x="58" y="10"/>
                    </a:lnTo>
                    <a:lnTo>
                      <a:pt x="40" y="78"/>
                    </a:lnTo>
                    <a:lnTo>
                      <a:pt x="0" y="67"/>
                    </a:lnTo>
                    <a:close/>
                  </a:path>
                </a:pathLst>
              </a:custGeom>
              <a:solidFill>
                <a:schemeClr val="folHlink"/>
              </a:solidFill>
              <a:ln w="9525">
                <a:solidFill>
                  <a:schemeClr val="tx1"/>
                </a:solidFill>
                <a:round/>
                <a:headEnd/>
                <a:tailEnd/>
              </a:ln>
            </p:spPr>
            <p:txBody>
              <a:bodyPr/>
              <a:lstStyle/>
              <a:p>
                <a:endParaRPr lang="en-US"/>
              </a:p>
            </p:txBody>
          </p:sp>
          <p:sp>
            <p:nvSpPr>
              <p:cNvPr id="81341" name="Oval 93"/>
              <p:cNvSpPr>
                <a:spLocks noChangeArrowheads="1"/>
              </p:cNvSpPr>
              <p:nvPr/>
            </p:nvSpPr>
            <p:spPr bwMode="black">
              <a:xfrm>
                <a:off x="3224" y="2569"/>
                <a:ext cx="10" cy="10"/>
              </a:xfrm>
              <a:prstGeom prst="ellipse">
                <a:avLst/>
              </a:prstGeom>
              <a:solidFill>
                <a:schemeClr val="folHlink"/>
              </a:solidFill>
              <a:ln w="9525">
                <a:solidFill>
                  <a:schemeClr val="tx1"/>
                </a:solidFill>
                <a:round/>
                <a:headEnd/>
                <a:tailEnd/>
              </a:ln>
            </p:spPr>
            <p:txBody>
              <a:bodyPr/>
              <a:lstStyle/>
              <a:p>
                <a:endParaRPr lang="en-US"/>
              </a:p>
            </p:txBody>
          </p:sp>
          <p:sp>
            <p:nvSpPr>
              <p:cNvPr id="81342" name="Freeform 94"/>
              <p:cNvSpPr>
                <a:spLocks/>
              </p:cNvSpPr>
              <p:nvPr/>
            </p:nvSpPr>
            <p:spPr bwMode="black">
              <a:xfrm>
                <a:off x="3228" y="2567"/>
                <a:ext cx="16" cy="12"/>
              </a:xfrm>
              <a:custGeom>
                <a:avLst/>
                <a:gdLst>
                  <a:gd name="T0" fmla="*/ 0 w 64"/>
                  <a:gd name="T1" fmla="*/ 0 h 50"/>
                  <a:gd name="T2" fmla="*/ 0 w 64"/>
                  <a:gd name="T3" fmla="*/ 0 h 50"/>
                  <a:gd name="T4" fmla="*/ 0 w 64"/>
                  <a:gd name="T5" fmla="*/ 0 h 50"/>
                  <a:gd name="T6" fmla="*/ 0 w 64"/>
                  <a:gd name="T7" fmla="*/ 0 h 50"/>
                  <a:gd name="T8" fmla="*/ 0 w 64"/>
                  <a:gd name="T9" fmla="*/ 0 h 50"/>
                  <a:gd name="T10" fmla="*/ 0 60000 65536"/>
                  <a:gd name="T11" fmla="*/ 0 60000 65536"/>
                  <a:gd name="T12" fmla="*/ 0 60000 65536"/>
                  <a:gd name="T13" fmla="*/ 0 60000 65536"/>
                  <a:gd name="T14" fmla="*/ 0 60000 65536"/>
                  <a:gd name="T15" fmla="*/ 0 w 64"/>
                  <a:gd name="T16" fmla="*/ 0 h 50"/>
                  <a:gd name="T17" fmla="*/ 64 w 64"/>
                  <a:gd name="T18" fmla="*/ 50 h 50"/>
                </a:gdLst>
                <a:ahLst/>
                <a:cxnLst>
                  <a:cxn ang="T10">
                    <a:pos x="T0" y="T1"/>
                  </a:cxn>
                  <a:cxn ang="T11">
                    <a:pos x="T2" y="T3"/>
                  </a:cxn>
                  <a:cxn ang="T12">
                    <a:pos x="T4" y="T5"/>
                  </a:cxn>
                  <a:cxn ang="T13">
                    <a:pos x="T6" y="T7"/>
                  </a:cxn>
                  <a:cxn ang="T14">
                    <a:pos x="T8" y="T9"/>
                  </a:cxn>
                </a:cxnLst>
                <a:rect l="T15" t="T16" r="T17" b="T18"/>
                <a:pathLst>
                  <a:path w="64" h="50">
                    <a:moveTo>
                      <a:pt x="64" y="41"/>
                    </a:moveTo>
                    <a:lnTo>
                      <a:pt x="8" y="50"/>
                    </a:lnTo>
                    <a:lnTo>
                      <a:pt x="0" y="9"/>
                    </a:lnTo>
                    <a:lnTo>
                      <a:pt x="56" y="0"/>
                    </a:lnTo>
                    <a:lnTo>
                      <a:pt x="64" y="41"/>
                    </a:lnTo>
                    <a:close/>
                  </a:path>
                </a:pathLst>
              </a:custGeom>
              <a:solidFill>
                <a:schemeClr val="folHlink"/>
              </a:solidFill>
              <a:ln w="9525">
                <a:solidFill>
                  <a:schemeClr val="tx1"/>
                </a:solidFill>
                <a:round/>
                <a:headEnd/>
                <a:tailEnd/>
              </a:ln>
            </p:spPr>
            <p:txBody>
              <a:bodyPr/>
              <a:lstStyle/>
              <a:p>
                <a:endParaRPr lang="en-US"/>
              </a:p>
            </p:txBody>
          </p:sp>
          <p:sp>
            <p:nvSpPr>
              <p:cNvPr id="81343" name="Oval 95"/>
              <p:cNvSpPr>
                <a:spLocks noChangeArrowheads="1"/>
              </p:cNvSpPr>
              <p:nvPr/>
            </p:nvSpPr>
            <p:spPr bwMode="black">
              <a:xfrm>
                <a:off x="3220" y="2582"/>
                <a:ext cx="11" cy="10"/>
              </a:xfrm>
              <a:prstGeom prst="ellipse">
                <a:avLst/>
              </a:prstGeom>
              <a:solidFill>
                <a:schemeClr val="folHlink"/>
              </a:solidFill>
              <a:ln w="9525">
                <a:solidFill>
                  <a:schemeClr val="tx1"/>
                </a:solidFill>
                <a:round/>
                <a:headEnd/>
                <a:tailEnd/>
              </a:ln>
            </p:spPr>
            <p:txBody>
              <a:bodyPr/>
              <a:lstStyle/>
              <a:p>
                <a:endParaRPr lang="en-US"/>
              </a:p>
            </p:txBody>
          </p:sp>
          <p:sp>
            <p:nvSpPr>
              <p:cNvPr id="81344" name="Freeform 96"/>
              <p:cNvSpPr>
                <a:spLocks/>
              </p:cNvSpPr>
              <p:nvPr/>
            </p:nvSpPr>
            <p:spPr bwMode="black">
              <a:xfrm>
                <a:off x="3220" y="2573"/>
                <a:ext cx="14" cy="16"/>
              </a:xfrm>
              <a:custGeom>
                <a:avLst/>
                <a:gdLst>
                  <a:gd name="T0" fmla="*/ 0 w 53"/>
                  <a:gd name="T1" fmla="*/ 0 h 62"/>
                  <a:gd name="T2" fmla="*/ 0 w 53"/>
                  <a:gd name="T3" fmla="*/ 0 h 62"/>
                  <a:gd name="T4" fmla="*/ 0 w 53"/>
                  <a:gd name="T5" fmla="*/ 0 h 62"/>
                  <a:gd name="T6" fmla="*/ 0 w 53"/>
                  <a:gd name="T7" fmla="*/ 0 h 62"/>
                  <a:gd name="T8" fmla="*/ 0 w 53"/>
                  <a:gd name="T9" fmla="*/ 0 h 62"/>
                  <a:gd name="T10" fmla="*/ 0 60000 65536"/>
                  <a:gd name="T11" fmla="*/ 0 60000 65536"/>
                  <a:gd name="T12" fmla="*/ 0 60000 65536"/>
                  <a:gd name="T13" fmla="*/ 0 60000 65536"/>
                  <a:gd name="T14" fmla="*/ 0 60000 65536"/>
                  <a:gd name="T15" fmla="*/ 0 w 53"/>
                  <a:gd name="T16" fmla="*/ 0 h 62"/>
                  <a:gd name="T17" fmla="*/ 53 w 53"/>
                  <a:gd name="T18" fmla="*/ 62 h 62"/>
                </a:gdLst>
                <a:ahLst/>
                <a:cxnLst>
                  <a:cxn ang="T10">
                    <a:pos x="T0" y="T1"/>
                  </a:cxn>
                  <a:cxn ang="T11">
                    <a:pos x="T2" y="T3"/>
                  </a:cxn>
                  <a:cxn ang="T12">
                    <a:pos x="T4" y="T5"/>
                  </a:cxn>
                  <a:cxn ang="T13">
                    <a:pos x="T6" y="T7"/>
                  </a:cxn>
                  <a:cxn ang="T14">
                    <a:pos x="T8" y="T9"/>
                  </a:cxn>
                </a:cxnLst>
                <a:rect l="T15" t="T16" r="T17" b="T18"/>
                <a:pathLst>
                  <a:path w="53" h="62">
                    <a:moveTo>
                      <a:pt x="53" y="10"/>
                    </a:moveTo>
                    <a:lnTo>
                      <a:pt x="40" y="62"/>
                    </a:lnTo>
                    <a:lnTo>
                      <a:pt x="0" y="52"/>
                    </a:lnTo>
                    <a:lnTo>
                      <a:pt x="12" y="0"/>
                    </a:lnTo>
                    <a:lnTo>
                      <a:pt x="53" y="10"/>
                    </a:lnTo>
                    <a:close/>
                  </a:path>
                </a:pathLst>
              </a:custGeom>
              <a:solidFill>
                <a:schemeClr val="folHlink"/>
              </a:solidFill>
              <a:ln w="9525">
                <a:solidFill>
                  <a:schemeClr val="tx1"/>
                </a:solidFill>
                <a:round/>
                <a:headEnd/>
                <a:tailEnd/>
              </a:ln>
            </p:spPr>
            <p:txBody>
              <a:bodyPr/>
              <a:lstStyle/>
              <a:p>
                <a:endParaRPr lang="en-US"/>
              </a:p>
            </p:txBody>
          </p:sp>
          <p:sp>
            <p:nvSpPr>
              <p:cNvPr id="81345" name="Oval 97"/>
              <p:cNvSpPr>
                <a:spLocks noChangeArrowheads="1"/>
              </p:cNvSpPr>
              <p:nvPr/>
            </p:nvSpPr>
            <p:spPr bwMode="black">
              <a:xfrm>
                <a:off x="3217" y="2583"/>
                <a:ext cx="10" cy="10"/>
              </a:xfrm>
              <a:prstGeom prst="ellipse">
                <a:avLst/>
              </a:prstGeom>
              <a:solidFill>
                <a:schemeClr val="folHlink"/>
              </a:solidFill>
              <a:ln w="9525">
                <a:solidFill>
                  <a:schemeClr val="tx1"/>
                </a:solidFill>
                <a:round/>
                <a:headEnd/>
                <a:tailEnd/>
              </a:ln>
            </p:spPr>
            <p:txBody>
              <a:bodyPr/>
              <a:lstStyle/>
              <a:p>
                <a:endParaRPr lang="en-US"/>
              </a:p>
            </p:txBody>
          </p:sp>
          <p:sp>
            <p:nvSpPr>
              <p:cNvPr id="81346" name="Freeform 98"/>
              <p:cNvSpPr>
                <a:spLocks/>
              </p:cNvSpPr>
              <p:nvPr/>
            </p:nvSpPr>
            <p:spPr bwMode="black">
              <a:xfrm>
                <a:off x="3221" y="2582"/>
                <a:ext cx="5" cy="11"/>
              </a:xfrm>
              <a:custGeom>
                <a:avLst/>
                <a:gdLst>
                  <a:gd name="T0" fmla="*/ 0 w 23"/>
                  <a:gd name="T1" fmla="*/ 0 h 43"/>
                  <a:gd name="T2" fmla="*/ 0 w 23"/>
                  <a:gd name="T3" fmla="*/ 0 h 43"/>
                  <a:gd name="T4" fmla="*/ 0 w 23"/>
                  <a:gd name="T5" fmla="*/ 0 h 43"/>
                  <a:gd name="T6" fmla="*/ 0 w 23"/>
                  <a:gd name="T7" fmla="*/ 0 h 43"/>
                  <a:gd name="T8" fmla="*/ 0 w 23"/>
                  <a:gd name="T9" fmla="*/ 0 h 43"/>
                  <a:gd name="T10" fmla="*/ 0 60000 65536"/>
                  <a:gd name="T11" fmla="*/ 0 60000 65536"/>
                  <a:gd name="T12" fmla="*/ 0 60000 65536"/>
                  <a:gd name="T13" fmla="*/ 0 60000 65536"/>
                  <a:gd name="T14" fmla="*/ 0 60000 65536"/>
                  <a:gd name="T15" fmla="*/ 0 w 23"/>
                  <a:gd name="T16" fmla="*/ 0 h 43"/>
                  <a:gd name="T17" fmla="*/ 23 w 23"/>
                  <a:gd name="T18" fmla="*/ 43 h 43"/>
                </a:gdLst>
                <a:ahLst/>
                <a:cxnLst>
                  <a:cxn ang="T10">
                    <a:pos x="T0" y="T1"/>
                  </a:cxn>
                  <a:cxn ang="T11">
                    <a:pos x="T2" y="T3"/>
                  </a:cxn>
                  <a:cxn ang="T12">
                    <a:pos x="T4" y="T5"/>
                  </a:cxn>
                  <a:cxn ang="T13">
                    <a:pos x="T6" y="T7"/>
                  </a:cxn>
                  <a:cxn ang="T14">
                    <a:pos x="T8" y="T9"/>
                  </a:cxn>
                </a:cxnLst>
                <a:rect l="T15" t="T16" r="T17" b="T18"/>
                <a:pathLst>
                  <a:path w="23" h="43">
                    <a:moveTo>
                      <a:pt x="23" y="41"/>
                    </a:moveTo>
                    <a:lnTo>
                      <a:pt x="8" y="43"/>
                    </a:lnTo>
                    <a:lnTo>
                      <a:pt x="0" y="2"/>
                    </a:lnTo>
                    <a:lnTo>
                      <a:pt x="15" y="0"/>
                    </a:lnTo>
                    <a:lnTo>
                      <a:pt x="23" y="41"/>
                    </a:lnTo>
                    <a:close/>
                  </a:path>
                </a:pathLst>
              </a:custGeom>
              <a:solidFill>
                <a:schemeClr val="folHlink"/>
              </a:solidFill>
              <a:ln w="9525">
                <a:solidFill>
                  <a:schemeClr val="tx1"/>
                </a:solidFill>
                <a:round/>
                <a:headEnd/>
                <a:tailEnd/>
              </a:ln>
            </p:spPr>
            <p:txBody>
              <a:bodyPr/>
              <a:lstStyle/>
              <a:p>
                <a:endParaRPr lang="en-US"/>
              </a:p>
            </p:txBody>
          </p:sp>
          <p:sp>
            <p:nvSpPr>
              <p:cNvPr id="81347" name="Oval 99"/>
              <p:cNvSpPr>
                <a:spLocks noChangeArrowheads="1"/>
              </p:cNvSpPr>
              <p:nvPr/>
            </p:nvSpPr>
            <p:spPr bwMode="black">
              <a:xfrm>
                <a:off x="3210" y="2571"/>
                <a:ext cx="10" cy="11"/>
              </a:xfrm>
              <a:prstGeom prst="ellipse">
                <a:avLst/>
              </a:prstGeom>
              <a:solidFill>
                <a:schemeClr val="folHlink"/>
              </a:solidFill>
              <a:ln w="9525">
                <a:solidFill>
                  <a:schemeClr val="tx1"/>
                </a:solidFill>
                <a:round/>
                <a:headEnd/>
                <a:tailEnd/>
              </a:ln>
            </p:spPr>
            <p:txBody>
              <a:bodyPr/>
              <a:lstStyle/>
              <a:p>
                <a:endParaRPr lang="en-US"/>
              </a:p>
            </p:txBody>
          </p:sp>
          <p:sp>
            <p:nvSpPr>
              <p:cNvPr id="81348" name="Freeform 100"/>
              <p:cNvSpPr>
                <a:spLocks/>
              </p:cNvSpPr>
              <p:nvPr/>
            </p:nvSpPr>
            <p:spPr bwMode="black">
              <a:xfrm>
                <a:off x="3210" y="2574"/>
                <a:ext cx="16" cy="16"/>
              </a:xfrm>
              <a:custGeom>
                <a:avLst/>
                <a:gdLst>
                  <a:gd name="T0" fmla="*/ 0 w 64"/>
                  <a:gd name="T1" fmla="*/ 0 h 66"/>
                  <a:gd name="T2" fmla="*/ 0 w 64"/>
                  <a:gd name="T3" fmla="*/ 0 h 66"/>
                  <a:gd name="T4" fmla="*/ 0 w 64"/>
                  <a:gd name="T5" fmla="*/ 0 h 66"/>
                  <a:gd name="T6" fmla="*/ 0 w 64"/>
                  <a:gd name="T7" fmla="*/ 0 h 66"/>
                  <a:gd name="T8" fmla="*/ 0 w 64"/>
                  <a:gd name="T9" fmla="*/ 0 h 66"/>
                  <a:gd name="T10" fmla="*/ 0 60000 65536"/>
                  <a:gd name="T11" fmla="*/ 0 60000 65536"/>
                  <a:gd name="T12" fmla="*/ 0 60000 65536"/>
                  <a:gd name="T13" fmla="*/ 0 60000 65536"/>
                  <a:gd name="T14" fmla="*/ 0 60000 65536"/>
                  <a:gd name="T15" fmla="*/ 0 w 64"/>
                  <a:gd name="T16" fmla="*/ 0 h 66"/>
                  <a:gd name="T17" fmla="*/ 64 w 64"/>
                  <a:gd name="T18" fmla="*/ 66 h 66"/>
                </a:gdLst>
                <a:ahLst/>
                <a:cxnLst>
                  <a:cxn ang="T10">
                    <a:pos x="T0" y="T1"/>
                  </a:cxn>
                  <a:cxn ang="T11">
                    <a:pos x="T2" y="T3"/>
                  </a:cxn>
                  <a:cxn ang="T12">
                    <a:pos x="T4" y="T5"/>
                  </a:cxn>
                  <a:cxn ang="T13">
                    <a:pos x="T6" y="T7"/>
                  </a:cxn>
                  <a:cxn ang="T14">
                    <a:pos x="T8" y="T9"/>
                  </a:cxn>
                </a:cxnLst>
                <a:rect l="T15" t="T16" r="T17" b="T18"/>
                <a:pathLst>
                  <a:path w="64" h="66">
                    <a:moveTo>
                      <a:pt x="28" y="66"/>
                    </a:moveTo>
                    <a:lnTo>
                      <a:pt x="0" y="20"/>
                    </a:lnTo>
                    <a:lnTo>
                      <a:pt x="36" y="0"/>
                    </a:lnTo>
                    <a:lnTo>
                      <a:pt x="64" y="46"/>
                    </a:lnTo>
                    <a:lnTo>
                      <a:pt x="28" y="66"/>
                    </a:lnTo>
                    <a:close/>
                  </a:path>
                </a:pathLst>
              </a:custGeom>
              <a:solidFill>
                <a:schemeClr val="folHlink"/>
              </a:solidFill>
              <a:ln w="9525">
                <a:solidFill>
                  <a:schemeClr val="tx1"/>
                </a:solidFill>
                <a:round/>
                <a:headEnd/>
                <a:tailEnd/>
              </a:ln>
            </p:spPr>
            <p:txBody>
              <a:bodyPr/>
              <a:lstStyle/>
              <a:p>
                <a:endParaRPr lang="en-US"/>
              </a:p>
            </p:txBody>
          </p:sp>
          <p:sp>
            <p:nvSpPr>
              <p:cNvPr id="81349" name="Oval 101"/>
              <p:cNvSpPr>
                <a:spLocks noChangeArrowheads="1"/>
              </p:cNvSpPr>
              <p:nvPr/>
            </p:nvSpPr>
            <p:spPr bwMode="black">
              <a:xfrm>
                <a:off x="3196" y="2574"/>
                <a:ext cx="10" cy="10"/>
              </a:xfrm>
              <a:prstGeom prst="ellipse">
                <a:avLst/>
              </a:prstGeom>
              <a:solidFill>
                <a:schemeClr val="folHlink"/>
              </a:solidFill>
              <a:ln w="9525">
                <a:solidFill>
                  <a:schemeClr val="tx1"/>
                </a:solidFill>
                <a:round/>
                <a:headEnd/>
                <a:tailEnd/>
              </a:ln>
            </p:spPr>
            <p:txBody>
              <a:bodyPr/>
              <a:lstStyle/>
              <a:p>
                <a:endParaRPr lang="en-US"/>
              </a:p>
            </p:txBody>
          </p:sp>
          <p:sp>
            <p:nvSpPr>
              <p:cNvPr id="81350" name="Freeform 102"/>
              <p:cNvSpPr>
                <a:spLocks/>
              </p:cNvSpPr>
              <p:nvPr/>
            </p:nvSpPr>
            <p:spPr bwMode="black">
              <a:xfrm>
                <a:off x="3200" y="2571"/>
                <a:ext cx="16" cy="13"/>
              </a:xfrm>
              <a:custGeom>
                <a:avLst/>
                <a:gdLst>
                  <a:gd name="T0" fmla="*/ 0 w 64"/>
                  <a:gd name="T1" fmla="*/ 0 h 50"/>
                  <a:gd name="T2" fmla="*/ 0 w 64"/>
                  <a:gd name="T3" fmla="*/ 0 h 50"/>
                  <a:gd name="T4" fmla="*/ 0 w 64"/>
                  <a:gd name="T5" fmla="*/ 0 h 50"/>
                  <a:gd name="T6" fmla="*/ 0 w 64"/>
                  <a:gd name="T7" fmla="*/ 0 h 50"/>
                  <a:gd name="T8" fmla="*/ 0 w 64"/>
                  <a:gd name="T9" fmla="*/ 0 h 50"/>
                  <a:gd name="T10" fmla="*/ 0 60000 65536"/>
                  <a:gd name="T11" fmla="*/ 0 60000 65536"/>
                  <a:gd name="T12" fmla="*/ 0 60000 65536"/>
                  <a:gd name="T13" fmla="*/ 0 60000 65536"/>
                  <a:gd name="T14" fmla="*/ 0 60000 65536"/>
                  <a:gd name="T15" fmla="*/ 0 w 64"/>
                  <a:gd name="T16" fmla="*/ 0 h 50"/>
                  <a:gd name="T17" fmla="*/ 64 w 64"/>
                  <a:gd name="T18" fmla="*/ 50 h 50"/>
                </a:gdLst>
                <a:ahLst/>
                <a:cxnLst>
                  <a:cxn ang="T10">
                    <a:pos x="T0" y="T1"/>
                  </a:cxn>
                  <a:cxn ang="T11">
                    <a:pos x="T2" y="T3"/>
                  </a:cxn>
                  <a:cxn ang="T12">
                    <a:pos x="T4" y="T5"/>
                  </a:cxn>
                  <a:cxn ang="T13">
                    <a:pos x="T6" y="T7"/>
                  </a:cxn>
                  <a:cxn ang="T14">
                    <a:pos x="T8" y="T9"/>
                  </a:cxn>
                </a:cxnLst>
                <a:rect l="T15" t="T16" r="T17" b="T18"/>
                <a:pathLst>
                  <a:path w="64" h="50">
                    <a:moveTo>
                      <a:pt x="64" y="41"/>
                    </a:moveTo>
                    <a:lnTo>
                      <a:pt x="8" y="50"/>
                    </a:lnTo>
                    <a:lnTo>
                      <a:pt x="0" y="9"/>
                    </a:lnTo>
                    <a:lnTo>
                      <a:pt x="56" y="0"/>
                    </a:lnTo>
                    <a:lnTo>
                      <a:pt x="64" y="41"/>
                    </a:lnTo>
                    <a:close/>
                  </a:path>
                </a:pathLst>
              </a:custGeom>
              <a:solidFill>
                <a:schemeClr val="folHlink"/>
              </a:solidFill>
              <a:ln w="9525">
                <a:solidFill>
                  <a:schemeClr val="tx1"/>
                </a:solidFill>
                <a:round/>
                <a:headEnd/>
                <a:tailEnd/>
              </a:ln>
            </p:spPr>
            <p:txBody>
              <a:bodyPr/>
              <a:lstStyle/>
              <a:p>
                <a:endParaRPr lang="en-US"/>
              </a:p>
            </p:txBody>
          </p:sp>
          <p:sp>
            <p:nvSpPr>
              <p:cNvPr id="81351" name="Oval 103"/>
              <p:cNvSpPr>
                <a:spLocks noChangeArrowheads="1"/>
              </p:cNvSpPr>
              <p:nvPr/>
            </p:nvSpPr>
            <p:spPr bwMode="black">
              <a:xfrm>
                <a:off x="3205" y="2588"/>
                <a:ext cx="10" cy="10"/>
              </a:xfrm>
              <a:prstGeom prst="ellipse">
                <a:avLst/>
              </a:prstGeom>
              <a:solidFill>
                <a:schemeClr val="folHlink"/>
              </a:solidFill>
              <a:ln w="9525">
                <a:solidFill>
                  <a:schemeClr val="tx1"/>
                </a:solidFill>
                <a:round/>
                <a:headEnd/>
                <a:tailEnd/>
              </a:ln>
            </p:spPr>
            <p:txBody>
              <a:bodyPr/>
              <a:lstStyle/>
              <a:p>
                <a:endParaRPr lang="en-US"/>
              </a:p>
            </p:txBody>
          </p:sp>
          <p:sp>
            <p:nvSpPr>
              <p:cNvPr id="81352" name="Freeform 104"/>
              <p:cNvSpPr>
                <a:spLocks/>
              </p:cNvSpPr>
              <p:nvPr/>
            </p:nvSpPr>
            <p:spPr bwMode="black">
              <a:xfrm>
                <a:off x="3197" y="2576"/>
                <a:ext cx="17" cy="20"/>
              </a:xfrm>
              <a:custGeom>
                <a:avLst/>
                <a:gdLst>
                  <a:gd name="T0" fmla="*/ 0 w 72"/>
                  <a:gd name="T1" fmla="*/ 0 h 81"/>
                  <a:gd name="T2" fmla="*/ 0 w 72"/>
                  <a:gd name="T3" fmla="*/ 0 h 81"/>
                  <a:gd name="T4" fmla="*/ 0 w 72"/>
                  <a:gd name="T5" fmla="*/ 0 h 81"/>
                  <a:gd name="T6" fmla="*/ 0 w 72"/>
                  <a:gd name="T7" fmla="*/ 0 h 81"/>
                  <a:gd name="T8" fmla="*/ 0 w 72"/>
                  <a:gd name="T9" fmla="*/ 0 h 81"/>
                  <a:gd name="T10" fmla="*/ 0 60000 65536"/>
                  <a:gd name="T11" fmla="*/ 0 60000 65536"/>
                  <a:gd name="T12" fmla="*/ 0 60000 65536"/>
                  <a:gd name="T13" fmla="*/ 0 60000 65536"/>
                  <a:gd name="T14" fmla="*/ 0 60000 65536"/>
                  <a:gd name="T15" fmla="*/ 0 w 72"/>
                  <a:gd name="T16" fmla="*/ 0 h 81"/>
                  <a:gd name="T17" fmla="*/ 72 w 72"/>
                  <a:gd name="T18" fmla="*/ 81 h 81"/>
                </a:gdLst>
                <a:ahLst/>
                <a:cxnLst>
                  <a:cxn ang="T10">
                    <a:pos x="T0" y="T1"/>
                  </a:cxn>
                  <a:cxn ang="T11">
                    <a:pos x="T2" y="T3"/>
                  </a:cxn>
                  <a:cxn ang="T12">
                    <a:pos x="T4" y="T5"/>
                  </a:cxn>
                  <a:cxn ang="T13">
                    <a:pos x="T6" y="T7"/>
                  </a:cxn>
                  <a:cxn ang="T14">
                    <a:pos x="T8" y="T9"/>
                  </a:cxn>
                </a:cxnLst>
                <a:rect l="T15" t="T16" r="T17" b="T18"/>
                <a:pathLst>
                  <a:path w="72" h="81">
                    <a:moveTo>
                      <a:pt x="33" y="0"/>
                    </a:moveTo>
                    <a:lnTo>
                      <a:pt x="72" y="58"/>
                    </a:lnTo>
                    <a:lnTo>
                      <a:pt x="38" y="81"/>
                    </a:lnTo>
                    <a:lnTo>
                      <a:pt x="0" y="23"/>
                    </a:lnTo>
                    <a:lnTo>
                      <a:pt x="33" y="0"/>
                    </a:lnTo>
                    <a:close/>
                  </a:path>
                </a:pathLst>
              </a:custGeom>
              <a:solidFill>
                <a:schemeClr val="folHlink"/>
              </a:solidFill>
              <a:ln w="9525">
                <a:solidFill>
                  <a:schemeClr val="tx1"/>
                </a:solidFill>
                <a:round/>
                <a:headEnd/>
                <a:tailEnd/>
              </a:ln>
            </p:spPr>
            <p:txBody>
              <a:bodyPr/>
              <a:lstStyle/>
              <a:p>
                <a:endParaRPr lang="en-US"/>
              </a:p>
            </p:txBody>
          </p:sp>
          <p:sp>
            <p:nvSpPr>
              <p:cNvPr id="81353" name="Oval 105"/>
              <p:cNvSpPr>
                <a:spLocks noChangeArrowheads="1"/>
              </p:cNvSpPr>
              <p:nvPr/>
            </p:nvSpPr>
            <p:spPr bwMode="black">
              <a:xfrm>
                <a:off x="3201" y="2606"/>
                <a:ext cx="10" cy="11"/>
              </a:xfrm>
              <a:prstGeom prst="ellipse">
                <a:avLst/>
              </a:prstGeom>
              <a:solidFill>
                <a:schemeClr val="folHlink"/>
              </a:solidFill>
              <a:ln w="9525">
                <a:solidFill>
                  <a:schemeClr val="tx1"/>
                </a:solidFill>
                <a:round/>
                <a:headEnd/>
                <a:tailEnd/>
              </a:ln>
            </p:spPr>
            <p:txBody>
              <a:bodyPr/>
              <a:lstStyle/>
              <a:p>
                <a:endParaRPr lang="en-US"/>
              </a:p>
            </p:txBody>
          </p:sp>
          <p:sp>
            <p:nvSpPr>
              <p:cNvPr id="81354" name="Freeform 106"/>
              <p:cNvSpPr>
                <a:spLocks/>
              </p:cNvSpPr>
              <p:nvPr/>
            </p:nvSpPr>
            <p:spPr bwMode="black">
              <a:xfrm>
                <a:off x="3201" y="2592"/>
                <a:ext cx="14" cy="21"/>
              </a:xfrm>
              <a:custGeom>
                <a:avLst/>
                <a:gdLst>
                  <a:gd name="T0" fmla="*/ 0 w 57"/>
                  <a:gd name="T1" fmla="*/ 0 h 84"/>
                  <a:gd name="T2" fmla="*/ 0 w 57"/>
                  <a:gd name="T3" fmla="*/ 0 h 84"/>
                  <a:gd name="T4" fmla="*/ 0 w 57"/>
                  <a:gd name="T5" fmla="*/ 0 h 84"/>
                  <a:gd name="T6" fmla="*/ 0 w 57"/>
                  <a:gd name="T7" fmla="*/ 0 h 84"/>
                  <a:gd name="T8" fmla="*/ 0 w 57"/>
                  <a:gd name="T9" fmla="*/ 0 h 84"/>
                  <a:gd name="T10" fmla="*/ 0 60000 65536"/>
                  <a:gd name="T11" fmla="*/ 0 60000 65536"/>
                  <a:gd name="T12" fmla="*/ 0 60000 65536"/>
                  <a:gd name="T13" fmla="*/ 0 60000 65536"/>
                  <a:gd name="T14" fmla="*/ 0 60000 65536"/>
                  <a:gd name="T15" fmla="*/ 0 w 57"/>
                  <a:gd name="T16" fmla="*/ 0 h 84"/>
                  <a:gd name="T17" fmla="*/ 57 w 57"/>
                  <a:gd name="T18" fmla="*/ 84 h 84"/>
                </a:gdLst>
                <a:ahLst/>
                <a:cxnLst>
                  <a:cxn ang="T10">
                    <a:pos x="T0" y="T1"/>
                  </a:cxn>
                  <a:cxn ang="T11">
                    <a:pos x="T2" y="T3"/>
                  </a:cxn>
                  <a:cxn ang="T12">
                    <a:pos x="T4" y="T5"/>
                  </a:cxn>
                  <a:cxn ang="T13">
                    <a:pos x="T6" y="T7"/>
                  </a:cxn>
                  <a:cxn ang="T14">
                    <a:pos x="T8" y="T9"/>
                  </a:cxn>
                </a:cxnLst>
                <a:rect l="T15" t="T16" r="T17" b="T18"/>
                <a:pathLst>
                  <a:path w="57" h="84">
                    <a:moveTo>
                      <a:pt x="57" y="10"/>
                    </a:moveTo>
                    <a:lnTo>
                      <a:pt x="41" y="84"/>
                    </a:lnTo>
                    <a:lnTo>
                      <a:pt x="0" y="74"/>
                    </a:lnTo>
                    <a:lnTo>
                      <a:pt x="17" y="0"/>
                    </a:lnTo>
                    <a:lnTo>
                      <a:pt x="57" y="10"/>
                    </a:lnTo>
                    <a:close/>
                  </a:path>
                </a:pathLst>
              </a:custGeom>
              <a:solidFill>
                <a:schemeClr val="folHlink"/>
              </a:solidFill>
              <a:ln w="9525">
                <a:solidFill>
                  <a:schemeClr val="tx1"/>
                </a:solidFill>
                <a:round/>
                <a:headEnd/>
                <a:tailEnd/>
              </a:ln>
            </p:spPr>
            <p:txBody>
              <a:bodyPr/>
              <a:lstStyle/>
              <a:p>
                <a:endParaRPr lang="en-US"/>
              </a:p>
            </p:txBody>
          </p:sp>
          <p:sp>
            <p:nvSpPr>
              <p:cNvPr id="81355" name="Oval 107"/>
              <p:cNvSpPr>
                <a:spLocks noChangeArrowheads="1"/>
              </p:cNvSpPr>
              <p:nvPr/>
            </p:nvSpPr>
            <p:spPr bwMode="black">
              <a:xfrm>
                <a:off x="3215" y="2604"/>
                <a:ext cx="10" cy="10"/>
              </a:xfrm>
              <a:prstGeom prst="ellipse">
                <a:avLst/>
              </a:prstGeom>
              <a:solidFill>
                <a:schemeClr val="folHlink"/>
              </a:solidFill>
              <a:ln w="9525">
                <a:solidFill>
                  <a:schemeClr val="tx1"/>
                </a:solidFill>
                <a:round/>
                <a:headEnd/>
                <a:tailEnd/>
              </a:ln>
            </p:spPr>
            <p:txBody>
              <a:bodyPr/>
              <a:lstStyle/>
              <a:p>
                <a:endParaRPr lang="en-US"/>
              </a:p>
            </p:txBody>
          </p:sp>
          <p:sp>
            <p:nvSpPr>
              <p:cNvPr id="81356" name="Freeform 108"/>
              <p:cNvSpPr>
                <a:spLocks/>
              </p:cNvSpPr>
              <p:nvPr/>
            </p:nvSpPr>
            <p:spPr bwMode="black">
              <a:xfrm>
                <a:off x="3205" y="2604"/>
                <a:ext cx="16" cy="13"/>
              </a:xfrm>
              <a:custGeom>
                <a:avLst/>
                <a:gdLst>
                  <a:gd name="T0" fmla="*/ 0 w 62"/>
                  <a:gd name="T1" fmla="*/ 0 h 50"/>
                  <a:gd name="T2" fmla="*/ 0 w 62"/>
                  <a:gd name="T3" fmla="*/ 0 h 50"/>
                  <a:gd name="T4" fmla="*/ 0 w 62"/>
                  <a:gd name="T5" fmla="*/ 0 h 50"/>
                  <a:gd name="T6" fmla="*/ 0 w 62"/>
                  <a:gd name="T7" fmla="*/ 0 h 50"/>
                  <a:gd name="T8" fmla="*/ 0 w 62"/>
                  <a:gd name="T9" fmla="*/ 0 h 50"/>
                  <a:gd name="T10" fmla="*/ 0 60000 65536"/>
                  <a:gd name="T11" fmla="*/ 0 60000 65536"/>
                  <a:gd name="T12" fmla="*/ 0 60000 65536"/>
                  <a:gd name="T13" fmla="*/ 0 60000 65536"/>
                  <a:gd name="T14" fmla="*/ 0 60000 65536"/>
                  <a:gd name="T15" fmla="*/ 0 w 62"/>
                  <a:gd name="T16" fmla="*/ 0 h 50"/>
                  <a:gd name="T17" fmla="*/ 62 w 62"/>
                  <a:gd name="T18" fmla="*/ 50 h 50"/>
                </a:gdLst>
                <a:ahLst/>
                <a:cxnLst>
                  <a:cxn ang="T10">
                    <a:pos x="T0" y="T1"/>
                  </a:cxn>
                  <a:cxn ang="T11">
                    <a:pos x="T2" y="T3"/>
                  </a:cxn>
                  <a:cxn ang="T12">
                    <a:pos x="T4" y="T5"/>
                  </a:cxn>
                  <a:cxn ang="T13">
                    <a:pos x="T6" y="T7"/>
                  </a:cxn>
                  <a:cxn ang="T14">
                    <a:pos x="T8" y="T9"/>
                  </a:cxn>
                </a:cxnLst>
                <a:rect l="T15" t="T16" r="T17" b="T18"/>
                <a:pathLst>
                  <a:path w="62" h="50">
                    <a:moveTo>
                      <a:pt x="0" y="9"/>
                    </a:moveTo>
                    <a:lnTo>
                      <a:pt x="54" y="0"/>
                    </a:lnTo>
                    <a:lnTo>
                      <a:pt x="62" y="41"/>
                    </a:lnTo>
                    <a:lnTo>
                      <a:pt x="7" y="50"/>
                    </a:lnTo>
                    <a:lnTo>
                      <a:pt x="0" y="9"/>
                    </a:lnTo>
                    <a:close/>
                  </a:path>
                </a:pathLst>
              </a:custGeom>
              <a:solidFill>
                <a:schemeClr val="folHlink"/>
              </a:solidFill>
              <a:ln w="9525">
                <a:solidFill>
                  <a:schemeClr val="tx1"/>
                </a:solidFill>
                <a:round/>
                <a:headEnd/>
                <a:tailEnd/>
              </a:ln>
            </p:spPr>
            <p:txBody>
              <a:bodyPr/>
              <a:lstStyle/>
              <a:p>
                <a:endParaRPr lang="en-US"/>
              </a:p>
            </p:txBody>
          </p:sp>
          <p:sp>
            <p:nvSpPr>
              <p:cNvPr id="81357" name="Oval 109"/>
              <p:cNvSpPr>
                <a:spLocks noChangeArrowheads="1"/>
              </p:cNvSpPr>
              <p:nvPr/>
            </p:nvSpPr>
            <p:spPr bwMode="black">
              <a:xfrm>
                <a:off x="3218" y="2590"/>
                <a:ext cx="10" cy="11"/>
              </a:xfrm>
              <a:prstGeom prst="ellipse">
                <a:avLst/>
              </a:prstGeom>
              <a:solidFill>
                <a:schemeClr val="folHlink"/>
              </a:solidFill>
              <a:ln w="9525">
                <a:solidFill>
                  <a:schemeClr val="tx1"/>
                </a:solidFill>
                <a:round/>
                <a:headEnd/>
                <a:tailEnd/>
              </a:ln>
            </p:spPr>
            <p:txBody>
              <a:bodyPr/>
              <a:lstStyle/>
              <a:p>
                <a:endParaRPr lang="en-US"/>
              </a:p>
            </p:txBody>
          </p:sp>
          <p:sp>
            <p:nvSpPr>
              <p:cNvPr id="81358" name="Freeform 110"/>
              <p:cNvSpPr>
                <a:spLocks/>
              </p:cNvSpPr>
              <p:nvPr/>
            </p:nvSpPr>
            <p:spPr bwMode="black">
              <a:xfrm>
                <a:off x="3215" y="2595"/>
                <a:ext cx="13" cy="15"/>
              </a:xfrm>
              <a:custGeom>
                <a:avLst/>
                <a:gdLst>
                  <a:gd name="T0" fmla="*/ 0 w 52"/>
                  <a:gd name="T1" fmla="*/ 0 h 62"/>
                  <a:gd name="T2" fmla="*/ 0 w 52"/>
                  <a:gd name="T3" fmla="*/ 0 h 62"/>
                  <a:gd name="T4" fmla="*/ 0 w 52"/>
                  <a:gd name="T5" fmla="*/ 0 h 62"/>
                  <a:gd name="T6" fmla="*/ 0 w 52"/>
                  <a:gd name="T7" fmla="*/ 0 h 62"/>
                  <a:gd name="T8" fmla="*/ 0 w 52"/>
                  <a:gd name="T9" fmla="*/ 0 h 62"/>
                  <a:gd name="T10" fmla="*/ 0 60000 65536"/>
                  <a:gd name="T11" fmla="*/ 0 60000 65536"/>
                  <a:gd name="T12" fmla="*/ 0 60000 65536"/>
                  <a:gd name="T13" fmla="*/ 0 60000 65536"/>
                  <a:gd name="T14" fmla="*/ 0 60000 65536"/>
                  <a:gd name="T15" fmla="*/ 0 w 52"/>
                  <a:gd name="T16" fmla="*/ 0 h 62"/>
                  <a:gd name="T17" fmla="*/ 52 w 52"/>
                  <a:gd name="T18" fmla="*/ 62 h 62"/>
                </a:gdLst>
                <a:ahLst/>
                <a:cxnLst>
                  <a:cxn ang="T10">
                    <a:pos x="T0" y="T1"/>
                  </a:cxn>
                  <a:cxn ang="T11">
                    <a:pos x="T2" y="T3"/>
                  </a:cxn>
                  <a:cxn ang="T12">
                    <a:pos x="T4" y="T5"/>
                  </a:cxn>
                  <a:cxn ang="T13">
                    <a:pos x="T6" y="T7"/>
                  </a:cxn>
                  <a:cxn ang="T14">
                    <a:pos x="T8" y="T9"/>
                  </a:cxn>
                </a:cxnLst>
                <a:rect l="T15" t="T16" r="T17" b="T18"/>
                <a:pathLst>
                  <a:path w="52" h="62">
                    <a:moveTo>
                      <a:pt x="0" y="55"/>
                    </a:moveTo>
                    <a:lnTo>
                      <a:pt x="11" y="0"/>
                    </a:lnTo>
                    <a:lnTo>
                      <a:pt x="52" y="7"/>
                    </a:lnTo>
                    <a:lnTo>
                      <a:pt x="41" y="62"/>
                    </a:lnTo>
                    <a:lnTo>
                      <a:pt x="0" y="55"/>
                    </a:lnTo>
                    <a:close/>
                  </a:path>
                </a:pathLst>
              </a:custGeom>
              <a:solidFill>
                <a:schemeClr val="folHlink"/>
              </a:solidFill>
              <a:ln w="9525">
                <a:solidFill>
                  <a:schemeClr val="tx1"/>
                </a:solidFill>
                <a:round/>
                <a:headEnd/>
                <a:tailEnd/>
              </a:ln>
            </p:spPr>
            <p:txBody>
              <a:bodyPr/>
              <a:lstStyle/>
              <a:p>
                <a:endParaRPr lang="en-US"/>
              </a:p>
            </p:txBody>
          </p:sp>
          <p:sp>
            <p:nvSpPr>
              <p:cNvPr id="81359" name="Oval 111"/>
              <p:cNvSpPr>
                <a:spLocks noChangeArrowheads="1"/>
              </p:cNvSpPr>
              <p:nvPr/>
            </p:nvSpPr>
            <p:spPr bwMode="black">
              <a:xfrm>
                <a:off x="3222" y="2590"/>
                <a:ext cx="10" cy="10"/>
              </a:xfrm>
              <a:prstGeom prst="ellipse">
                <a:avLst/>
              </a:prstGeom>
              <a:solidFill>
                <a:schemeClr val="folHlink"/>
              </a:solidFill>
              <a:ln w="9525">
                <a:solidFill>
                  <a:schemeClr val="tx1"/>
                </a:solidFill>
                <a:round/>
                <a:headEnd/>
                <a:tailEnd/>
              </a:ln>
            </p:spPr>
            <p:txBody>
              <a:bodyPr/>
              <a:lstStyle/>
              <a:p>
                <a:endParaRPr lang="en-US"/>
              </a:p>
            </p:txBody>
          </p:sp>
          <p:sp>
            <p:nvSpPr>
              <p:cNvPr id="81360" name="Freeform 112"/>
              <p:cNvSpPr>
                <a:spLocks/>
              </p:cNvSpPr>
              <p:nvPr/>
            </p:nvSpPr>
            <p:spPr bwMode="black">
              <a:xfrm>
                <a:off x="3222" y="2590"/>
                <a:ext cx="6" cy="11"/>
              </a:xfrm>
              <a:custGeom>
                <a:avLst/>
                <a:gdLst>
                  <a:gd name="T0" fmla="*/ 0 w 23"/>
                  <a:gd name="T1" fmla="*/ 0 h 44"/>
                  <a:gd name="T2" fmla="*/ 0 w 23"/>
                  <a:gd name="T3" fmla="*/ 0 h 44"/>
                  <a:gd name="T4" fmla="*/ 0 w 23"/>
                  <a:gd name="T5" fmla="*/ 0 h 44"/>
                  <a:gd name="T6" fmla="*/ 0 w 23"/>
                  <a:gd name="T7" fmla="*/ 0 h 44"/>
                  <a:gd name="T8" fmla="*/ 0 w 23"/>
                  <a:gd name="T9" fmla="*/ 0 h 44"/>
                  <a:gd name="T10" fmla="*/ 0 60000 65536"/>
                  <a:gd name="T11" fmla="*/ 0 60000 65536"/>
                  <a:gd name="T12" fmla="*/ 0 60000 65536"/>
                  <a:gd name="T13" fmla="*/ 0 60000 65536"/>
                  <a:gd name="T14" fmla="*/ 0 60000 65536"/>
                  <a:gd name="T15" fmla="*/ 0 w 23"/>
                  <a:gd name="T16" fmla="*/ 0 h 44"/>
                  <a:gd name="T17" fmla="*/ 23 w 23"/>
                  <a:gd name="T18" fmla="*/ 44 h 44"/>
                </a:gdLst>
                <a:ahLst/>
                <a:cxnLst>
                  <a:cxn ang="T10">
                    <a:pos x="T0" y="T1"/>
                  </a:cxn>
                  <a:cxn ang="T11">
                    <a:pos x="T2" y="T3"/>
                  </a:cxn>
                  <a:cxn ang="T12">
                    <a:pos x="T4" y="T5"/>
                  </a:cxn>
                  <a:cxn ang="T13">
                    <a:pos x="T6" y="T7"/>
                  </a:cxn>
                  <a:cxn ang="T14">
                    <a:pos x="T8" y="T9"/>
                  </a:cxn>
                </a:cxnLst>
                <a:rect l="T15" t="T16" r="T17" b="T18"/>
                <a:pathLst>
                  <a:path w="23" h="44">
                    <a:moveTo>
                      <a:pt x="0" y="3"/>
                    </a:moveTo>
                    <a:lnTo>
                      <a:pt x="18" y="0"/>
                    </a:lnTo>
                    <a:lnTo>
                      <a:pt x="23" y="41"/>
                    </a:lnTo>
                    <a:lnTo>
                      <a:pt x="5" y="44"/>
                    </a:lnTo>
                    <a:lnTo>
                      <a:pt x="0" y="3"/>
                    </a:lnTo>
                    <a:close/>
                  </a:path>
                </a:pathLst>
              </a:custGeom>
              <a:solidFill>
                <a:schemeClr val="folHlink"/>
              </a:solidFill>
              <a:ln w="9525">
                <a:solidFill>
                  <a:schemeClr val="tx1"/>
                </a:solidFill>
                <a:round/>
                <a:headEnd/>
                <a:tailEnd/>
              </a:ln>
            </p:spPr>
            <p:txBody>
              <a:bodyPr/>
              <a:lstStyle/>
              <a:p>
                <a:endParaRPr lang="en-US"/>
              </a:p>
            </p:txBody>
          </p:sp>
          <p:sp>
            <p:nvSpPr>
              <p:cNvPr id="81361" name="Oval 113"/>
              <p:cNvSpPr>
                <a:spLocks noChangeArrowheads="1"/>
              </p:cNvSpPr>
              <p:nvPr/>
            </p:nvSpPr>
            <p:spPr bwMode="black">
              <a:xfrm>
                <a:off x="3229" y="2602"/>
                <a:ext cx="11" cy="10"/>
              </a:xfrm>
              <a:prstGeom prst="ellipse">
                <a:avLst/>
              </a:prstGeom>
              <a:solidFill>
                <a:schemeClr val="folHlink"/>
              </a:solidFill>
              <a:ln w="9525">
                <a:solidFill>
                  <a:schemeClr val="tx1"/>
                </a:solidFill>
                <a:round/>
                <a:headEnd/>
                <a:tailEnd/>
              </a:ln>
            </p:spPr>
            <p:txBody>
              <a:bodyPr/>
              <a:lstStyle/>
              <a:p>
                <a:endParaRPr lang="en-US"/>
              </a:p>
            </p:txBody>
          </p:sp>
          <p:sp>
            <p:nvSpPr>
              <p:cNvPr id="81362" name="Freeform 114"/>
              <p:cNvSpPr>
                <a:spLocks/>
              </p:cNvSpPr>
              <p:nvPr/>
            </p:nvSpPr>
            <p:spPr bwMode="black">
              <a:xfrm>
                <a:off x="3223" y="2592"/>
                <a:ext cx="16" cy="18"/>
              </a:xfrm>
              <a:custGeom>
                <a:avLst/>
                <a:gdLst>
                  <a:gd name="T0" fmla="*/ 0 w 64"/>
                  <a:gd name="T1" fmla="*/ 0 h 69"/>
                  <a:gd name="T2" fmla="*/ 0 w 64"/>
                  <a:gd name="T3" fmla="*/ 0 h 69"/>
                  <a:gd name="T4" fmla="*/ 0 w 64"/>
                  <a:gd name="T5" fmla="*/ 0 h 69"/>
                  <a:gd name="T6" fmla="*/ 0 w 64"/>
                  <a:gd name="T7" fmla="*/ 0 h 69"/>
                  <a:gd name="T8" fmla="*/ 0 w 64"/>
                  <a:gd name="T9" fmla="*/ 0 h 69"/>
                  <a:gd name="T10" fmla="*/ 0 60000 65536"/>
                  <a:gd name="T11" fmla="*/ 0 60000 65536"/>
                  <a:gd name="T12" fmla="*/ 0 60000 65536"/>
                  <a:gd name="T13" fmla="*/ 0 60000 65536"/>
                  <a:gd name="T14" fmla="*/ 0 60000 65536"/>
                  <a:gd name="T15" fmla="*/ 0 w 64"/>
                  <a:gd name="T16" fmla="*/ 0 h 69"/>
                  <a:gd name="T17" fmla="*/ 64 w 64"/>
                  <a:gd name="T18" fmla="*/ 69 h 69"/>
                </a:gdLst>
                <a:ahLst/>
                <a:cxnLst>
                  <a:cxn ang="T10">
                    <a:pos x="T0" y="T1"/>
                  </a:cxn>
                  <a:cxn ang="T11">
                    <a:pos x="T2" y="T3"/>
                  </a:cxn>
                  <a:cxn ang="T12">
                    <a:pos x="T4" y="T5"/>
                  </a:cxn>
                  <a:cxn ang="T13">
                    <a:pos x="T6" y="T7"/>
                  </a:cxn>
                  <a:cxn ang="T14">
                    <a:pos x="T8" y="T9"/>
                  </a:cxn>
                </a:cxnLst>
                <a:rect l="T15" t="T16" r="T17" b="T18"/>
                <a:pathLst>
                  <a:path w="64" h="69">
                    <a:moveTo>
                      <a:pt x="35" y="0"/>
                    </a:moveTo>
                    <a:lnTo>
                      <a:pt x="64" y="48"/>
                    </a:lnTo>
                    <a:lnTo>
                      <a:pt x="29" y="69"/>
                    </a:lnTo>
                    <a:lnTo>
                      <a:pt x="0" y="20"/>
                    </a:lnTo>
                    <a:lnTo>
                      <a:pt x="35" y="0"/>
                    </a:lnTo>
                    <a:close/>
                  </a:path>
                </a:pathLst>
              </a:custGeom>
              <a:solidFill>
                <a:schemeClr val="folHlink"/>
              </a:solidFill>
              <a:ln w="9525">
                <a:solidFill>
                  <a:schemeClr val="tx1"/>
                </a:solidFill>
                <a:round/>
                <a:headEnd/>
                <a:tailEnd/>
              </a:ln>
            </p:spPr>
            <p:txBody>
              <a:bodyPr/>
              <a:lstStyle/>
              <a:p>
                <a:endParaRPr lang="en-US"/>
              </a:p>
            </p:txBody>
          </p:sp>
          <p:sp>
            <p:nvSpPr>
              <p:cNvPr id="81363" name="Oval 115"/>
              <p:cNvSpPr>
                <a:spLocks noChangeArrowheads="1"/>
              </p:cNvSpPr>
              <p:nvPr/>
            </p:nvSpPr>
            <p:spPr bwMode="black">
              <a:xfrm>
                <a:off x="3243" y="2600"/>
                <a:ext cx="10" cy="10"/>
              </a:xfrm>
              <a:prstGeom prst="ellipse">
                <a:avLst/>
              </a:prstGeom>
              <a:solidFill>
                <a:schemeClr val="folHlink"/>
              </a:solidFill>
              <a:ln w="9525">
                <a:solidFill>
                  <a:schemeClr val="tx1"/>
                </a:solidFill>
                <a:round/>
                <a:headEnd/>
                <a:tailEnd/>
              </a:ln>
            </p:spPr>
            <p:txBody>
              <a:bodyPr/>
              <a:lstStyle/>
              <a:p>
                <a:endParaRPr lang="en-US"/>
              </a:p>
            </p:txBody>
          </p:sp>
          <p:sp>
            <p:nvSpPr>
              <p:cNvPr id="81364" name="Freeform 116"/>
              <p:cNvSpPr>
                <a:spLocks/>
              </p:cNvSpPr>
              <p:nvPr/>
            </p:nvSpPr>
            <p:spPr bwMode="black">
              <a:xfrm>
                <a:off x="3233" y="2600"/>
                <a:ext cx="16" cy="12"/>
              </a:xfrm>
              <a:custGeom>
                <a:avLst/>
                <a:gdLst>
                  <a:gd name="T0" fmla="*/ 0 w 62"/>
                  <a:gd name="T1" fmla="*/ 0 h 50"/>
                  <a:gd name="T2" fmla="*/ 0 w 62"/>
                  <a:gd name="T3" fmla="*/ 0 h 50"/>
                  <a:gd name="T4" fmla="*/ 0 w 62"/>
                  <a:gd name="T5" fmla="*/ 0 h 50"/>
                  <a:gd name="T6" fmla="*/ 0 w 62"/>
                  <a:gd name="T7" fmla="*/ 0 h 50"/>
                  <a:gd name="T8" fmla="*/ 0 w 62"/>
                  <a:gd name="T9" fmla="*/ 0 h 50"/>
                  <a:gd name="T10" fmla="*/ 0 60000 65536"/>
                  <a:gd name="T11" fmla="*/ 0 60000 65536"/>
                  <a:gd name="T12" fmla="*/ 0 60000 65536"/>
                  <a:gd name="T13" fmla="*/ 0 60000 65536"/>
                  <a:gd name="T14" fmla="*/ 0 60000 65536"/>
                  <a:gd name="T15" fmla="*/ 0 w 62"/>
                  <a:gd name="T16" fmla="*/ 0 h 50"/>
                  <a:gd name="T17" fmla="*/ 62 w 62"/>
                  <a:gd name="T18" fmla="*/ 50 h 50"/>
                </a:gdLst>
                <a:ahLst/>
                <a:cxnLst>
                  <a:cxn ang="T10">
                    <a:pos x="T0" y="T1"/>
                  </a:cxn>
                  <a:cxn ang="T11">
                    <a:pos x="T2" y="T3"/>
                  </a:cxn>
                  <a:cxn ang="T12">
                    <a:pos x="T4" y="T5"/>
                  </a:cxn>
                  <a:cxn ang="T13">
                    <a:pos x="T6" y="T7"/>
                  </a:cxn>
                  <a:cxn ang="T14">
                    <a:pos x="T8" y="T9"/>
                  </a:cxn>
                </a:cxnLst>
                <a:rect l="T15" t="T16" r="T17" b="T18"/>
                <a:pathLst>
                  <a:path w="62" h="50">
                    <a:moveTo>
                      <a:pt x="0" y="9"/>
                    </a:moveTo>
                    <a:lnTo>
                      <a:pt x="55" y="0"/>
                    </a:lnTo>
                    <a:lnTo>
                      <a:pt x="62" y="41"/>
                    </a:lnTo>
                    <a:lnTo>
                      <a:pt x="7" y="50"/>
                    </a:lnTo>
                    <a:lnTo>
                      <a:pt x="0" y="9"/>
                    </a:lnTo>
                    <a:close/>
                  </a:path>
                </a:pathLst>
              </a:custGeom>
              <a:solidFill>
                <a:schemeClr val="folHlink"/>
              </a:solidFill>
              <a:ln w="9525">
                <a:solidFill>
                  <a:schemeClr val="tx1"/>
                </a:solidFill>
                <a:round/>
                <a:headEnd/>
                <a:tailEnd/>
              </a:ln>
            </p:spPr>
            <p:txBody>
              <a:bodyPr/>
              <a:lstStyle/>
              <a:p>
                <a:endParaRPr lang="en-US"/>
              </a:p>
            </p:txBody>
          </p:sp>
          <p:sp>
            <p:nvSpPr>
              <p:cNvPr id="81365" name="Oval 117"/>
              <p:cNvSpPr>
                <a:spLocks noChangeArrowheads="1"/>
              </p:cNvSpPr>
              <p:nvPr/>
            </p:nvSpPr>
            <p:spPr bwMode="black">
              <a:xfrm>
                <a:off x="3383" y="2560"/>
                <a:ext cx="10" cy="10"/>
              </a:xfrm>
              <a:prstGeom prst="ellipse">
                <a:avLst/>
              </a:prstGeom>
              <a:solidFill>
                <a:schemeClr val="folHlink"/>
              </a:solidFill>
              <a:ln w="9525">
                <a:solidFill>
                  <a:schemeClr val="tx1"/>
                </a:solidFill>
                <a:round/>
                <a:headEnd/>
                <a:tailEnd/>
              </a:ln>
            </p:spPr>
            <p:txBody>
              <a:bodyPr/>
              <a:lstStyle/>
              <a:p>
                <a:endParaRPr lang="en-US"/>
              </a:p>
            </p:txBody>
          </p:sp>
          <p:sp>
            <p:nvSpPr>
              <p:cNvPr id="81366" name="Freeform 118"/>
              <p:cNvSpPr>
                <a:spLocks/>
              </p:cNvSpPr>
              <p:nvPr/>
            </p:nvSpPr>
            <p:spPr bwMode="black">
              <a:xfrm>
                <a:off x="3383" y="2562"/>
                <a:ext cx="19" cy="22"/>
              </a:xfrm>
              <a:custGeom>
                <a:avLst/>
                <a:gdLst>
                  <a:gd name="T0" fmla="*/ 0 w 75"/>
                  <a:gd name="T1" fmla="*/ 0 h 86"/>
                  <a:gd name="T2" fmla="*/ 0 w 75"/>
                  <a:gd name="T3" fmla="*/ 0 h 86"/>
                  <a:gd name="T4" fmla="*/ 0 w 75"/>
                  <a:gd name="T5" fmla="*/ 0 h 86"/>
                  <a:gd name="T6" fmla="*/ 0 w 75"/>
                  <a:gd name="T7" fmla="*/ 0 h 86"/>
                  <a:gd name="T8" fmla="*/ 0 w 75"/>
                  <a:gd name="T9" fmla="*/ 0 h 86"/>
                  <a:gd name="T10" fmla="*/ 0 60000 65536"/>
                  <a:gd name="T11" fmla="*/ 0 60000 65536"/>
                  <a:gd name="T12" fmla="*/ 0 60000 65536"/>
                  <a:gd name="T13" fmla="*/ 0 60000 65536"/>
                  <a:gd name="T14" fmla="*/ 0 60000 65536"/>
                  <a:gd name="T15" fmla="*/ 0 w 75"/>
                  <a:gd name="T16" fmla="*/ 0 h 86"/>
                  <a:gd name="T17" fmla="*/ 75 w 75"/>
                  <a:gd name="T18" fmla="*/ 86 h 86"/>
                </a:gdLst>
                <a:ahLst/>
                <a:cxnLst>
                  <a:cxn ang="T10">
                    <a:pos x="T0" y="T1"/>
                  </a:cxn>
                  <a:cxn ang="T11">
                    <a:pos x="T2" y="T3"/>
                  </a:cxn>
                  <a:cxn ang="T12">
                    <a:pos x="T4" y="T5"/>
                  </a:cxn>
                  <a:cxn ang="T13">
                    <a:pos x="T6" y="T7"/>
                  </a:cxn>
                  <a:cxn ang="T14">
                    <a:pos x="T8" y="T9"/>
                  </a:cxn>
                </a:cxnLst>
                <a:rect l="T15" t="T16" r="T17" b="T18"/>
                <a:pathLst>
                  <a:path w="75" h="86">
                    <a:moveTo>
                      <a:pt x="39" y="86"/>
                    </a:moveTo>
                    <a:lnTo>
                      <a:pt x="0" y="23"/>
                    </a:lnTo>
                    <a:lnTo>
                      <a:pt x="35" y="0"/>
                    </a:lnTo>
                    <a:lnTo>
                      <a:pt x="75" y="63"/>
                    </a:lnTo>
                    <a:lnTo>
                      <a:pt x="39" y="86"/>
                    </a:lnTo>
                    <a:close/>
                  </a:path>
                </a:pathLst>
              </a:custGeom>
              <a:solidFill>
                <a:schemeClr val="folHlink"/>
              </a:solidFill>
              <a:ln w="9525">
                <a:solidFill>
                  <a:schemeClr val="tx1"/>
                </a:solidFill>
                <a:round/>
                <a:headEnd/>
                <a:tailEnd/>
              </a:ln>
            </p:spPr>
            <p:txBody>
              <a:bodyPr/>
              <a:lstStyle/>
              <a:p>
                <a:endParaRPr lang="en-US"/>
              </a:p>
            </p:txBody>
          </p:sp>
          <p:sp>
            <p:nvSpPr>
              <p:cNvPr id="81367" name="Oval 119"/>
              <p:cNvSpPr>
                <a:spLocks noChangeArrowheads="1"/>
              </p:cNvSpPr>
              <p:nvPr/>
            </p:nvSpPr>
            <p:spPr bwMode="black">
              <a:xfrm>
                <a:off x="3387" y="2543"/>
                <a:ext cx="10" cy="10"/>
              </a:xfrm>
              <a:prstGeom prst="ellipse">
                <a:avLst/>
              </a:prstGeom>
              <a:solidFill>
                <a:schemeClr val="folHlink"/>
              </a:solidFill>
              <a:ln w="9525">
                <a:solidFill>
                  <a:schemeClr val="tx1"/>
                </a:solidFill>
                <a:round/>
                <a:headEnd/>
                <a:tailEnd/>
              </a:ln>
            </p:spPr>
            <p:txBody>
              <a:bodyPr/>
              <a:lstStyle/>
              <a:p>
                <a:endParaRPr lang="en-US"/>
              </a:p>
            </p:txBody>
          </p:sp>
          <p:sp>
            <p:nvSpPr>
              <p:cNvPr id="81368" name="Freeform 120"/>
              <p:cNvSpPr>
                <a:spLocks/>
              </p:cNvSpPr>
              <p:nvPr/>
            </p:nvSpPr>
            <p:spPr bwMode="black">
              <a:xfrm>
                <a:off x="3383" y="2547"/>
                <a:ext cx="14" cy="20"/>
              </a:xfrm>
              <a:custGeom>
                <a:avLst/>
                <a:gdLst>
                  <a:gd name="T0" fmla="*/ 0 w 59"/>
                  <a:gd name="T1" fmla="*/ 0 h 78"/>
                  <a:gd name="T2" fmla="*/ 0 w 59"/>
                  <a:gd name="T3" fmla="*/ 0 h 78"/>
                  <a:gd name="T4" fmla="*/ 0 w 59"/>
                  <a:gd name="T5" fmla="*/ 0 h 78"/>
                  <a:gd name="T6" fmla="*/ 0 w 59"/>
                  <a:gd name="T7" fmla="*/ 0 h 78"/>
                  <a:gd name="T8" fmla="*/ 0 w 59"/>
                  <a:gd name="T9" fmla="*/ 0 h 78"/>
                  <a:gd name="T10" fmla="*/ 0 60000 65536"/>
                  <a:gd name="T11" fmla="*/ 0 60000 65536"/>
                  <a:gd name="T12" fmla="*/ 0 60000 65536"/>
                  <a:gd name="T13" fmla="*/ 0 60000 65536"/>
                  <a:gd name="T14" fmla="*/ 0 60000 65536"/>
                  <a:gd name="T15" fmla="*/ 0 w 59"/>
                  <a:gd name="T16" fmla="*/ 0 h 78"/>
                  <a:gd name="T17" fmla="*/ 59 w 59"/>
                  <a:gd name="T18" fmla="*/ 78 h 78"/>
                </a:gdLst>
                <a:ahLst/>
                <a:cxnLst>
                  <a:cxn ang="T10">
                    <a:pos x="T0" y="T1"/>
                  </a:cxn>
                  <a:cxn ang="T11">
                    <a:pos x="T2" y="T3"/>
                  </a:cxn>
                  <a:cxn ang="T12">
                    <a:pos x="T4" y="T5"/>
                  </a:cxn>
                  <a:cxn ang="T13">
                    <a:pos x="T6" y="T7"/>
                  </a:cxn>
                  <a:cxn ang="T14">
                    <a:pos x="T8" y="T9"/>
                  </a:cxn>
                </a:cxnLst>
                <a:rect l="T15" t="T16" r="T17" b="T18"/>
                <a:pathLst>
                  <a:path w="59" h="78">
                    <a:moveTo>
                      <a:pt x="0" y="68"/>
                    </a:moveTo>
                    <a:lnTo>
                      <a:pt x="18" y="0"/>
                    </a:lnTo>
                    <a:lnTo>
                      <a:pt x="59" y="10"/>
                    </a:lnTo>
                    <a:lnTo>
                      <a:pt x="41" y="78"/>
                    </a:lnTo>
                    <a:lnTo>
                      <a:pt x="0" y="68"/>
                    </a:lnTo>
                    <a:close/>
                  </a:path>
                </a:pathLst>
              </a:custGeom>
              <a:solidFill>
                <a:schemeClr val="folHlink"/>
              </a:solidFill>
              <a:ln w="9525">
                <a:solidFill>
                  <a:schemeClr val="tx1"/>
                </a:solidFill>
                <a:round/>
                <a:headEnd/>
                <a:tailEnd/>
              </a:ln>
            </p:spPr>
            <p:txBody>
              <a:bodyPr/>
              <a:lstStyle/>
              <a:p>
                <a:endParaRPr lang="en-US"/>
              </a:p>
            </p:txBody>
          </p:sp>
          <p:sp>
            <p:nvSpPr>
              <p:cNvPr id="81369" name="Oval 121"/>
              <p:cNvSpPr>
                <a:spLocks noChangeArrowheads="1"/>
              </p:cNvSpPr>
              <p:nvPr/>
            </p:nvSpPr>
            <p:spPr bwMode="black">
              <a:xfrm>
                <a:off x="3373" y="2545"/>
                <a:ext cx="10" cy="11"/>
              </a:xfrm>
              <a:prstGeom prst="ellipse">
                <a:avLst/>
              </a:prstGeom>
              <a:solidFill>
                <a:schemeClr val="folHlink"/>
              </a:solidFill>
              <a:ln w="9525">
                <a:solidFill>
                  <a:schemeClr val="tx1"/>
                </a:solidFill>
                <a:round/>
                <a:headEnd/>
                <a:tailEnd/>
              </a:ln>
            </p:spPr>
            <p:txBody>
              <a:bodyPr/>
              <a:lstStyle/>
              <a:p>
                <a:endParaRPr lang="en-US"/>
              </a:p>
            </p:txBody>
          </p:sp>
          <p:sp>
            <p:nvSpPr>
              <p:cNvPr id="81370" name="Freeform 122"/>
              <p:cNvSpPr>
                <a:spLocks/>
              </p:cNvSpPr>
              <p:nvPr/>
            </p:nvSpPr>
            <p:spPr bwMode="black">
              <a:xfrm>
                <a:off x="3377" y="2543"/>
                <a:ext cx="16" cy="13"/>
              </a:xfrm>
              <a:custGeom>
                <a:avLst/>
                <a:gdLst>
                  <a:gd name="T0" fmla="*/ 0 w 63"/>
                  <a:gd name="T1" fmla="*/ 0 h 50"/>
                  <a:gd name="T2" fmla="*/ 0 w 63"/>
                  <a:gd name="T3" fmla="*/ 0 h 50"/>
                  <a:gd name="T4" fmla="*/ 0 w 63"/>
                  <a:gd name="T5" fmla="*/ 0 h 50"/>
                  <a:gd name="T6" fmla="*/ 0 w 63"/>
                  <a:gd name="T7" fmla="*/ 0 h 50"/>
                  <a:gd name="T8" fmla="*/ 0 w 63"/>
                  <a:gd name="T9" fmla="*/ 0 h 50"/>
                  <a:gd name="T10" fmla="*/ 0 60000 65536"/>
                  <a:gd name="T11" fmla="*/ 0 60000 65536"/>
                  <a:gd name="T12" fmla="*/ 0 60000 65536"/>
                  <a:gd name="T13" fmla="*/ 0 60000 65536"/>
                  <a:gd name="T14" fmla="*/ 0 60000 65536"/>
                  <a:gd name="T15" fmla="*/ 0 w 63"/>
                  <a:gd name="T16" fmla="*/ 0 h 50"/>
                  <a:gd name="T17" fmla="*/ 63 w 63"/>
                  <a:gd name="T18" fmla="*/ 50 h 50"/>
                </a:gdLst>
                <a:ahLst/>
                <a:cxnLst>
                  <a:cxn ang="T10">
                    <a:pos x="T0" y="T1"/>
                  </a:cxn>
                  <a:cxn ang="T11">
                    <a:pos x="T2" y="T3"/>
                  </a:cxn>
                  <a:cxn ang="T12">
                    <a:pos x="T4" y="T5"/>
                  </a:cxn>
                  <a:cxn ang="T13">
                    <a:pos x="T6" y="T7"/>
                  </a:cxn>
                  <a:cxn ang="T14">
                    <a:pos x="T8" y="T9"/>
                  </a:cxn>
                </a:cxnLst>
                <a:rect l="T15" t="T16" r="T17" b="T18"/>
                <a:pathLst>
                  <a:path w="63" h="50">
                    <a:moveTo>
                      <a:pt x="63" y="41"/>
                    </a:moveTo>
                    <a:lnTo>
                      <a:pt x="7" y="50"/>
                    </a:lnTo>
                    <a:lnTo>
                      <a:pt x="0" y="9"/>
                    </a:lnTo>
                    <a:lnTo>
                      <a:pt x="56" y="0"/>
                    </a:lnTo>
                    <a:lnTo>
                      <a:pt x="63" y="41"/>
                    </a:lnTo>
                    <a:close/>
                  </a:path>
                </a:pathLst>
              </a:custGeom>
              <a:solidFill>
                <a:schemeClr val="folHlink"/>
              </a:solidFill>
              <a:ln w="9525">
                <a:solidFill>
                  <a:schemeClr val="tx1"/>
                </a:solidFill>
                <a:round/>
                <a:headEnd/>
                <a:tailEnd/>
              </a:ln>
            </p:spPr>
            <p:txBody>
              <a:bodyPr/>
              <a:lstStyle/>
              <a:p>
                <a:endParaRPr lang="en-US"/>
              </a:p>
            </p:txBody>
          </p:sp>
          <p:sp>
            <p:nvSpPr>
              <p:cNvPr id="81371" name="Oval 123"/>
              <p:cNvSpPr>
                <a:spLocks noChangeArrowheads="1"/>
              </p:cNvSpPr>
              <p:nvPr/>
            </p:nvSpPr>
            <p:spPr bwMode="black">
              <a:xfrm>
                <a:off x="3370" y="2559"/>
                <a:ext cx="10" cy="10"/>
              </a:xfrm>
              <a:prstGeom prst="ellipse">
                <a:avLst/>
              </a:prstGeom>
              <a:solidFill>
                <a:schemeClr val="folHlink"/>
              </a:solidFill>
              <a:ln w="9525">
                <a:solidFill>
                  <a:schemeClr val="tx1"/>
                </a:solidFill>
                <a:round/>
                <a:headEnd/>
                <a:tailEnd/>
              </a:ln>
            </p:spPr>
            <p:txBody>
              <a:bodyPr/>
              <a:lstStyle/>
              <a:p>
                <a:endParaRPr lang="en-US"/>
              </a:p>
            </p:txBody>
          </p:sp>
          <p:sp>
            <p:nvSpPr>
              <p:cNvPr id="81372" name="Freeform 124"/>
              <p:cNvSpPr>
                <a:spLocks/>
              </p:cNvSpPr>
              <p:nvPr/>
            </p:nvSpPr>
            <p:spPr bwMode="black">
              <a:xfrm>
                <a:off x="3370" y="2549"/>
                <a:ext cx="13" cy="16"/>
              </a:xfrm>
              <a:custGeom>
                <a:avLst/>
                <a:gdLst>
                  <a:gd name="T0" fmla="*/ 0 w 54"/>
                  <a:gd name="T1" fmla="*/ 0 h 63"/>
                  <a:gd name="T2" fmla="*/ 0 w 54"/>
                  <a:gd name="T3" fmla="*/ 0 h 63"/>
                  <a:gd name="T4" fmla="*/ 0 w 54"/>
                  <a:gd name="T5" fmla="*/ 0 h 63"/>
                  <a:gd name="T6" fmla="*/ 0 w 54"/>
                  <a:gd name="T7" fmla="*/ 0 h 63"/>
                  <a:gd name="T8" fmla="*/ 0 w 54"/>
                  <a:gd name="T9" fmla="*/ 0 h 63"/>
                  <a:gd name="T10" fmla="*/ 0 60000 65536"/>
                  <a:gd name="T11" fmla="*/ 0 60000 65536"/>
                  <a:gd name="T12" fmla="*/ 0 60000 65536"/>
                  <a:gd name="T13" fmla="*/ 0 60000 65536"/>
                  <a:gd name="T14" fmla="*/ 0 60000 65536"/>
                  <a:gd name="T15" fmla="*/ 0 w 54"/>
                  <a:gd name="T16" fmla="*/ 0 h 63"/>
                  <a:gd name="T17" fmla="*/ 54 w 54"/>
                  <a:gd name="T18" fmla="*/ 63 h 63"/>
                </a:gdLst>
                <a:ahLst/>
                <a:cxnLst>
                  <a:cxn ang="T10">
                    <a:pos x="T0" y="T1"/>
                  </a:cxn>
                  <a:cxn ang="T11">
                    <a:pos x="T2" y="T3"/>
                  </a:cxn>
                  <a:cxn ang="T12">
                    <a:pos x="T4" y="T5"/>
                  </a:cxn>
                  <a:cxn ang="T13">
                    <a:pos x="T6" y="T7"/>
                  </a:cxn>
                  <a:cxn ang="T14">
                    <a:pos x="T8" y="T9"/>
                  </a:cxn>
                </a:cxnLst>
                <a:rect l="T15" t="T16" r="T17" b="T18"/>
                <a:pathLst>
                  <a:path w="54" h="63">
                    <a:moveTo>
                      <a:pt x="54" y="10"/>
                    </a:moveTo>
                    <a:lnTo>
                      <a:pt x="41" y="63"/>
                    </a:lnTo>
                    <a:lnTo>
                      <a:pt x="0" y="53"/>
                    </a:lnTo>
                    <a:lnTo>
                      <a:pt x="13" y="0"/>
                    </a:lnTo>
                    <a:lnTo>
                      <a:pt x="54" y="10"/>
                    </a:lnTo>
                    <a:close/>
                  </a:path>
                </a:pathLst>
              </a:custGeom>
              <a:solidFill>
                <a:schemeClr val="folHlink"/>
              </a:solidFill>
              <a:ln w="9525">
                <a:solidFill>
                  <a:schemeClr val="tx1"/>
                </a:solidFill>
                <a:round/>
                <a:headEnd/>
                <a:tailEnd/>
              </a:ln>
            </p:spPr>
            <p:txBody>
              <a:bodyPr/>
              <a:lstStyle/>
              <a:p>
                <a:endParaRPr lang="en-US"/>
              </a:p>
            </p:txBody>
          </p:sp>
          <p:sp>
            <p:nvSpPr>
              <p:cNvPr id="81373" name="Oval 125"/>
              <p:cNvSpPr>
                <a:spLocks noChangeArrowheads="1"/>
              </p:cNvSpPr>
              <p:nvPr/>
            </p:nvSpPr>
            <p:spPr bwMode="black">
              <a:xfrm>
                <a:off x="3366" y="2559"/>
                <a:ext cx="10" cy="10"/>
              </a:xfrm>
              <a:prstGeom prst="ellipse">
                <a:avLst/>
              </a:prstGeom>
              <a:solidFill>
                <a:schemeClr val="folHlink"/>
              </a:solidFill>
              <a:ln w="9525">
                <a:solidFill>
                  <a:schemeClr val="tx1"/>
                </a:solidFill>
                <a:round/>
                <a:headEnd/>
                <a:tailEnd/>
              </a:ln>
            </p:spPr>
            <p:txBody>
              <a:bodyPr/>
              <a:lstStyle/>
              <a:p>
                <a:endParaRPr lang="en-US"/>
              </a:p>
            </p:txBody>
          </p:sp>
          <p:sp>
            <p:nvSpPr>
              <p:cNvPr id="81374" name="Freeform 126"/>
              <p:cNvSpPr>
                <a:spLocks/>
              </p:cNvSpPr>
              <p:nvPr/>
            </p:nvSpPr>
            <p:spPr bwMode="black">
              <a:xfrm>
                <a:off x="3370" y="2559"/>
                <a:ext cx="6" cy="10"/>
              </a:xfrm>
              <a:custGeom>
                <a:avLst/>
                <a:gdLst>
                  <a:gd name="T0" fmla="*/ 0 w 22"/>
                  <a:gd name="T1" fmla="*/ 0 h 44"/>
                  <a:gd name="T2" fmla="*/ 0 w 22"/>
                  <a:gd name="T3" fmla="*/ 0 h 44"/>
                  <a:gd name="T4" fmla="*/ 0 w 22"/>
                  <a:gd name="T5" fmla="*/ 0 h 44"/>
                  <a:gd name="T6" fmla="*/ 0 w 22"/>
                  <a:gd name="T7" fmla="*/ 0 h 44"/>
                  <a:gd name="T8" fmla="*/ 0 w 22"/>
                  <a:gd name="T9" fmla="*/ 0 h 44"/>
                  <a:gd name="T10" fmla="*/ 0 60000 65536"/>
                  <a:gd name="T11" fmla="*/ 0 60000 65536"/>
                  <a:gd name="T12" fmla="*/ 0 60000 65536"/>
                  <a:gd name="T13" fmla="*/ 0 60000 65536"/>
                  <a:gd name="T14" fmla="*/ 0 60000 65536"/>
                  <a:gd name="T15" fmla="*/ 0 w 22"/>
                  <a:gd name="T16" fmla="*/ 0 h 44"/>
                  <a:gd name="T17" fmla="*/ 22 w 22"/>
                  <a:gd name="T18" fmla="*/ 44 h 44"/>
                </a:gdLst>
                <a:ahLst/>
                <a:cxnLst>
                  <a:cxn ang="T10">
                    <a:pos x="T0" y="T1"/>
                  </a:cxn>
                  <a:cxn ang="T11">
                    <a:pos x="T2" y="T3"/>
                  </a:cxn>
                  <a:cxn ang="T12">
                    <a:pos x="T4" y="T5"/>
                  </a:cxn>
                  <a:cxn ang="T13">
                    <a:pos x="T6" y="T7"/>
                  </a:cxn>
                  <a:cxn ang="T14">
                    <a:pos x="T8" y="T9"/>
                  </a:cxn>
                </a:cxnLst>
                <a:rect l="T15" t="T16" r="T17" b="T18"/>
                <a:pathLst>
                  <a:path w="22" h="44">
                    <a:moveTo>
                      <a:pt x="22" y="41"/>
                    </a:moveTo>
                    <a:lnTo>
                      <a:pt x="7" y="44"/>
                    </a:lnTo>
                    <a:lnTo>
                      <a:pt x="0" y="3"/>
                    </a:lnTo>
                    <a:lnTo>
                      <a:pt x="15" y="0"/>
                    </a:lnTo>
                    <a:lnTo>
                      <a:pt x="22" y="41"/>
                    </a:lnTo>
                    <a:close/>
                  </a:path>
                </a:pathLst>
              </a:custGeom>
              <a:solidFill>
                <a:schemeClr val="folHlink"/>
              </a:solidFill>
              <a:ln w="9525">
                <a:solidFill>
                  <a:schemeClr val="tx1"/>
                </a:solidFill>
                <a:round/>
                <a:headEnd/>
                <a:tailEnd/>
              </a:ln>
            </p:spPr>
            <p:txBody>
              <a:bodyPr/>
              <a:lstStyle/>
              <a:p>
                <a:endParaRPr lang="en-US"/>
              </a:p>
            </p:txBody>
          </p:sp>
          <p:sp>
            <p:nvSpPr>
              <p:cNvPr id="81375" name="Oval 127"/>
              <p:cNvSpPr>
                <a:spLocks noChangeArrowheads="1"/>
              </p:cNvSpPr>
              <p:nvPr/>
            </p:nvSpPr>
            <p:spPr bwMode="black">
              <a:xfrm>
                <a:off x="3359" y="2548"/>
                <a:ext cx="10" cy="10"/>
              </a:xfrm>
              <a:prstGeom prst="ellipse">
                <a:avLst/>
              </a:prstGeom>
              <a:solidFill>
                <a:schemeClr val="folHlink"/>
              </a:solidFill>
              <a:ln w="9525">
                <a:solidFill>
                  <a:schemeClr val="tx1"/>
                </a:solidFill>
                <a:round/>
                <a:headEnd/>
                <a:tailEnd/>
              </a:ln>
            </p:spPr>
            <p:txBody>
              <a:bodyPr/>
              <a:lstStyle/>
              <a:p>
                <a:endParaRPr lang="en-US"/>
              </a:p>
            </p:txBody>
          </p:sp>
          <p:sp>
            <p:nvSpPr>
              <p:cNvPr id="81376" name="Freeform 128"/>
              <p:cNvSpPr>
                <a:spLocks/>
              </p:cNvSpPr>
              <p:nvPr/>
            </p:nvSpPr>
            <p:spPr bwMode="black">
              <a:xfrm>
                <a:off x="3360" y="2550"/>
                <a:ext cx="16" cy="17"/>
              </a:xfrm>
              <a:custGeom>
                <a:avLst/>
                <a:gdLst>
                  <a:gd name="T0" fmla="*/ 0 w 63"/>
                  <a:gd name="T1" fmla="*/ 0 h 66"/>
                  <a:gd name="T2" fmla="*/ 0 w 63"/>
                  <a:gd name="T3" fmla="*/ 0 h 66"/>
                  <a:gd name="T4" fmla="*/ 0 w 63"/>
                  <a:gd name="T5" fmla="*/ 0 h 66"/>
                  <a:gd name="T6" fmla="*/ 0 w 63"/>
                  <a:gd name="T7" fmla="*/ 0 h 66"/>
                  <a:gd name="T8" fmla="*/ 0 w 63"/>
                  <a:gd name="T9" fmla="*/ 0 h 66"/>
                  <a:gd name="T10" fmla="*/ 0 60000 65536"/>
                  <a:gd name="T11" fmla="*/ 0 60000 65536"/>
                  <a:gd name="T12" fmla="*/ 0 60000 65536"/>
                  <a:gd name="T13" fmla="*/ 0 60000 65536"/>
                  <a:gd name="T14" fmla="*/ 0 60000 65536"/>
                  <a:gd name="T15" fmla="*/ 0 w 63"/>
                  <a:gd name="T16" fmla="*/ 0 h 66"/>
                  <a:gd name="T17" fmla="*/ 63 w 63"/>
                  <a:gd name="T18" fmla="*/ 66 h 66"/>
                </a:gdLst>
                <a:ahLst/>
                <a:cxnLst>
                  <a:cxn ang="T10">
                    <a:pos x="T0" y="T1"/>
                  </a:cxn>
                  <a:cxn ang="T11">
                    <a:pos x="T2" y="T3"/>
                  </a:cxn>
                  <a:cxn ang="T12">
                    <a:pos x="T4" y="T5"/>
                  </a:cxn>
                  <a:cxn ang="T13">
                    <a:pos x="T6" y="T7"/>
                  </a:cxn>
                  <a:cxn ang="T14">
                    <a:pos x="T8" y="T9"/>
                  </a:cxn>
                </a:cxnLst>
                <a:rect l="T15" t="T16" r="T17" b="T18"/>
                <a:pathLst>
                  <a:path w="63" h="66">
                    <a:moveTo>
                      <a:pt x="28" y="66"/>
                    </a:moveTo>
                    <a:lnTo>
                      <a:pt x="0" y="20"/>
                    </a:lnTo>
                    <a:lnTo>
                      <a:pt x="35" y="0"/>
                    </a:lnTo>
                    <a:lnTo>
                      <a:pt x="63" y="46"/>
                    </a:lnTo>
                    <a:lnTo>
                      <a:pt x="28" y="66"/>
                    </a:lnTo>
                    <a:close/>
                  </a:path>
                </a:pathLst>
              </a:custGeom>
              <a:solidFill>
                <a:schemeClr val="folHlink"/>
              </a:solidFill>
              <a:ln w="9525">
                <a:solidFill>
                  <a:schemeClr val="tx1"/>
                </a:solidFill>
                <a:round/>
                <a:headEnd/>
                <a:tailEnd/>
              </a:ln>
            </p:spPr>
            <p:txBody>
              <a:bodyPr/>
              <a:lstStyle/>
              <a:p>
                <a:endParaRPr lang="en-US"/>
              </a:p>
            </p:txBody>
          </p:sp>
          <p:sp>
            <p:nvSpPr>
              <p:cNvPr id="81377" name="Oval 129"/>
              <p:cNvSpPr>
                <a:spLocks noChangeArrowheads="1"/>
              </p:cNvSpPr>
              <p:nvPr/>
            </p:nvSpPr>
            <p:spPr bwMode="black">
              <a:xfrm>
                <a:off x="3345" y="2550"/>
                <a:ext cx="10" cy="10"/>
              </a:xfrm>
              <a:prstGeom prst="ellipse">
                <a:avLst/>
              </a:prstGeom>
              <a:solidFill>
                <a:schemeClr val="folHlink"/>
              </a:solidFill>
              <a:ln w="9525">
                <a:solidFill>
                  <a:schemeClr val="tx1"/>
                </a:solidFill>
                <a:round/>
                <a:headEnd/>
                <a:tailEnd/>
              </a:ln>
            </p:spPr>
            <p:txBody>
              <a:bodyPr/>
              <a:lstStyle/>
              <a:p>
                <a:endParaRPr lang="en-US"/>
              </a:p>
            </p:txBody>
          </p:sp>
          <p:sp>
            <p:nvSpPr>
              <p:cNvPr id="81378" name="Freeform 130"/>
              <p:cNvSpPr>
                <a:spLocks/>
              </p:cNvSpPr>
              <p:nvPr/>
            </p:nvSpPr>
            <p:spPr bwMode="black">
              <a:xfrm>
                <a:off x="3349" y="2548"/>
                <a:ext cx="16" cy="12"/>
              </a:xfrm>
              <a:custGeom>
                <a:avLst/>
                <a:gdLst>
                  <a:gd name="T0" fmla="*/ 0 w 63"/>
                  <a:gd name="T1" fmla="*/ 0 h 50"/>
                  <a:gd name="T2" fmla="*/ 0 w 63"/>
                  <a:gd name="T3" fmla="*/ 0 h 50"/>
                  <a:gd name="T4" fmla="*/ 0 w 63"/>
                  <a:gd name="T5" fmla="*/ 0 h 50"/>
                  <a:gd name="T6" fmla="*/ 0 w 63"/>
                  <a:gd name="T7" fmla="*/ 0 h 50"/>
                  <a:gd name="T8" fmla="*/ 0 w 63"/>
                  <a:gd name="T9" fmla="*/ 0 h 50"/>
                  <a:gd name="T10" fmla="*/ 0 60000 65536"/>
                  <a:gd name="T11" fmla="*/ 0 60000 65536"/>
                  <a:gd name="T12" fmla="*/ 0 60000 65536"/>
                  <a:gd name="T13" fmla="*/ 0 60000 65536"/>
                  <a:gd name="T14" fmla="*/ 0 60000 65536"/>
                  <a:gd name="T15" fmla="*/ 0 w 63"/>
                  <a:gd name="T16" fmla="*/ 0 h 50"/>
                  <a:gd name="T17" fmla="*/ 63 w 63"/>
                  <a:gd name="T18" fmla="*/ 50 h 50"/>
                </a:gdLst>
                <a:ahLst/>
                <a:cxnLst>
                  <a:cxn ang="T10">
                    <a:pos x="T0" y="T1"/>
                  </a:cxn>
                  <a:cxn ang="T11">
                    <a:pos x="T2" y="T3"/>
                  </a:cxn>
                  <a:cxn ang="T12">
                    <a:pos x="T4" y="T5"/>
                  </a:cxn>
                  <a:cxn ang="T13">
                    <a:pos x="T6" y="T7"/>
                  </a:cxn>
                  <a:cxn ang="T14">
                    <a:pos x="T8" y="T9"/>
                  </a:cxn>
                </a:cxnLst>
                <a:rect l="T15" t="T16" r="T17" b="T18"/>
                <a:pathLst>
                  <a:path w="63" h="50">
                    <a:moveTo>
                      <a:pt x="63" y="41"/>
                    </a:moveTo>
                    <a:lnTo>
                      <a:pt x="7" y="50"/>
                    </a:lnTo>
                    <a:lnTo>
                      <a:pt x="0" y="9"/>
                    </a:lnTo>
                    <a:lnTo>
                      <a:pt x="56" y="0"/>
                    </a:lnTo>
                    <a:lnTo>
                      <a:pt x="63" y="41"/>
                    </a:lnTo>
                    <a:close/>
                  </a:path>
                </a:pathLst>
              </a:custGeom>
              <a:solidFill>
                <a:schemeClr val="folHlink"/>
              </a:solidFill>
              <a:ln w="9525">
                <a:solidFill>
                  <a:schemeClr val="tx1"/>
                </a:solidFill>
                <a:round/>
                <a:headEnd/>
                <a:tailEnd/>
              </a:ln>
            </p:spPr>
            <p:txBody>
              <a:bodyPr/>
              <a:lstStyle/>
              <a:p>
                <a:endParaRPr lang="en-US"/>
              </a:p>
            </p:txBody>
          </p:sp>
          <p:sp>
            <p:nvSpPr>
              <p:cNvPr id="81379" name="Oval 131"/>
              <p:cNvSpPr>
                <a:spLocks noChangeArrowheads="1"/>
              </p:cNvSpPr>
              <p:nvPr/>
            </p:nvSpPr>
            <p:spPr bwMode="black">
              <a:xfrm>
                <a:off x="3355" y="2564"/>
                <a:ext cx="10" cy="11"/>
              </a:xfrm>
              <a:prstGeom prst="ellipse">
                <a:avLst/>
              </a:prstGeom>
              <a:solidFill>
                <a:schemeClr val="folHlink"/>
              </a:solidFill>
              <a:ln w="9525">
                <a:solidFill>
                  <a:schemeClr val="tx1"/>
                </a:solidFill>
                <a:round/>
                <a:headEnd/>
                <a:tailEnd/>
              </a:ln>
            </p:spPr>
            <p:txBody>
              <a:bodyPr/>
              <a:lstStyle/>
              <a:p>
                <a:endParaRPr lang="en-US"/>
              </a:p>
            </p:txBody>
          </p:sp>
          <p:sp>
            <p:nvSpPr>
              <p:cNvPr id="81380" name="Freeform 132"/>
              <p:cNvSpPr>
                <a:spLocks/>
              </p:cNvSpPr>
              <p:nvPr/>
            </p:nvSpPr>
            <p:spPr bwMode="black">
              <a:xfrm>
                <a:off x="3346" y="2552"/>
                <a:ext cx="18" cy="20"/>
              </a:xfrm>
              <a:custGeom>
                <a:avLst/>
                <a:gdLst>
                  <a:gd name="T0" fmla="*/ 0 w 71"/>
                  <a:gd name="T1" fmla="*/ 0 h 80"/>
                  <a:gd name="T2" fmla="*/ 0 w 71"/>
                  <a:gd name="T3" fmla="*/ 0 h 80"/>
                  <a:gd name="T4" fmla="*/ 0 w 71"/>
                  <a:gd name="T5" fmla="*/ 0 h 80"/>
                  <a:gd name="T6" fmla="*/ 0 w 71"/>
                  <a:gd name="T7" fmla="*/ 0 h 80"/>
                  <a:gd name="T8" fmla="*/ 0 w 71"/>
                  <a:gd name="T9" fmla="*/ 0 h 80"/>
                  <a:gd name="T10" fmla="*/ 0 60000 65536"/>
                  <a:gd name="T11" fmla="*/ 0 60000 65536"/>
                  <a:gd name="T12" fmla="*/ 0 60000 65536"/>
                  <a:gd name="T13" fmla="*/ 0 60000 65536"/>
                  <a:gd name="T14" fmla="*/ 0 60000 65536"/>
                  <a:gd name="T15" fmla="*/ 0 w 71"/>
                  <a:gd name="T16" fmla="*/ 0 h 80"/>
                  <a:gd name="T17" fmla="*/ 71 w 71"/>
                  <a:gd name="T18" fmla="*/ 80 h 80"/>
                </a:gdLst>
                <a:ahLst/>
                <a:cxnLst>
                  <a:cxn ang="T10">
                    <a:pos x="T0" y="T1"/>
                  </a:cxn>
                  <a:cxn ang="T11">
                    <a:pos x="T2" y="T3"/>
                  </a:cxn>
                  <a:cxn ang="T12">
                    <a:pos x="T4" y="T5"/>
                  </a:cxn>
                  <a:cxn ang="T13">
                    <a:pos x="T6" y="T7"/>
                  </a:cxn>
                  <a:cxn ang="T14">
                    <a:pos x="T8" y="T9"/>
                  </a:cxn>
                </a:cxnLst>
                <a:rect l="T15" t="T16" r="T17" b="T18"/>
                <a:pathLst>
                  <a:path w="71" h="80">
                    <a:moveTo>
                      <a:pt x="33" y="0"/>
                    </a:moveTo>
                    <a:lnTo>
                      <a:pt x="71" y="57"/>
                    </a:lnTo>
                    <a:lnTo>
                      <a:pt x="38" y="80"/>
                    </a:lnTo>
                    <a:lnTo>
                      <a:pt x="0" y="23"/>
                    </a:lnTo>
                    <a:lnTo>
                      <a:pt x="33" y="0"/>
                    </a:lnTo>
                    <a:close/>
                  </a:path>
                </a:pathLst>
              </a:custGeom>
              <a:solidFill>
                <a:schemeClr val="folHlink"/>
              </a:solidFill>
              <a:ln w="9525">
                <a:solidFill>
                  <a:schemeClr val="tx1"/>
                </a:solidFill>
                <a:round/>
                <a:headEnd/>
                <a:tailEnd/>
              </a:ln>
            </p:spPr>
            <p:txBody>
              <a:bodyPr/>
              <a:lstStyle/>
              <a:p>
                <a:endParaRPr lang="en-US"/>
              </a:p>
            </p:txBody>
          </p:sp>
          <p:sp>
            <p:nvSpPr>
              <p:cNvPr id="81381" name="Oval 133"/>
              <p:cNvSpPr>
                <a:spLocks noChangeArrowheads="1"/>
              </p:cNvSpPr>
              <p:nvPr/>
            </p:nvSpPr>
            <p:spPr bwMode="black">
              <a:xfrm>
                <a:off x="3350" y="2583"/>
                <a:ext cx="11" cy="10"/>
              </a:xfrm>
              <a:prstGeom prst="ellipse">
                <a:avLst/>
              </a:prstGeom>
              <a:solidFill>
                <a:schemeClr val="folHlink"/>
              </a:solidFill>
              <a:ln w="9525">
                <a:solidFill>
                  <a:schemeClr val="tx1"/>
                </a:solidFill>
                <a:round/>
                <a:headEnd/>
                <a:tailEnd/>
              </a:ln>
            </p:spPr>
            <p:txBody>
              <a:bodyPr/>
              <a:lstStyle/>
              <a:p>
                <a:endParaRPr lang="en-US"/>
              </a:p>
            </p:txBody>
          </p:sp>
          <p:sp>
            <p:nvSpPr>
              <p:cNvPr id="81382" name="Freeform 134"/>
              <p:cNvSpPr>
                <a:spLocks/>
              </p:cNvSpPr>
              <p:nvPr/>
            </p:nvSpPr>
            <p:spPr bwMode="black">
              <a:xfrm>
                <a:off x="3350" y="2568"/>
                <a:ext cx="15" cy="21"/>
              </a:xfrm>
              <a:custGeom>
                <a:avLst/>
                <a:gdLst>
                  <a:gd name="T0" fmla="*/ 0 w 57"/>
                  <a:gd name="T1" fmla="*/ 0 h 84"/>
                  <a:gd name="T2" fmla="*/ 0 w 57"/>
                  <a:gd name="T3" fmla="*/ 0 h 84"/>
                  <a:gd name="T4" fmla="*/ 0 w 57"/>
                  <a:gd name="T5" fmla="*/ 0 h 84"/>
                  <a:gd name="T6" fmla="*/ 0 w 57"/>
                  <a:gd name="T7" fmla="*/ 0 h 84"/>
                  <a:gd name="T8" fmla="*/ 0 w 57"/>
                  <a:gd name="T9" fmla="*/ 0 h 84"/>
                  <a:gd name="T10" fmla="*/ 0 60000 65536"/>
                  <a:gd name="T11" fmla="*/ 0 60000 65536"/>
                  <a:gd name="T12" fmla="*/ 0 60000 65536"/>
                  <a:gd name="T13" fmla="*/ 0 60000 65536"/>
                  <a:gd name="T14" fmla="*/ 0 60000 65536"/>
                  <a:gd name="T15" fmla="*/ 0 w 57"/>
                  <a:gd name="T16" fmla="*/ 0 h 84"/>
                  <a:gd name="T17" fmla="*/ 57 w 57"/>
                  <a:gd name="T18" fmla="*/ 84 h 84"/>
                </a:gdLst>
                <a:ahLst/>
                <a:cxnLst>
                  <a:cxn ang="T10">
                    <a:pos x="T0" y="T1"/>
                  </a:cxn>
                  <a:cxn ang="T11">
                    <a:pos x="T2" y="T3"/>
                  </a:cxn>
                  <a:cxn ang="T12">
                    <a:pos x="T4" y="T5"/>
                  </a:cxn>
                  <a:cxn ang="T13">
                    <a:pos x="T6" y="T7"/>
                  </a:cxn>
                  <a:cxn ang="T14">
                    <a:pos x="T8" y="T9"/>
                  </a:cxn>
                </a:cxnLst>
                <a:rect l="T15" t="T16" r="T17" b="T18"/>
                <a:pathLst>
                  <a:path w="57" h="84">
                    <a:moveTo>
                      <a:pt x="57" y="10"/>
                    </a:moveTo>
                    <a:lnTo>
                      <a:pt x="40" y="84"/>
                    </a:lnTo>
                    <a:lnTo>
                      <a:pt x="0" y="74"/>
                    </a:lnTo>
                    <a:lnTo>
                      <a:pt x="16" y="0"/>
                    </a:lnTo>
                    <a:lnTo>
                      <a:pt x="57" y="10"/>
                    </a:lnTo>
                    <a:close/>
                  </a:path>
                </a:pathLst>
              </a:custGeom>
              <a:solidFill>
                <a:schemeClr val="folHlink"/>
              </a:solidFill>
              <a:ln w="9525">
                <a:solidFill>
                  <a:schemeClr val="tx1"/>
                </a:solidFill>
                <a:round/>
                <a:headEnd/>
                <a:tailEnd/>
              </a:ln>
            </p:spPr>
            <p:txBody>
              <a:bodyPr/>
              <a:lstStyle/>
              <a:p>
                <a:endParaRPr lang="en-US"/>
              </a:p>
            </p:txBody>
          </p:sp>
          <p:sp>
            <p:nvSpPr>
              <p:cNvPr id="81383" name="Oval 135"/>
              <p:cNvSpPr>
                <a:spLocks noChangeArrowheads="1"/>
              </p:cNvSpPr>
              <p:nvPr/>
            </p:nvSpPr>
            <p:spPr bwMode="black">
              <a:xfrm>
                <a:off x="3364" y="2581"/>
                <a:ext cx="10" cy="10"/>
              </a:xfrm>
              <a:prstGeom prst="ellipse">
                <a:avLst/>
              </a:prstGeom>
              <a:solidFill>
                <a:schemeClr val="folHlink"/>
              </a:solidFill>
              <a:ln w="9525">
                <a:solidFill>
                  <a:schemeClr val="tx1"/>
                </a:solidFill>
                <a:round/>
                <a:headEnd/>
                <a:tailEnd/>
              </a:ln>
            </p:spPr>
            <p:txBody>
              <a:bodyPr/>
              <a:lstStyle/>
              <a:p>
                <a:endParaRPr lang="en-US"/>
              </a:p>
            </p:txBody>
          </p:sp>
          <p:sp>
            <p:nvSpPr>
              <p:cNvPr id="81384" name="Freeform 136"/>
              <p:cNvSpPr>
                <a:spLocks/>
              </p:cNvSpPr>
              <p:nvPr/>
            </p:nvSpPr>
            <p:spPr bwMode="black">
              <a:xfrm>
                <a:off x="3355" y="2581"/>
                <a:ext cx="15" cy="12"/>
              </a:xfrm>
              <a:custGeom>
                <a:avLst/>
                <a:gdLst>
                  <a:gd name="T0" fmla="*/ 0 w 63"/>
                  <a:gd name="T1" fmla="*/ 0 h 50"/>
                  <a:gd name="T2" fmla="*/ 0 w 63"/>
                  <a:gd name="T3" fmla="*/ 0 h 50"/>
                  <a:gd name="T4" fmla="*/ 0 w 63"/>
                  <a:gd name="T5" fmla="*/ 0 h 50"/>
                  <a:gd name="T6" fmla="*/ 0 w 63"/>
                  <a:gd name="T7" fmla="*/ 0 h 50"/>
                  <a:gd name="T8" fmla="*/ 0 w 63"/>
                  <a:gd name="T9" fmla="*/ 0 h 50"/>
                  <a:gd name="T10" fmla="*/ 0 60000 65536"/>
                  <a:gd name="T11" fmla="*/ 0 60000 65536"/>
                  <a:gd name="T12" fmla="*/ 0 60000 65536"/>
                  <a:gd name="T13" fmla="*/ 0 60000 65536"/>
                  <a:gd name="T14" fmla="*/ 0 60000 65536"/>
                  <a:gd name="T15" fmla="*/ 0 w 63"/>
                  <a:gd name="T16" fmla="*/ 0 h 50"/>
                  <a:gd name="T17" fmla="*/ 63 w 63"/>
                  <a:gd name="T18" fmla="*/ 50 h 50"/>
                </a:gdLst>
                <a:ahLst/>
                <a:cxnLst>
                  <a:cxn ang="T10">
                    <a:pos x="T0" y="T1"/>
                  </a:cxn>
                  <a:cxn ang="T11">
                    <a:pos x="T2" y="T3"/>
                  </a:cxn>
                  <a:cxn ang="T12">
                    <a:pos x="T4" y="T5"/>
                  </a:cxn>
                  <a:cxn ang="T13">
                    <a:pos x="T6" y="T7"/>
                  </a:cxn>
                  <a:cxn ang="T14">
                    <a:pos x="T8" y="T9"/>
                  </a:cxn>
                </a:cxnLst>
                <a:rect l="T15" t="T16" r="T17" b="T18"/>
                <a:pathLst>
                  <a:path w="63" h="50">
                    <a:moveTo>
                      <a:pt x="0" y="9"/>
                    </a:moveTo>
                    <a:lnTo>
                      <a:pt x="55" y="0"/>
                    </a:lnTo>
                    <a:lnTo>
                      <a:pt x="63" y="41"/>
                    </a:lnTo>
                    <a:lnTo>
                      <a:pt x="8" y="50"/>
                    </a:lnTo>
                    <a:lnTo>
                      <a:pt x="0" y="9"/>
                    </a:lnTo>
                    <a:close/>
                  </a:path>
                </a:pathLst>
              </a:custGeom>
              <a:solidFill>
                <a:schemeClr val="folHlink"/>
              </a:solidFill>
              <a:ln w="9525">
                <a:solidFill>
                  <a:schemeClr val="tx1"/>
                </a:solidFill>
                <a:round/>
                <a:headEnd/>
                <a:tailEnd/>
              </a:ln>
            </p:spPr>
            <p:txBody>
              <a:bodyPr/>
              <a:lstStyle/>
              <a:p>
                <a:endParaRPr lang="en-US"/>
              </a:p>
            </p:txBody>
          </p:sp>
          <p:sp>
            <p:nvSpPr>
              <p:cNvPr id="81385" name="Oval 137"/>
              <p:cNvSpPr>
                <a:spLocks noChangeArrowheads="1"/>
              </p:cNvSpPr>
              <p:nvPr/>
            </p:nvSpPr>
            <p:spPr bwMode="black">
              <a:xfrm>
                <a:off x="3367" y="2567"/>
                <a:ext cx="10" cy="10"/>
              </a:xfrm>
              <a:prstGeom prst="ellipse">
                <a:avLst/>
              </a:prstGeom>
              <a:solidFill>
                <a:schemeClr val="folHlink"/>
              </a:solidFill>
              <a:ln w="9525">
                <a:solidFill>
                  <a:schemeClr val="tx1"/>
                </a:solidFill>
                <a:round/>
                <a:headEnd/>
                <a:tailEnd/>
              </a:ln>
            </p:spPr>
            <p:txBody>
              <a:bodyPr/>
              <a:lstStyle/>
              <a:p>
                <a:endParaRPr lang="en-US"/>
              </a:p>
            </p:txBody>
          </p:sp>
          <p:sp>
            <p:nvSpPr>
              <p:cNvPr id="81386" name="Freeform 138"/>
              <p:cNvSpPr>
                <a:spLocks/>
              </p:cNvSpPr>
              <p:nvPr/>
            </p:nvSpPr>
            <p:spPr bwMode="black">
              <a:xfrm>
                <a:off x="3364" y="2571"/>
                <a:ext cx="13" cy="16"/>
              </a:xfrm>
              <a:custGeom>
                <a:avLst/>
                <a:gdLst>
                  <a:gd name="T0" fmla="*/ 0 w 53"/>
                  <a:gd name="T1" fmla="*/ 0 h 63"/>
                  <a:gd name="T2" fmla="*/ 0 w 53"/>
                  <a:gd name="T3" fmla="*/ 0 h 63"/>
                  <a:gd name="T4" fmla="*/ 0 w 53"/>
                  <a:gd name="T5" fmla="*/ 0 h 63"/>
                  <a:gd name="T6" fmla="*/ 0 w 53"/>
                  <a:gd name="T7" fmla="*/ 0 h 63"/>
                  <a:gd name="T8" fmla="*/ 0 w 53"/>
                  <a:gd name="T9" fmla="*/ 0 h 63"/>
                  <a:gd name="T10" fmla="*/ 0 60000 65536"/>
                  <a:gd name="T11" fmla="*/ 0 60000 65536"/>
                  <a:gd name="T12" fmla="*/ 0 60000 65536"/>
                  <a:gd name="T13" fmla="*/ 0 60000 65536"/>
                  <a:gd name="T14" fmla="*/ 0 60000 65536"/>
                  <a:gd name="T15" fmla="*/ 0 w 53"/>
                  <a:gd name="T16" fmla="*/ 0 h 63"/>
                  <a:gd name="T17" fmla="*/ 53 w 53"/>
                  <a:gd name="T18" fmla="*/ 63 h 63"/>
                </a:gdLst>
                <a:ahLst/>
                <a:cxnLst>
                  <a:cxn ang="T10">
                    <a:pos x="T0" y="T1"/>
                  </a:cxn>
                  <a:cxn ang="T11">
                    <a:pos x="T2" y="T3"/>
                  </a:cxn>
                  <a:cxn ang="T12">
                    <a:pos x="T4" y="T5"/>
                  </a:cxn>
                  <a:cxn ang="T13">
                    <a:pos x="T6" y="T7"/>
                  </a:cxn>
                  <a:cxn ang="T14">
                    <a:pos x="T8" y="T9"/>
                  </a:cxn>
                </a:cxnLst>
                <a:rect l="T15" t="T16" r="T17" b="T18"/>
                <a:pathLst>
                  <a:path w="53" h="63">
                    <a:moveTo>
                      <a:pt x="0" y="55"/>
                    </a:moveTo>
                    <a:lnTo>
                      <a:pt x="12" y="0"/>
                    </a:lnTo>
                    <a:lnTo>
                      <a:pt x="53" y="8"/>
                    </a:lnTo>
                    <a:lnTo>
                      <a:pt x="41" y="63"/>
                    </a:lnTo>
                    <a:lnTo>
                      <a:pt x="0" y="55"/>
                    </a:lnTo>
                    <a:close/>
                  </a:path>
                </a:pathLst>
              </a:custGeom>
              <a:solidFill>
                <a:schemeClr val="folHlink"/>
              </a:solidFill>
              <a:ln w="9525">
                <a:solidFill>
                  <a:schemeClr val="tx1"/>
                </a:solidFill>
                <a:round/>
                <a:headEnd/>
                <a:tailEnd/>
              </a:ln>
            </p:spPr>
            <p:txBody>
              <a:bodyPr/>
              <a:lstStyle/>
              <a:p>
                <a:endParaRPr lang="en-US"/>
              </a:p>
            </p:txBody>
          </p:sp>
          <p:sp>
            <p:nvSpPr>
              <p:cNvPr id="81387" name="Oval 139"/>
              <p:cNvSpPr>
                <a:spLocks noChangeArrowheads="1"/>
              </p:cNvSpPr>
              <p:nvPr/>
            </p:nvSpPr>
            <p:spPr bwMode="black">
              <a:xfrm>
                <a:off x="3371" y="2566"/>
                <a:ext cx="11" cy="10"/>
              </a:xfrm>
              <a:prstGeom prst="ellipse">
                <a:avLst/>
              </a:prstGeom>
              <a:solidFill>
                <a:schemeClr val="folHlink"/>
              </a:solidFill>
              <a:ln w="9525">
                <a:solidFill>
                  <a:schemeClr val="tx1"/>
                </a:solidFill>
                <a:round/>
                <a:headEnd/>
                <a:tailEnd/>
              </a:ln>
            </p:spPr>
            <p:txBody>
              <a:bodyPr/>
              <a:lstStyle/>
              <a:p>
                <a:endParaRPr lang="en-US"/>
              </a:p>
            </p:txBody>
          </p:sp>
          <p:sp>
            <p:nvSpPr>
              <p:cNvPr id="81388" name="Freeform 140"/>
              <p:cNvSpPr>
                <a:spLocks/>
              </p:cNvSpPr>
              <p:nvPr/>
            </p:nvSpPr>
            <p:spPr bwMode="black">
              <a:xfrm>
                <a:off x="3371" y="2566"/>
                <a:ext cx="6" cy="11"/>
              </a:xfrm>
              <a:custGeom>
                <a:avLst/>
                <a:gdLst>
                  <a:gd name="T0" fmla="*/ 0 w 23"/>
                  <a:gd name="T1" fmla="*/ 0 h 43"/>
                  <a:gd name="T2" fmla="*/ 0 w 23"/>
                  <a:gd name="T3" fmla="*/ 0 h 43"/>
                  <a:gd name="T4" fmla="*/ 0 w 23"/>
                  <a:gd name="T5" fmla="*/ 0 h 43"/>
                  <a:gd name="T6" fmla="*/ 0 w 23"/>
                  <a:gd name="T7" fmla="*/ 0 h 43"/>
                  <a:gd name="T8" fmla="*/ 0 w 23"/>
                  <a:gd name="T9" fmla="*/ 0 h 43"/>
                  <a:gd name="T10" fmla="*/ 0 60000 65536"/>
                  <a:gd name="T11" fmla="*/ 0 60000 65536"/>
                  <a:gd name="T12" fmla="*/ 0 60000 65536"/>
                  <a:gd name="T13" fmla="*/ 0 60000 65536"/>
                  <a:gd name="T14" fmla="*/ 0 60000 65536"/>
                  <a:gd name="T15" fmla="*/ 0 w 23"/>
                  <a:gd name="T16" fmla="*/ 0 h 43"/>
                  <a:gd name="T17" fmla="*/ 23 w 23"/>
                  <a:gd name="T18" fmla="*/ 43 h 43"/>
                </a:gdLst>
                <a:ahLst/>
                <a:cxnLst>
                  <a:cxn ang="T10">
                    <a:pos x="T0" y="T1"/>
                  </a:cxn>
                  <a:cxn ang="T11">
                    <a:pos x="T2" y="T3"/>
                  </a:cxn>
                  <a:cxn ang="T12">
                    <a:pos x="T4" y="T5"/>
                  </a:cxn>
                  <a:cxn ang="T13">
                    <a:pos x="T6" y="T7"/>
                  </a:cxn>
                  <a:cxn ang="T14">
                    <a:pos x="T8" y="T9"/>
                  </a:cxn>
                </a:cxnLst>
                <a:rect l="T15" t="T16" r="T17" b="T18"/>
                <a:pathLst>
                  <a:path w="23" h="43">
                    <a:moveTo>
                      <a:pt x="0" y="2"/>
                    </a:moveTo>
                    <a:lnTo>
                      <a:pt x="17" y="0"/>
                    </a:lnTo>
                    <a:lnTo>
                      <a:pt x="23" y="41"/>
                    </a:lnTo>
                    <a:lnTo>
                      <a:pt x="5" y="43"/>
                    </a:lnTo>
                    <a:lnTo>
                      <a:pt x="0" y="2"/>
                    </a:lnTo>
                    <a:close/>
                  </a:path>
                </a:pathLst>
              </a:custGeom>
              <a:solidFill>
                <a:schemeClr val="folHlink"/>
              </a:solidFill>
              <a:ln w="9525">
                <a:solidFill>
                  <a:schemeClr val="tx1"/>
                </a:solidFill>
                <a:round/>
                <a:headEnd/>
                <a:tailEnd/>
              </a:ln>
            </p:spPr>
            <p:txBody>
              <a:bodyPr/>
              <a:lstStyle/>
              <a:p>
                <a:endParaRPr lang="en-US"/>
              </a:p>
            </p:txBody>
          </p:sp>
          <p:sp>
            <p:nvSpPr>
              <p:cNvPr id="81389" name="Oval 141"/>
              <p:cNvSpPr>
                <a:spLocks noChangeArrowheads="1"/>
              </p:cNvSpPr>
              <p:nvPr/>
            </p:nvSpPr>
            <p:spPr bwMode="black">
              <a:xfrm>
                <a:off x="3379" y="2578"/>
                <a:ext cx="10" cy="11"/>
              </a:xfrm>
              <a:prstGeom prst="ellipse">
                <a:avLst/>
              </a:prstGeom>
              <a:solidFill>
                <a:schemeClr val="folHlink"/>
              </a:solidFill>
              <a:ln w="9525">
                <a:solidFill>
                  <a:schemeClr val="tx1"/>
                </a:solidFill>
                <a:round/>
                <a:headEnd/>
                <a:tailEnd/>
              </a:ln>
            </p:spPr>
            <p:txBody>
              <a:bodyPr/>
              <a:lstStyle/>
              <a:p>
                <a:endParaRPr lang="en-US"/>
              </a:p>
            </p:txBody>
          </p:sp>
          <p:sp>
            <p:nvSpPr>
              <p:cNvPr id="81390" name="Freeform 142"/>
              <p:cNvSpPr>
                <a:spLocks/>
              </p:cNvSpPr>
              <p:nvPr/>
            </p:nvSpPr>
            <p:spPr bwMode="black">
              <a:xfrm>
                <a:off x="3372" y="2569"/>
                <a:ext cx="16" cy="17"/>
              </a:xfrm>
              <a:custGeom>
                <a:avLst/>
                <a:gdLst>
                  <a:gd name="T0" fmla="*/ 0 w 65"/>
                  <a:gd name="T1" fmla="*/ 0 h 69"/>
                  <a:gd name="T2" fmla="*/ 0 w 65"/>
                  <a:gd name="T3" fmla="*/ 0 h 69"/>
                  <a:gd name="T4" fmla="*/ 0 w 65"/>
                  <a:gd name="T5" fmla="*/ 0 h 69"/>
                  <a:gd name="T6" fmla="*/ 0 w 65"/>
                  <a:gd name="T7" fmla="*/ 0 h 69"/>
                  <a:gd name="T8" fmla="*/ 0 w 65"/>
                  <a:gd name="T9" fmla="*/ 0 h 69"/>
                  <a:gd name="T10" fmla="*/ 0 60000 65536"/>
                  <a:gd name="T11" fmla="*/ 0 60000 65536"/>
                  <a:gd name="T12" fmla="*/ 0 60000 65536"/>
                  <a:gd name="T13" fmla="*/ 0 60000 65536"/>
                  <a:gd name="T14" fmla="*/ 0 60000 65536"/>
                  <a:gd name="T15" fmla="*/ 0 w 65"/>
                  <a:gd name="T16" fmla="*/ 0 h 69"/>
                  <a:gd name="T17" fmla="*/ 65 w 65"/>
                  <a:gd name="T18" fmla="*/ 69 h 69"/>
                </a:gdLst>
                <a:ahLst/>
                <a:cxnLst>
                  <a:cxn ang="T10">
                    <a:pos x="T0" y="T1"/>
                  </a:cxn>
                  <a:cxn ang="T11">
                    <a:pos x="T2" y="T3"/>
                  </a:cxn>
                  <a:cxn ang="T12">
                    <a:pos x="T4" y="T5"/>
                  </a:cxn>
                  <a:cxn ang="T13">
                    <a:pos x="T6" y="T7"/>
                  </a:cxn>
                  <a:cxn ang="T14">
                    <a:pos x="T8" y="T9"/>
                  </a:cxn>
                </a:cxnLst>
                <a:rect l="T15" t="T16" r="T17" b="T18"/>
                <a:pathLst>
                  <a:path w="65" h="69">
                    <a:moveTo>
                      <a:pt x="36" y="0"/>
                    </a:moveTo>
                    <a:lnTo>
                      <a:pt x="65" y="49"/>
                    </a:lnTo>
                    <a:lnTo>
                      <a:pt x="29" y="69"/>
                    </a:lnTo>
                    <a:lnTo>
                      <a:pt x="0" y="21"/>
                    </a:lnTo>
                    <a:lnTo>
                      <a:pt x="36" y="0"/>
                    </a:lnTo>
                    <a:close/>
                  </a:path>
                </a:pathLst>
              </a:custGeom>
              <a:solidFill>
                <a:schemeClr val="folHlink"/>
              </a:solidFill>
              <a:ln w="9525">
                <a:solidFill>
                  <a:schemeClr val="tx1"/>
                </a:solidFill>
                <a:round/>
                <a:headEnd/>
                <a:tailEnd/>
              </a:ln>
            </p:spPr>
            <p:txBody>
              <a:bodyPr/>
              <a:lstStyle/>
              <a:p>
                <a:endParaRPr lang="en-US"/>
              </a:p>
            </p:txBody>
          </p:sp>
          <p:sp>
            <p:nvSpPr>
              <p:cNvPr id="81391" name="Oval 143"/>
              <p:cNvSpPr>
                <a:spLocks noChangeArrowheads="1"/>
              </p:cNvSpPr>
              <p:nvPr/>
            </p:nvSpPr>
            <p:spPr bwMode="black">
              <a:xfrm>
                <a:off x="3392" y="2576"/>
                <a:ext cx="11" cy="10"/>
              </a:xfrm>
              <a:prstGeom prst="ellipse">
                <a:avLst/>
              </a:prstGeom>
              <a:solidFill>
                <a:schemeClr val="folHlink"/>
              </a:solidFill>
              <a:ln w="9525">
                <a:solidFill>
                  <a:schemeClr val="tx1"/>
                </a:solidFill>
                <a:round/>
                <a:headEnd/>
                <a:tailEnd/>
              </a:ln>
            </p:spPr>
            <p:txBody>
              <a:bodyPr/>
              <a:lstStyle/>
              <a:p>
                <a:endParaRPr lang="en-US"/>
              </a:p>
            </p:txBody>
          </p:sp>
          <p:sp>
            <p:nvSpPr>
              <p:cNvPr id="81392" name="Freeform 144"/>
              <p:cNvSpPr>
                <a:spLocks/>
              </p:cNvSpPr>
              <p:nvPr/>
            </p:nvSpPr>
            <p:spPr bwMode="black">
              <a:xfrm>
                <a:off x="3383" y="2576"/>
                <a:ext cx="15" cy="13"/>
              </a:xfrm>
              <a:custGeom>
                <a:avLst/>
                <a:gdLst>
                  <a:gd name="T0" fmla="*/ 0 w 63"/>
                  <a:gd name="T1" fmla="*/ 0 h 50"/>
                  <a:gd name="T2" fmla="*/ 0 w 63"/>
                  <a:gd name="T3" fmla="*/ 0 h 50"/>
                  <a:gd name="T4" fmla="*/ 0 w 63"/>
                  <a:gd name="T5" fmla="*/ 0 h 50"/>
                  <a:gd name="T6" fmla="*/ 0 w 63"/>
                  <a:gd name="T7" fmla="*/ 0 h 50"/>
                  <a:gd name="T8" fmla="*/ 0 w 63"/>
                  <a:gd name="T9" fmla="*/ 0 h 50"/>
                  <a:gd name="T10" fmla="*/ 0 60000 65536"/>
                  <a:gd name="T11" fmla="*/ 0 60000 65536"/>
                  <a:gd name="T12" fmla="*/ 0 60000 65536"/>
                  <a:gd name="T13" fmla="*/ 0 60000 65536"/>
                  <a:gd name="T14" fmla="*/ 0 60000 65536"/>
                  <a:gd name="T15" fmla="*/ 0 w 63"/>
                  <a:gd name="T16" fmla="*/ 0 h 50"/>
                  <a:gd name="T17" fmla="*/ 63 w 63"/>
                  <a:gd name="T18" fmla="*/ 50 h 50"/>
                </a:gdLst>
                <a:ahLst/>
                <a:cxnLst>
                  <a:cxn ang="T10">
                    <a:pos x="T0" y="T1"/>
                  </a:cxn>
                  <a:cxn ang="T11">
                    <a:pos x="T2" y="T3"/>
                  </a:cxn>
                  <a:cxn ang="T12">
                    <a:pos x="T4" y="T5"/>
                  </a:cxn>
                  <a:cxn ang="T13">
                    <a:pos x="T6" y="T7"/>
                  </a:cxn>
                  <a:cxn ang="T14">
                    <a:pos x="T8" y="T9"/>
                  </a:cxn>
                </a:cxnLst>
                <a:rect l="T15" t="T16" r="T17" b="T18"/>
                <a:pathLst>
                  <a:path w="63" h="50">
                    <a:moveTo>
                      <a:pt x="0" y="9"/>
                    </a:moveTo>
                    <a:lnTo>
                      <a:pt x="55" y="0"/>
                    </a:lnTo>
                    <a:lnTo>
                      <a:pt x="63" y="41"/>
                    </a:lnTo>
                    <a:lnTo>
                      <a:pt x="8" y="50"/>
                    </a:lnTo>
                    <a:lnTo>
                      <a:pt x="0" y="9"/>
                    </a:lnTo>
                    <a:close/>
                  </a:path>
                </a:pathLst>
              </a:custGeom>
              <a:solidFill>
                <a:schemeClr val="folHlink"/>
              </a:solidFill>
              <a:ln w="9525">
                <a:solidFill>
                  <a:schemeClr val="tx1"/>
                </a:solidFill>
                <a:round/>
                <a:headEnd/>
                <a:tailEnd/>
              </a:ln>
            </p:spPr>
            <p:txBody>
              <a:bodyPr/>
              <a:lstStyle/>
              <a:p>
                <a:endParaRPr lang="en-US"/>
              </a:p>
            </p:txBody>
          </p:sp>
          <p:sp>
            <p:nvSpPr>
              <p:cNvPr id="81393" name="Oval 145"/>
              <p:cNvSpPr>
                <a:spLocks noChangeArrowheads="1"/>
              </p:cNvSpPr>
              <p:nvPr/>
            </p:nvSpPr>
            <p:spPr bwMode="black">
              <a:xfrm>
                <a:off x="3532" y="2537"/>
                <a:ext cx="10" cy="10"/>
              </a:xfrm>
              <a:prstGeom prst="ellipse">
                <a:avLst/>
              </a:prstGeom>
              <a:solidFill>
                <a:schemeClr val="folHlink"/>
              </a:solidFill>
              <a:ln w="9525">
                <a:solidFill>
                  <a:schemeClr val="tx1"/>
                </a:solidFill>
                <a:round/>
                <a:headEnd/>
                <a:tailEnd/>
              </a:ln>
            </p:spPr>
            <p:txBody>
              <a:bodyPr/>
              <a:lstStyle/>
              <a:p>
                <a:endParaRPr lang="en-US"/>
              </a:p>
            </p:txBody>
          </p:sp>
          <p:sp>
            <p:nvSpPr>
              <p:cNvPr id="81394" name="Freeform 146"/>
              <p:cNvSpPr>
                <a:spLocks/>
              </p:cNvSpPr>
              <p:nvPr/>
            </p:nvSpPr>
            <p:spPr bwMode="black">
              <a:xfrm>
                <a:off x="3533" y="2539"/>
                <a:ext cx="19" cy="22"/>
              </a:xfrm>
              <a:custGeom>
                <a:avLst/>
                <a:gdLst>
                  <a:gd name="T0" fmla="*/ 0 w 75"/>
                  <a:gd name="T1" fmla="*/ 0 h 87"/>
                  <a:gd name="T2" fmla="*/ 0 w 75"/>
                  <a:gd name="T3" fmla="*/ 0 h 87"/>
                  <a:gd name="T4" fmla="*/ 0 w 75"/>
                  <a:gd name="T5" fmla="*/ 0 h 87"/>
                  <a:gd name="T6" fmla="*/ 0 w 75"/>
                  <a:gd name="T7" fmla="*/ 0 h 87"/>
                  <a:gd name="T8" fmla="*/ 0 w 75"/>
                  <a:gd name="T9" fmla="*/ 0 h 87"/>
                  <a:gd name="T10" fmla="*/ 0 60000 65536"/>
                  <a:gd name="T11" fmla="*/ 0 60000 65536"/>
                  <a:gd name="T12" fmla="*/ 0 60000 65536"/>
                  <a:gd name="T13" fmla="*/ 0 60000 65536"/>
                  <a:gd name="T14" fmla="*/ 0 60000 65536"/>
                  <a:gd name="T15" fmla="*/ 0 w 75"/>
                  <a:gd name="T16" fmla="*/ 0 h 87"/>
                  <a:gd name="T17" fmla="*/ 75 w 75"/>
                  <a:gd name="T18" fmla="*/ 87 h 87"/>
                </a:gdLst>
                <a:ahLst/>
                <a:cxnLst>
                  <a:cxn ang="T10">
                    <a:pos x="T0" y="T1"/>
                  </a:cxn>
                  <a:cxn ang="T11">
                    <a:pos x="T2" y="T3"/>
                  </a:cxn>
                  <a:cxn ang="T12">
                    <a:pos x="T4" y="T5"/>
                  </a:cxn>
                  <a:cxn ang="T13">
                    <a:pos x="T6" y="T7"/>
                  </a:cxn>
                  <a:cxn ang="T14">
                    <a:pos x="T8" y="T9"/>
                  </a:cxn>
                </a:cxnLst>
                <a:rect l="T15" t="T16" r="T17" b="T18"/>
                <a:pathLst>
                  <a:path w="75" h="87">
                    <a:moveTo>
                      <a:pt x="39" y="87"/>
                    </a:moveTo>
                    <a:lnTo>
                      <a:pt x="0" y="23"/>
                    </a:lnTo>
                    <a:lnTo>
                      <a:pt x="35" y="0"/>
                    </a:lnTo>
                    <a:lnTo>
                      <a:pt x="75" y="64"/>
                    </a:lnTo>
                    <a:lnTo>
                      <a:pt x="39" y="87"/>
                    </a:lnTo>
                    <a:close/>
                  </a:path>
                </a:pathLst>
              </a:custGeom>
              <a:solidFill>
                <a:schemeClr val="folHlink"/>
              </a:solidFill>
              <a:ln w="9525">
                <a:solidFill>
                  <a:schemeClr val="tx1"/>
                </a:solidFill>
                <a:round/>
                <a:headEnd/>
                <a:tailEnd/>
              </a:ln>
            </p:spPr>
            <p:txBody>
              <a:bodyPr/>
              <a:lstStyle/>
              <a:p>
                <a:endParaRPr lang="en-US"/>
              </a:p>
            </p:txBody>
          </p:sp>
          <p:sp>
            <p:nvSpPr>
              <p:cNvPr id="81395" name="Oval 147"/>
              <p:cNvSpPr>
                <a:spLocks noChangeArrowheads="1"/>
              </p:cNvSpPr>
              <p:nvPr/>
            </p:nvSpPr>
            <p:spPr bwMode="black">
              <a:xfrm>
                <a:off x="3537" y="2520"/>
                <a:ext cx="10" cy="10"/>
              </a:xfrm>
              <a:prstGeom prst="ellipse">
                <a:avLst/>
              </a:prstGeom>
              <a:solidFill>
                <a:schemeClr val="folHlink"/>
              </a:solidFill>
              <a:ln w="9525">
                <a:solidFill>
                  <a:schemeClr val="tx1"/>
                </a:solidFill>
                <a:round/>
                <a:headEnd/>
                <a:tailEnd/>
              </a:ln>
            </p:spPr>
            <p:txBody>
              <a:bodyPr/>
              <a:lstStyle/>
              <a:p>
                <a:endParaRPr lang="en-US"/>
              </a:p>
            </p:txBody>
          </p:sp>
          <p:sp>
            <p:nvSpPr>
              <p:cNvPr id="81396" name="Freeform 148"/>
              <p:cNvSpPr>
                <a:spLocks/>
              </p:cNvSpPr>
              <p:nvPr/>
            </p:nvSpPr>
            <p:spPr bwMode="black">
              <a:xfrm>
                <a:off x="3532" y="2524"/>
                <a:ext cx="15" cy="19"/>
              </a:xfrm>
              <a:custGeom>
                <a:avLst/>
                <a:gdLst>
                  <a:gd name="T0" fmla="*/ 0 w 59"/>
                  <a:gd name="T1" fmla="*/ 0 h 78"/>
                  <a:gd name="T2" fmla="*/ 0 w 59"/>
                  <a:gd name="T3" fmla="*/ 0 h 78"/>
                  <a:gd name="T4" fmla="*/ 0 w 59"/>
                  <a:gd name="T5" fmla="*/ 0 h 78"/>
                  <a:gd name="T6" fmla="*/ 0 w 59"/>
                  <a:gd name="T7" fmla="*/ 0 h 78"/>
                  <a:gd name="T8" fmla="*/ 0 w 59"/>
                  <a:gd name="T9" fmla="*/ 0 h 78"/>
                  <a:gd name="T10" fmla="*/ 0 60000 65536"/>
                  <a:gd name="T11" fmla="*/ 0 60000 65536"/>
                  <a:gd name="T12" fmla="*/ 0 60000 65536"/>
                  <a:gd name="T13" fmla="*/ 0 60000 65536"/>
                  <a:gd name="T14" fmla="*/ 0 60000 65536"/>
                  <a:gd name="T15" fmla="*/ 0 w 59"/>
                  <a:gd name="T16" fmla="*/ 0 h 78"/>
                  <a:gd name="T17" fmla="*/ 59 w 59"/>
                  <a:gd name="T18" fmla="*/ 78 h 78"/>
                </a:gdLst>
                <a:ahLst/>
                <a:cxnLst>
                  <a:cxn ang="T10">
                    <a:pos x="T0" y="T1"/>
                  </a:cxn>
                  <a:cxn ang="T11">
                    <a:pos x="T2" y="T3"/>
                  </a:cxn>
                  <a:cxn ang="T12">
                    <a:pos x="T4" y="T5"/>
                  </a:cxn>
                  <a:cxn ang="T13">
                    <a:pos x="T6" y="T7"/>
                  </a:cxn>
                  <a:cxn ang="T14">
                    <a:pos x="T8" y="T9"/>
                  </a:cxn>
                </a:cxnLst>
                <a:rect l="T15" t="T16" r="T17" b="T18"/>
                <a:pathLst>
                  <a:path w="59" h="78">
                    <a:moveTo>
                      <a:pt x="0" y="68"/>
                    </a:moveTo>
                    <a:lnTo>
                      <a:pt x="18" y="0"/>
                    </a:lnTo>
                    <a:lnTo>
                      <a:pt x="59" y="10"/>
                    </a:lnTo>
                    <a:lnTo>
                      <a:pt x="41" y="78"/>
                    </a:lnTo>
                    <a:lnTo>
                      <a:pt x="0" y="68"/>
                    </a:lnTo>
                    <a:close/>
                  </a:path>
                </a:pathLst>
              </a:custGeom>
              <a:solidFill>
                <a:schemeClr val="folHlink"/>
              </a:solidFill>
              <a:ln w="9525">
                <a:solidFill>
                  <a:schemeClr val="tx1"/>
                </a:solidFill>
                <a:round/>
                <a:headEnd/>
                <a:tailEnd/>
              </a:ln>
            </p:spPr>
            <p:txBody>
              <a:bodyPr/>
              <a:lstStyle/>
              <a:p>
                <a:endParaRPr lang="en-US"/>
              </a:p>
            </p:txBody>
          </p:sp>
          <p:sp>
            <p:nvSpPr>
              <p:cNvPr id="81397" name="Oval 149"/>
              <p:cNvSpPr>
                <a:spLocks noChangeArrowheads="1"/>
              </p:cNvSpPr>
              <p:nvPr/>
            </p:nvSpPr>
            <p:spPr bwMode="black">
              <a:xfrm>
                <a:off x="3523" y="2522"/>
                <a:ext cx="10" cy="10"/>
              </a:xfrm>
              <a:prstGeom prst="ellipse">
                <a:avLst/>
              </a:prstGeom>
              <a:solidFill>
                <a:schemeClr val="folHlink"/>
              </a:solidFill>
              <a:ln w="9525">
                <a:solidFill>
                  <a:schemeClr val="tx1"/>
                </a:solidFill>
                <a:round/>
                <a:headEnd/>
                <a:tailEnd/>
              </a:ln>
            </p:spPr>
            <p:txBody>
              <a:bodyPr/>
              <a:lstStyle/>
              <a:p>
                <a:endParaRPr lang="en-US"/>
              </a:p>
            </p:txBody>
          </p:sp>
          <p:sp>
            <p:nvSpPr>
              <p:cNvPr id="81398" name="Freeform 150"/>
              <p:cNvSpPr>
                <a:spLocks/>
              </p:cNvSpPr>
              <p:nvPr/>
            </p:nvSpPr>
            <p:spPr bwMode="black">
              <a:xfrm>
                <a:off x="3527" y="2520"/>
                <a:ext cx="16" cy="12"/>
              </a:xfrm>
              <a:custGeom>
                <a:avLst/>
                <a:gdLst>
                  <a:gd name="T0" fmla="*/ 0 w 64"/>
                  <a:gd name="T1" fmla="*/ 0 h 49"/>
                  <a:gd name="T2" fmla="*/ 0 w 64"/>
                  <a:gd name="T3" fmla="*/ 0 h 49"/>
                  <a:gd name="T4" fmla="*/ 0 w 64"/>
                  <a:gd name="T5" fmla="*/ 0 h 49"/>
                  <a:gd name="T6" fmla="*/ 0 w 64"/>
                  <a:gd name="T7" fmla="*/ 0 h 49"/>
                  <a:gd name="T8" fmla="*/ 0 w 64"/>
                  <a:gd name="T9" fmla="*/ 0 h 49"/>
                  <a:gd name="T10" fmla="*/ 0 60000 65536"/>
                  <a:gd name="T11" fmla="*/ 0 60000 65536"/>
                  <a:gd name="T12" fmla="*/ 0 60000 65536"/>
                  <a:gd name="T13" fmla="*/ 0 60000 65536"/>
                  <a:gd name="T14" fmla="*/ 0 60000 65536"/>
                  <a:gd name="T15" fmla="*/ 0 w 64"/>
                  <a:gd name="T16" fmla="*/ 0 h 49"/>
                  <a:gd name="T17" fmla="*/ 64 w 64"/>
                  <a:gd name="T18" fmla="*/ 49 h 49"/>
                </a:gdLst>
                <a:ahLst/>
                <a:cxnLst>
                  <a:cxn ang="T10">
                    <a:pos x="T0" y="T1"/>
                  </a:cxn>
                  <a:cxn ang="T11">
                    <a:pos x="T2" y="T3"/>
                  </a:cxn>
                  <a:cxn ang="T12">
                    <a:pos x="T4" y="T5"/>
                  </a:cxn>
                  <a:cxn ang="T13">
                    <a:pos x="T6" y="T7"/>
                  </a:cxn>
                  <a:cxn ang="T14">
                    <a:pos x="T8" y="T9"/>
                  </a:cxn>
                </a:cxnLst>
                <a:rect l="T15" t="T16" r="T17" b="T18"/>
                <a:pathLst>
                  <a:path w="64" h="49">
                    <a:moveTo>
                      <a:pt x="64" y="40"/>
                    </a:moveTo>
                    <a:lnTo>
                      <a:pt x="8" y="49"/>
                    </a:lnTo>
                    <a:lnTo>
                      <a:pt x="0" y="8"/>
                    </a:lnTo>
                    <a:lnTo>
                      <a:pt x="56" y="0"/>
                    </a:lnTo>
                    <a:lnTo>
                      <a:pt x="64" y="40"/>
                    </a:lnTo>
                    <a:close/>
                  </a:path>
                </a:pathLst>
              </a:custGeom>
              <a:solidFill>
                <a:schemeClr val="folHlink"/>
              </a:solidFill>
              <a:ln w="9525">
                <a:solidFill>
                  <a:schemeClr val="tx1"/>
                </a:solidFill>
                <a:round/>
                <a:headEnd/>
                <a:tailEnd/>
              </a:ln>
            </p:spPr>
            <p:txBody>
              <a:bodyPr/>
              <a:lstStyle/>
              <a:p>
                <a:endParaRPr lang="en-US"/>
              </a:p>
            </p:txBody>
          </p:sp>
          <p:sp>
            <p:nvSpPr>
              <p:cNvPr id="81399" name="Oval 151"/>
              <p:cNvSpPr>
                <a:spLocks noChangeArrowheads="1"/>
              </p:cNvSpPr>
              <p:nvPr/>
            </p:nvSpPr>
            <p:spPr bwMode="black">
              <a:xfrm>
                <a:off x="3520" y="2535"/>
                <a:ext cx="10" cy="10"/>
              </a:xfrm>
              <a:prstGeom prst="ellipse">
                <a:avLst/>
              </a:prstGeom>
              <a:solidFill>
                <a:schemeClr val="folHlink"/>
              </a:solidFill>
              <a:ln w="9525">
                <a:solidFill>
                  <a:schemeClr val="tx1"/>
                </a:solidFill>
                <a:round/>
                <a:headEnd/>
                <a:tailEnd/>
              </a:ln>
            </p:spPr>
            <p:txBody>
              <a:bodyPr/>
              <a:lstStyle/>
              <a:p>
                <a:endParaRPr lang="en-US"/>
              </a:p>
            </p:txBody>
          </p:sp>
          <p:sp>
            <p:nvSpPr>
              <p:cNvPr id="81400" name="Freeform 152"/>
              <p:cNvSpPr>
                <a:spLocks/>
              </p:cNvSpPr>
              <p:nvPr/>
            </p:nvSpPr>
            <p:spPr bwMode="black">
              <a:xfrm>
                <a:off x="3520" y="2526"/>
                <a:ext cx="13" cy="16"/>
              </a:xfrm>
              <a:custGeom>
                <a:avLst/>
                <a:gdLst>
                  <a:gd name="T0" fmla="*/ 0 w 54"/>
                  <a:gd name="T1" fmla="*/ 0 h 62"/>
                  <a:gd name="T2" fmla="*/ 0 w 54"/>
                  <a:gd name="T3" fmla="*/ 0 h 62"/>
                  <a:gd name="T4" fmla="*/ 0 w 54"/>
                  <a:gd name="T5" fmla="*/ 0 h 62"/>
                  <a:gd name="T6" fmla="*/ 0 w 54"/>
                  <a:gd name="T7" fmla="*/ 0 h 62"/>
                  <a:gd name="T8" fmla="*/ 0 w 54"/>
                  <a:gd name="T9" fmla="*/ 0 h 62"/>
                  <a:gd name="T10" fmla="*/ 0 60000 65536"/>
                  <a:gd name="T11" fmla="*/ 0 60000 65536"/>
                  <a:gd name="T12" fmla="*/ 0 60000 65536"/>
                  <a:gd name="T13" fmla="*/ 0 60000 65536"/>
                  <a:gd name="T14" fmla="*/ 0 60000 65536"/>
                  <a:gd name="T15" fmla="*/ 0 w 54"/>
                  <a:gd name="T16" fmla="*/ 0 h 62"/>
                  <a:gd name="T17" fmla="*/ 54 w 54"/>
                  <a:gd name="T18" fmla="*/ 62 h 62"/>
                </a:gdLst>
                <a:ahLst/>
                <a:cxnLst>
                  <a:cxn ang="T10">
                    <a:pos x="T0" y="T1"/>
                  </a:cxn>
                  <a:cxn ang="T11">
                    <a:pos x="T2" y="T3"/>
                  </a:cxn>
                  <a:cxn ang="T12">
                    <a:pos x="T4" y="T5"/>
                  </a:cxn>
                  <a:cxn ang="T13">
                    <a:pos x="T6" y="T7"/>
                  </a:cxn>
                  <a:cxn ang="T14">
                    <a:pos x="T8" y="T9"/>
                  </a:cxn>
                </a:cxnLst>
                <a:rect l="T15" t="T16" r="T17" b="T18"/>
                <a:pathLst>
                  <a:path w="54" h="62">
                    <a:moveTo>
                      <a:pt x="54" y="10"/>
                    </a:moveTo>
                    <a:lnTo>
                      <a:pt x="41" y="62"/>
                    </a:lnTo>
                    <a:lnTo>
                      <a:pt x="0" y="52"/>
                    </a:lnTo>
                    <a:lnTo>
                      <a:pt x="13" y="0"/>
                    </a:lnTo>
                    <a:lnTo>
                      <a:pt x="54" y="10"/>
                    </a:lnTo>
                    <a:close/>
                  </a:path>
                </a:pathLst>
              </a:custGeom>
              <a:solidFill>
                <a:schemeClr val="folHlink"/>
              </a:solidFill>
              <a:ln w="9525">
                <a:solidFill>
                  <a:schemeClr val="tx1"/>
                </a:solidFill>
                <a:round/>
                <a:headEnd/>
                <a:tailEnd/>
              </a:ln>
            </p:spPr>
            <p:txBody>
              <a:bodyPr/>
              <a:lstStyle/>
              <a:p>
                <a:endParaRPr lang="en-US"/>
              </a:p>
            </p:txBody>
          </p:sp>
          <p:sp>
            <p:nvSpPr>
              <p:cNvPr id="81401" name="Oval 153"/>
              <p:cNvSpPr>
                <a:spLocks noChangeArrowheads="1"/>
              </p:cNvSpPr>
              <p:nvPr/>
            </p:nvSpPr>
            <p:spPr bwMode="black">
              <a:xfrm>
                <a:off x="3516" y="2536"/>
                <a:ext cx="10" cy="10"/>
              </a:xfrm>
              <a:prstGeom prst="ellipse">
                <a:avLst/>
              </a:prstGeom>
              <a:solidFill>
                <a:schemeClr val="folHlink"/>
              </a:solidFill>
              <a:ln w="9525">
                <a:solidFill>
                  <a:schemeClr val="tx1"/>
                </a:solidFill>
                <a:round/>
                <a:headEnd/>
                <a:tailEnd/>
              </a:ln>
            </p:spPr>
            <p:txBody>
              <a:bodyPr/>
              <a:lstStyle/>
              <a:p>
                <a:endParaRPr lang="en-US"/>
              </a:p>
            </p:txBody>
          </p:sp>
          <p:sp>
            <p:nvSpPr>
              <p:cNvPr id="81402" name="Freeform 154"/>
              <p:cNvSpPr>
                <a:spLocks/>
              </p:cNvSpPr>
              <p:nvPr/>
            </p:nvSpPr>
            <p:spPr bwMode="black">
              <a:xfrm>
                <a:off x="3520" y="2535"/>
                <a:ext cx="6" cy="11"/>
              </a:xfrm>
              <a:custGeom>
                <a:avLst/>
                <a:gdLst>
                  <a:gd name="T0" fmla="*/ 0 w 23"/>
                  <a:gd name="T1" fmla="*/ 0 h 43"/>
                  <a:gd name="T2" fmla="*/ 0 w 23"/>
                  <a:gd name="T3" fmla="*/ 0 h 43"/>
                  <a:gd name="T4" fmla="*/ 0 w 23"/>
                  <a:gd name="T5" fmla="*/ 0 h 43"/>
                  <a:gd name="T6" fmla="*/ 0 w 23"/>
                  <a:gd name="T7" fmla="*/ 0 h 43"/>
                  <a:gd name="T8" fmla="*/ 0 w 23"/>
                  <a:gd name="T9" fmla="*/ 0 h 43"/>
                  <a:gd name="T10" fmla="*/ 0 60000 65536"/>
                  <a:gd name="T11" fmla="*/ 0 60000 65536"/>
                  <a:gd name="T12" fmla="*/ 0 60000 65536"/>
                  <a:gd name="T13" fmla="*/ 0 60000 65536"/>
                  <a:gd name="T14" fmla="*/ 0 60000 65536"/>
                  <a:gd name="T15" fmla="*/ 0 w 23"/>
                  <a:gd name="T16" fmla="*/ 0 h 43"/>
                  <a:gd name="T17" fmla="*/ 23 w 23"/>
                  <a:gd name="T18" fmla="*/ 43 h 43"/>
                </a:gdLst>
                <a:ahLst/>
                <a:cxnLst>
                  <a:cxn ang="T10">
                    <a:pos x="T0" y="T1"/>
                  </a:cxn>
                  <a:cxn ang="T11">
                    <a:pos x="T2" y="T3"/>
                  </a:cxn>
                  <a:cxn ang="T12">
                    <a:pos x="T4" y="T5"/>
                  </a:cxn>
                  <a:cxn ang="T13">
                    <a:pos x="T6" y="T7"/>
                  </a:cxn>
                  <a:cxn ang="T14">
                    <a:pos x="T8" y="T9"/>
                  </a:cxn>
                </a:cxnLst>
                <a:rect l="T15" t="T16" r="T17" b="T18"/>
                <a:pathLst>
                  <a:path w="23" h="43">
                    <a:moveTo>
                      <a:pt x="23" y="41"/>
                    </a:moveTo>
                    <a:lnTo>
                      <a:pt x="8" y="43"/>
                    </a:lnTo>
                    <a:lnTo>
                      <a:pt x="0" y="2"/>
                    </a:lnTo>
                    <a:lnTo>
                      <a:pt x="16" y="0"/>
                    </a:lnTo>
                    <a:lnTo>
                      <a:pt x="23" y="41"/>
                    </a:lnTo>
                    <a:close/>
                  </a:path>
                </a:pathLst>
              </a:custGeom>
              <a:solidFill>
                <a:schemeClr val="folHlink"/>
              </a:solidFill>
              <a:ln w="9525">
                <a:solidFill>
                  <a:schemeClr val="tx1"/>
                </a:solidFill>
                <a:round/>
                <a:headEnd/>
                <a:tailEnd/>
              </a:ln>
            </p:spPr>
            <p:txBody>
              <a:bodyPr/>
              <a:lstStyle/>
              <a:p>
                <a:endParaRPr lang="en-US"/>
              </a:p>
            </p:txBody>
          </p:sp>
          <p:sp>
            <p:nvSpPr>
              <p:cNvPr id="81403" name="Oval 155"/>
              <p:cNvSpPr>
                <a:spLocks noChangeArrowheads="1"/>
              </p:cNvSpPr>
              <p:nvPr/>
            </p:nvSpPr>
            <p:spPr bwMode="black">
              <a:xfrm>
                <a:off x="3509" y="2524"/>
                <a:ext cx="10" cy="11"/>
              </a:xfrm>
              <a:prstGeom prst="ellipse">
                <a:avLst/>
              </a:prstGeom>
              <a:solidFill>
                <a:schemeClr val="folHlink"/>
              </a:solidFill>
              <a:ln w="9525">
                <a:solidFill>
                  <a:schemeClr val="tx1"/>
                </a:solidFill>
                <a:round/>
                <a:headEnd/>
                <a:tailEnd/>
              </a:ln>
            </p:spPr>
            <p:txBody>
              <a:bodyPr/>
              <a:lstStyle/>
              <a:p>
                <a:endParaRPr lang="en-US"/>
              </a:p>
            </p:txBody>
          </p:sp>
          <p:sp>
            <p:nvSpPr>
              <p:cNvPr id="81404" name="Freeform 156"/>
              <p:cNvSpPr>
                <a:spLocks/>
              </p:cNvSpPr>
              <p:nvPr/>
            </p:nvSpPr>
            <p:spPr bwMode="black">
              <a:xfrm>
                <a:off x="3509" y="2527"/>
                <a:ext cx="16" cy="17"/>
              </a:xfrm>
              <a:custGeom>
                <a:avLst/>
                <a:gdLst>
                  <a:gd name="T0" fmla="*/ 0 w 63"/>
                  <a:gd name="T1" fmla="*/ 0 h 66"/>
                  <a:gd name="T2" fmla="*/ 0 w 63"/>
                  <a:gd name="T3" fmla="*/ 0 h 66"/>
                  <a:gd name="T4" fmla="*/ 0 w 63"/>
                  <a:gd name="T5" fmla="*/ 0 h 66"/>
                  <a:gd name="T6" fmla="*/ 0 w 63"/>
                  <a:gd name="T7" fmla="*/ 0 h 66"/>
                  <a:gd name="T8" fmla="*/ 0 w 63"/>
                  <a:gd name="T9" fmla="*/ 0 h 66"/>
                  <a:gd name="T10" fmla="*/ 0 60000 65536"/>
                  <a:gd name="T11" fmla="*/ 0 60000 65536"/>
                  <a:gd name="T12" fmla="*/ 0 60000 65536"/>
                  <a:gd name="T13" fmla="*/ 0 60000 65536"/>
                  <a:gd name="T14" fmla="*/ 0 60000 65536"/>
                  <a:gd name="T15" fmla="*/ 0 w 63"/>
                  <a:gd name="T16" fmla="*/ 0 h 66"/>
                  <a:gd name="T17" fmla="*/ 63 w 63"/>
                  <a:gd name="T18" fmla="*/ 66 h 66"/>
                </a:gdLst>
                <a:ahLst/>
                <a:cxnLst>
                  <a:cxn ang="T10">
                    <a:pos x="T0" y="T1"/>
                  </a:cxn>
                  <a:cxn ang="T11">
                    <a:pos x="T2" y="T3"/>
                  </a:cxn>
                  <a:cxn ang="T12">
                    <a:pos x="T4" y="T5"/>
                  </a:cxn>
                  <a:cxn ang="T13">
                    <a:pos x="T6" y="T7"/>
                  </a:cxn>
                  <a:cxn ang="T14">
                    <a:pos x="T8" y="T9"/>
                  </a:cxn>
                </a:cxnLst>
                <a:rect l="T15" t="T16" r="T17" b="T18"/>
                <a:pathLst>
                  <a:path w="63" h="66">
                    <a:moveTo>
                      <a:pt x="27" y="66"/>
                    </a:moveTo>
                    <a:lnTo>
                      <a:pt x="0" y="20"/>
                    </a:lnTo>
                    <a:lnTo>
                      <a:pt x="35" y="0"/>
                    </a:lnTo>
                    <a:lnTo>
                      <a:pt x="63" y="46"/>
                    </a:lnTo>
                    <a:lnTo>
                      <a:pt x="27" y="66"/>
                    </a:lnTo>
                    <a:close/>
                  </a:path>
                </a:pathLst>
              </a:custGeom>
              <a:solidFill>
                <a:schemeClr val="folHlink"/>
              </a:solidFill>
              <a:ln w="9525">
                <a:solidFill>
                  <a:schemeClr val="tx1"/>
                </a:solidFill>
                <a:round/>
                <a:headEnd/>
                <a:tailEnd/>
              </a:ln>
            </p:spPr>
            <p:txBody>
              <a:bodyPr/>
              <a:lstStyle/>
              <a:p>
                <a:endParaRPr lang="en-US"/>
              </a:p>
            </p:txBody>
          </p:sp>
          <p:sp>
            <p:nvSpPr>
              <p:cNvPr id="81405" name="Oval 157"/>
              <p:cNvSpPr>
                <a:spLocks noChangeArrowheads="1"/>
              </p:cNvSpPr>
              <p:nvPr/>
            </p:nvSpPr>
            <p:spPr bwMode="black">
              <a:xfrm>
                <a:off x="3495" y="2527"/>
                <a:ext cx="10" cy="10"/>
              </a:xfrm>
              <a:prstGeom prst="ellipse">
                <a:avLst/>
              </a:prstGeom>
              <a:solidFill>
                <a:schemeClr val="folHlink"/>
              </a:solidFill>
              <a:ln w="9525">
                <a:solidFill>
                  <a:schemeClr val="tx1"/>
                </a:solidFill>
                <a:round/>
                <a:headEnd/>
                <a:tailEnd/>
              </a:ln>
            </p:spPr>
            <p:txBody>
              <a:bodyPr/>
              <a:lstStyle/>
              <a:p>
                <a:endParaRPr lang="en-US"/>
              </a:p>
            </p:txBody>
          </p:sp>
          <p:sp>
            <p:nvSpPr>
              <p:cNvPr id="81406" name="Freeform 158"/>
              <p:cNvSpPr>
                <a:spLocks/>
              </p:cNvSpPr>
              <p:nvPr/>
            </p:nvSpPr>
            <p:spPr bwMode="black">
              <a:xfrm>
                <a:off x="3499" y="2524"/>
                <a:ext cx="16" cy="13"/>
              </a:xfrm>
              <a:custGeom>
                <a:avLst/>
                <a:gdLst>
                  <a:gd name="T0" fmla="*/ 0 w 63"/>
                  <a:gd name="T1" fmla="*/ 0 h 50"/>
                  <a:gd name="T2" fmla="*/ 0 w 63"/>
                  <a:gd name="T3" fmla="*/ 0 h 50"/>
                  <a:gd name="T4" fmla="*/ 0 w 63"/>
                  <a:gd name="T5" fmla="*/ 0 h 50"/>
                  <a:gd name="T6" fmla="*/ 0 w 63"/>
                  <a:gd name="T7" fmla="*/ 0 h 50"/>
                  <a:gd name="T8" fmla="*/ 0 w 63"/>
                  <a:gd name="T9" fmla="*/ 0 h 50"/>
                  <a:gd name="T10" fmla="*/ 0 60000 65536"/>
                  <a:gd name="T11" fmla="*/ 0 60000 65536"/>
                  <a:gd name="T12" fmla="*/ 0 60000 65536"/>
                  <a:gd name="T13" fmla="*/ 0 60000 65536"/>
                  <a:gd name="T14" fmla="*/ 0 60000 65536"/>
                  <a:gd name="T15" fmla="*/ 0 w 63"/>
                  <a:gd name="T16" fmla="*/ 0 h 50"/>
                  <a:gd name="T17" fmla="*/ 63 w 63"/>
                  <a:gd name="T18" fmla="*/ 50 h 50"/>
                </a:gdLst>
                <a:ahLst/>
                <a:cxnLst>
                  <a:cxn ang="T10">
                    <a:pos x="T0" y="T1"/>
                  </a:cxn>
                  <a:cxn ang="T11">
                    <a:pos x="T2" y="T3"/>
                  </a:cxn>
                  <a:cxn ang="T12">
                    <a:pos x="T4" y="T5"/>
                  </a:cxn>
                  <a:cxn ang="T13">
                    <a:pos x="T6" y="T7"/>
                  </a:cxn>
                  <a:cxn ang="T14">
                    <a:pos x="T8" y="T9"/>
                  </a:cxn>
                </a:cxnLst>
                <a:rect l="T15" t="T16" r="T17" b="T18"/>
                <a:pathLst>
                  <a:path w="63" h="50">
                    <a:moveTo>
                      <a:pt x="63" y="41"/>
                    </a:moveTo>
                    <a:lnTo>
                      <a:pt x="7" y="50"/>
                    </a:lnTo>
                    <a:lnTo>
                      <a:pt x="0" y="9"/>
                    </a:lnTo>
                    <a:lnTo>
                      <a:pt x="56" y="0"/>
                    </a:lnTo>
                    <a:lnTo>
                      <a:pt x="63" y="41"/>
                    </a:lnTo>
                    <a:close/>
                  </a:path>
                </a:pathLst>
              </a:custGeom>
              <a:solidFill>
                <a:schemeClr val="folHlink"/>
              </a:solidFill>
              <a:ln w="9525">
                <a:solidFill>
                  <a:schemeClr val="tx1"/>
                </a:solidFill>
                <a:round/>
                <a:headEnd/>
                <a:tailEnd/>
              </a:ln>
            </p:spPr>
            <p:txBody>
              <a:bodyPr/>
              <a:lstStyle/>
              <a:p>
                <a:endParaRPr lang="en-US"/>
              </a:p>
            </p:txBody>
          </p:sp>
          <p:sp>
            <p:nvSpPr>
              <p:cNvPr id="81407" name="Oval 159"/>
              <p:cNvSpPr>
                <a:spLocks noChangeArrowheads="1"/>
              </p:cNvSpPr>
              <p:nvPr/>
            </p:nvSpPr>
            <p:spPr bwMode="black">
              <a:xfrm>
                <a:off x="3504" y="2541"/>
                <a:ext cx="10" cy="10"/>
              </a:xfrm>
              <a:prstGeom prst="ellipse">
                <a:avLst/>
              </a:prstGeom>
              <a:solidFill>
                <a:schemeClr val="folHlink"/>
              </a:solidFill>
              <a:ln w="9525">
                <a:solidFill>
                  <a:schemeClr val="tx1"/>
                </a:solidFill>
                <a:round/>
                <a:headEnd/>
                <a:tailEnd/>
              </a:ln>
            </p:spPr>
            <p:txBody>
              <a:bodyPr/>
              <a:lstStyle/>
              <a:p>
                <a:endParaRPr lang="en-US"/>
              </a:p>
            </p:txBody>
          </p:sp>
          <p:sp>
            <p:nvSpPr>
              <p:cNvPr id="81408" name="Freeform 160"/>
              <p:cNvSpPr>
                <a:spLocks/>
              </p:cNvSpPr>
              <p:nvPr/>
            </p:nvSpPr>
            <p:spPr bwMode="black">
              <a:xfrm>
                <a:off x="3496" y="2529"/>
                <a:ext cx="18" cy="20"/>
              </a:xfrm>
              <a:custGeom>
                <a:avLst/>
                <a:gdLst>
                  <a:gd name="T0" fmla="*/ 0 w 71"/>
                  <a:gd name="T1" fmla="*/ 0 h 81"/>
                  <a:gd name="T2" fmla="*/ 0 w 71"/>
                  <a:gd name="T3" fmla="*/ 0 h 81"/>
                  <a:gd name="T4" fmla="*/ 0 w 71"/>
                  <a:gd name="T5" fmla="*/ 0 h 81"/>
                  <a:gd name="T6" fmla="*/ 0 w 71"/>
                  <a:gd name="T7" fmla="*/ 0 h 81"/>
                  <a:gd name="T8" fmla="*/ 0 w 71"/>
                  <a:gd name="T9" fmla="*/ 0 h 81"/>
                  <a:gd name="T10" fmla="*/ 0 60000 65536"/>
                  <a:gd name="T11" fmla="*/ 0 60000 65536"/>
                  <a:gd name="T12" fmla="*/ 0 60000 65536"/>
                  <a:gd name="T13" fmla="*/ 0 60000 65536"/>
                  <a:gd name="T14" fmla="*/ 0 60000 65536"/>
                  <a:gd name="T15" fmla="*/ 0 w 71"/>
                  <a:gd name="T16" fmla="*/ 0 h 81"/>
                  <a:gd name="T17" fmla="*/ 71 w 71"/>
                  <a:gd name="T18" fmla="*/ 81 h 81"/>
                </a:gdLst>
                <a:ahLst/>
                <a:cxnLst>
                  <a:cxn ang="T10">
                    <a:pos x="T0" y="T1"/>
                  </a:cxn>
                  <a:cxn ang="T11">
                    <a:pos x="T2" y="T3"/>
                  </a:cxn>
                  <a:cxn ang="T12">
                    <a:pos x="T4" y="T5"/>
                  </a:cxn>
                  <a:cxn ang="T13">
                    <a:pos x="T6" y="T7"/>
                  </a:cxn>
                  <a:cxn ang="T14">
                    <a:pos x="T8" y="T9"/>
                  </a:cxn>
                </a:cxnLst>
                <a:rect l="T15" t="T16" r="T17" b="T18"/>
                <a:pathLst>
                  <a:path w="71" h="81">
                    <a:moveTo>
                      <a:pt x="33" y="0"/>
                    </a:moveTo>
                    <a:lnTo>
                      <a:pt x="71" y="58"/>
                    </a:lnTo>
                    <a:lnTo>
                      <a:pt x="38" y="81"/>
                    </a:lnTo>
                    <a:lnTo>
                      <a:pt x="0" y="23"/>
                    </a:lnTo>
                    <a:lnTo>
                      <a:pt x="33" y="0"/>
                    </a:lnTo>
                    <a:close/>
                  </a:path>
                </a:pathLst>
              </a:custGeom>
              <a:solidFill>
                <a:schemeClr val="folHlink"/>
              </a:solidFill>
              <a:ln w="9525">
                <a:solidFill>
                  <a:schemeClr val="tx1"/>
                </a:solidFill>
                <a:round/>
                <a:headEnd/>
                <a:tailEnd/>
              </a:ln>
            </p:spPr>
            <p:txBody>
              <a:bodyPr/>
              <a:lstStyle/>
              <a:p>
                <a:endParaRPr lang="en-US"/>
              </a:p>
            </p:txBody>
          </p:sp>
          <p:sp>
            <p:nvSpPr>
              <p:cNvPr id="81409" name="Oval 161"/>
              <p:cNvSpPr>
                <a:spLocks noChangeArrowheads="1"/>
              </p:cNvSpPr>
              <p:nvPr/>
            </p:nvSpPr>
            <p:spPr bwMode="black">
              <a:xfrm>
                <a:off x="3500" y="2560"/>
                <a:ext cx="10" cy="10"/>
              </a:xfrm>
              <a:prstGeom prst="ellipse">
                <a:avLst/>
              </a:prstGeom>
              <a:solidFill>
                <a:schemeClr val="folHlink"/>
              </a:solidFill>
              <a:ln w="9525">
                <a:solidFill>
                  <a:schemeClr val="tx1"/>
                </a:solidFill>
                <a:round/>
                <a:headEnd/>
                <a:tailEnd/>
              </a:ln>
            </p:spPr>
            <p:txBody>
              <a:bodyPr/>
              <a:lstStyle/>
              <a:p>
                <a:endParaRPr lang="en-US"/>
              </a:p>
            </p:txBody>
          </p:sp>
          <p:sp>
            <p:nvSpPr>
              <p:cNvPr id="81410" name="Freeform 162"/>
              <p:cNvSpPr>
                <a:spLocks/>
              </p:cNvSpPr>
              <p:nvPr/>
            </p:nvSpPr>
            <p:spPr bwMode="black">
              <a:xfrm>
                <a:off x="3500" y="2545"/>
                <a:ext cx="14" cy="21"/>
              </a:xfrm>
              <a:custGeom>
                <a:avLst/>
                <a:gdLst>
                  <a:gd name="T0" fmla="*/ 0 w 57"/>
                  <a:gd name="T1" fmla="*/ 0 h 85"/>
                  <a:gd name="T2" fmla="*/ 0 w 57"/>
                  <a:gd name="T3" fmla="*/ 0 h 85"/>
                  <a:gd name="T4" fmla="*/ 0 w 57"/>
                  <a:gd name="T5" fmla="*/ 0 h 85"/>
                  <a:gd name="T6" fmla="*/ 0 w 57"/>
                  <a:gd name="T7" fmla="*/ 0 h 85"/>
                  <a:gd name="T8" fmla="*/ 0 w 57"/>
                  <a:gd name="T9" fmla="*/ 0 h 85"/>
                  <a:gd name="T10" fmla="*/ 0 60000 65536"/>
                  <a:gd name="T11" fmla="*/ 0 60000 65536"/>
                  <a:gd name="T12" fmla="*/ 0 60000 65536"/>
                  <a:gd name="T13" fmla="*/ 0 60000 65536"/>
                  <a:gd name="T14" fmla="*/ 0 60000 65536"/>
                  <a:gd name="T15" fmla="*/ 0 w 57"/>
                  <a:gd name="T16" fmla="*/ 0 h 85"/>
                  <a:gd name="T17" fmla="*/ 57 w 57"/>
                  <a:gd name="T18" fmla="*/ 85 h 85"/>
                </a:gdLst>
                <a:ahLst/>
                <a:cxnLst>
                  <a:cxn ang="T10">
                    <a:pos x="T0" y="T1"/>
                  </a:cxn>
                  <a:cxn ang="T11">
                    <a:pos x="T2" y="T3"/>
                  </a:cxn>
                  <a:cxn ang="T12">
                    <a:pos x="T4" y="T5"/>
                  </a:cxn>
                  <a:cxn ang="T13">
                    <a:pos x="T6" y="T7"/>
                  </a:cxn>
                  <a:cxn ang="T14">
                    <a:pos x="T8" y="T9"/>
                  </a:cxn>
                </a:cxnLst>
                <a:rect l="T15" t="T16" r="T17" b="T18"/>
                <a:pathLst>
                  <a:path w="57" h="85">
                    <a:moveTo>
                      <a:pt x="57" y="10"/>
                    </a:moveTo>
                    <a:lnTo>
                      <a:pt x="40" y="85"/>
                    </a:lnTo>
                    <a:lnTo>
                      <a:pt x="0" y="74"/>
                    </a:lnTo>
                    <a:lnTo>
                      <a:pt x="16" y="0"/>
                    </a:lnTo>
                    <a:lnTo>
                      <a:pt x="57" y="10"/>
                    </a:lnTo>
                    <a:close/>
                  </a:path>
                </a:pathLst>
              </a:custGeom>
              <a:solidFill>
                <a:schemeClr val="folHlink"/>
              </a:solidFill>
              <a:ln w="9525">
                <a:solidFill>
                  <a:schemeClr val="tx1"/>
                </a:solidFill>
                <a:round/>
                <a:headEnd/>
                <a:tailEnd/>
              </a:ln>
            </p:spPr>
            <p:txBody>
              <a:bodyPr/>
              <a:lstStyle/>
              <a:p>
                <a:endParaRPr lang="en-US"/>
              </a:p>
            </p:txBody>
          </p:sp>
          <p:sp>
            <p:nvSpPr>
              <p:cNvPr id="81411" name="Oval 163"/>
              <p:cNvSpPr>
                <a:spLocks noChangeArrowheads="1"/>
              </p:cNvSpPr>
              <p:nvPr/>
            </p:nvSpPr>
            <p:spPr bwMode="black">
              <a:xfrm>
                <a:off x="3514" y="2557"/>
                <a:ext cx="10" cy="10"/>
              </a:xfrm>
              <a:prstGeom prst="ellipse">
                <a:avLst/>
              </a:prstGeom>
              <a:solidFill>
                <a:schemeClr val="folHlink"/>
              </a:solidFill>
              <a:ln w="9525">
                <a:solidFill>
                  <a:schemeClr val="tx1"/>
                </a:solidFill>
                <a:round/>
                <a:headEnd/>
                <a:tailEnd/>
              </a:ln>
            </p:spPr>
            <p:txBody>
              <a:bodyPr/>
              <a:lstStyle/>
              <a:p>
                <a:endParaRPr lang="en-US"/>
              </a:p>
            </p:txBody>
          </p:sp>
          <p:sp>
            <p:nvSpPr>
              <p:cNvPr id="81412" name="Freeform 164"/>
              <p:cNvSpPr>
                <a:spLocks/>
              </p:cNvSpPr>
              <p:nvPr/>
            </p:nvSpPr>
            <p:spPr bwMode="black">
              <a:xfrm>
                <a:off x="3504" y="2557"/>
                <a:ext cx="16" cy="13"/>
              </a:xfrm>
              <a:custGeom>
                <a:avLst/>
                <a:gdLst>
                  <a:gd name="T0" fmla="*/ 0 w 62"/>
                  <a:gd name="T1" fmla="*/ 0 h 50"/>
                  <a:gd name="T2" fmla="*/ 0 w 62"/>
                  <a:gd name="T3" fmla="*/ 0 h 50"/>
                  <a:gd name="T4" fmla="*/ 0 w 62"/>
                  <a:gd name="T5" fmla="*/ 0 h 50"/>
                  <a:gd name="T6" fmla="*/ 0 w 62"/>
                  <a:gd name="T7" fmla="*/ 0 h 50"/>
                  <a:gd name="T8" fmla="*/ 0 w 62"/>
                  <a:gd name="T9" fmla="*/ 0 h 50"/>
                  <a:gd name="T10" fmla="*/ 0 60000 65536"/>
                  <a:gd name="T11" fmla="*/ 0 60000 65536"/>
                  <a:gd name="T12" fmla="*/ 0 60000 65536"/>
                  <a:gd name="T13" fmla="*/ 0 60000 65536"/>
                  <a:gd name="T14" fmla="*/ 0 60000 65536"/>
                  <a:gd name="T15" fmla="*/ 0 w 62"/>
                  <a:gd name="T16" fmla="*/ 0 h 50"/>
                  <a:gd name="T17" fmla="*/ 62 w 62"/>
                  <a:gd name="T18" fmla="*/ 50 h 50"/>
                </a:gdLst>
                <a:ahLst/>
                <a:cxnLst>
                  <a:cxn ang="T10">
                    <a:pos x="T0" y="T1"/>
                  </a:cxn>
                  <a:cxn ang="T11">
                    <a:pos x="T2" y="T3"/>
                  </a:cxn>
                  <a:cxn ang="T12">
                    <a:pos x="T4" y="T5"/>
                  </a:cxn>
                  <a:cxn ang="T13">
                    <a:pos x="T6" y="T7"/>
                  </a:cxn>
                  <a:cxn ang="T14">
                    <a:pos x="T8" y="T9"/>
                  </a:cxn>
                </a:cxnLst>
                <a:rect l="T15" t="T16" r="T17" b="T18"/>
                <a:pathLst>
                  <a:path w="62" h="50">
                    <a:moveTo>
                      <a:pt x="0" y="9"/>
                    </a:moveTo>
                    <a:lnTo>
                      <a:pt x="55" y="0"/>
                    </a:lnTo>
                    <a:lnTo>
                      <a:pt x="62" y="41"/>
                    </a:lnTo>
                    <a:lnTo>
                      <a:pt x="8" y="50"/>
                    </a:lnTo>
                    <a:lnTo>
                      <a:pt x="0" y="9"/>
                    </a:lnTo>
                    <a:close/>
                  </a:path>
                </a:pathLst>
              </a:custGeom>
              <a:solidFill>
                <a:schemeClr val="folHlink"/>
              </a:solidFill>
              <a:ln w="9525">
                <a:solidFill>
                  <a:schemeClr val="tx1"/>
                </a:solidFill>
                <a:round/>
                <a:headEnd/>
                <a:tailEnd/>
              </a:ln>
            </p:spPr>
            <p:txBody>
              <a:bodyPr/>
              <a:lstStyle/>
              <a:p>
                <a:endParaRPr lang="en-US"/>
              </a:p>
            </p:txBody>
          </p:sp>
          <p:sp>
            <p:nvSpPr>
              <p:cNvPr id="81413" name="Oval 165"/>
              <p:cNvSpPr>
                <a:spLocks noChangeArrowheads="1"/>
              </p:cNvSpPr>
              <p:nvPr/>
            </p:nvSpPr>
            <p:spPr bwMode="black">
              <a:xfrm>
                <a:off x="3517" y="2544"/>
                <a:ext cx="10" cy="10"/>
              </a:xfrm>
              <a:prstGeom prst="ellipse">
                <a:avLst/>
              </a:prstGeom>
              <a:solidFill>
                <a:schemeClr val="folHlink"/>
              </a:solidFill>
              <a:ln w="9525">
                <a:solidFill>
                  <a:schemeClr val="tx1"/>
                </a:solidFill>
                <a:round/>
                <a:headEnd/>
                <a:tailEnd/>
              </a:ln>
            </p:spPr>
            <p:txBody>
              <a:bodyPr/>
              <a:lstStyle/>
              <a:p>
                <a:endParaRPr lang="en-US"/>
              </a:p>
            </p:txBody>
          </p:sp>
          <p:sp>
            <p:nvSpPr>
              <p:cNvPr id="81414" name="Freeform 166"/>
              <p:cNvSpPr>
                <a:spLocks/>
              </p:cNvSpPr>
              <p:nvPr/>
            </p:nvSpPr>
            <p:spPr bwMode="black">
              <a:xfrm>
                <a:off x="3514" y="2548"/>
                <a:ext cx="13" cy="15"/>
              </a:xfrm>
              <a:custGeom>
                <a:avLst/>
                <a:gdLst>
                  <a:gd name="T0" fmla="*/ 0 w 52"/>
                  <a:gd name="T1" fmla="*/ 0 h 62"/>
                  <a:gd name="T2" fmla="*/ 0 w 52"/>
                  <a:gd name="T3" fmla="*/ 0 h 62"/>
                  <a:gd name="T4" fmla="*/ 0 w 52"/>
                  <a:gd name="T5" fmla="*/ 0 h 62"/>
                  <a:gd name="T6" fmla="*/ 0 w 52"/>
                  <a:gd name="T7" fmla="*/ 0 h 62"/>
                  <a:gd name="T8" fmla="*/ 0 w 52"/>
                  <a:gd name="T9" fmla="*/ 0 h 62"/>
                  <a:gd name="T10" fmla="*/ 0 60000 65536"/>
                  <a:gd name="T11" fmla="*/ 0 60000 65536"/>
                  <a:gd name="T12" fmla="*/ 0 60000 65536"/>
                  <a:gd name="T13" fmla="*/ 0 60000 65536"/>
                  <a:gd name="T14" fmla="*/ 0 60000 65536"/>
                  <a:gd name="T15" fmla="*/ 0 w 52"/>
                  <a:gd name="T16" fmla="*/ 0 h 62"/>
                  <a:gd name="T17" fmla="*/ 52 w 52"/>
                  <a:gd name="T18" fmla="*/ 62 h 62"/>
                </a:gdLst>
                <a:ahLst/>
                <a:cxnLst>
                  <a:cxn ang="T10">
                    <a:pos x="T0" y="T1"/>
                  </a:cxn>
                  <a:cxn ang="T11">
                    <a:pos x="T2" y="T3"/>
                  </a:cxn>
                  <a:cxn ang="T12">
                    <a:pos x="T4" y="T5"/>
                  </a:cxn>
                  <a:cxn ang="T13">
                    <a:pos x="T6" y="T7"/>
                  </a:cxn>
                  <a:cxn ang="T14">
                    <a:pos x="T8" y="T9"/>
                  </a:cxn>
                </a:cxnLst>
                <a:rect l="T15" t="T16" r="T17" b="T18"/>
                <a:pathLst>
                  <a:path w="52" h="62">
                    <a:moveTo>
                      <a:pt x="0" y="55"/>
                    </a:moveTo>
                    <a:lnTo>
                      <a:pt x="12" y="0"/>
                    </a:lnTo>
                    <a:lnTo>
                      <a:pt x="52" y="7"/>
                    </a:lnTo>
                    <a:lnTo>
                      <a:pt x="41" y="62"/>
                    </a:lnTo>
                    <a:lnTo>
                      <a:pt x="0" y="55"/>
                    </a:lnTo>
                    <a:close/>
                  </a:path>
                </a:pathLst>
              </a:custGeom>
              <a:solidFill>
                <a:schemeClr val="folHlink"/>
              </a:solidFill>
              <a:ln w="9525">
                <a:solidFill>
                  <a:schemeClr val="tx1"/>
                </a:solidFill>
                <a:round/>
                <a:headEnd/>
                <a:tailEnd/>
              </a:ln>
            </p:spPr>
            <p:txBody>
              <a:bodyPr/>
              <a:lstStyle/>
              <a:p>
                <a:endParaRPr lang="en-US"/>
              </a:p>
            </p:txBody>
          </p:sp>
          <p:sp>
            <p:nvSpPr>
              <p:cNvPr id="81415" name="Oval 167"/>
              <p:cNvSpPr>
                <a:spLocks noChangeArrowheads="1"/>
              </p:cNvSpPr>
              <p:nvPr/>
            </p:nvSpPr>
            <p:spPr bwMode="black">
              <a:xfrm>
                <a:off x="3521" y="2543"/>
                <a:ext cx="10" cy="10"/>
              </a:xfrm>
              <a:prstGeom prst="ellipse">
                <a:avLst/>
              </a:prstGeom>
              <a:solidFill>
                <a:schemeClr val="folHlink"/>
              </a:solidFill>
              <a:ln w="9525">
                <a:solidFill>
                  <a:schemeClr val="tx1"/>
                </a:solidFill>
                <a:round/>
                <a:headEnd/>
                <a:tailEnd/>
              </a:ln>
            </p:spPr>
            <p:txBody>
              <a:bodyPr/>
              <a:lstStyle/>
              <a:p>
                <a:endParaRPr lang="en-US"/>
              </a:p>
            </p:txBody>
          </p:sp>
          <p:sp>
            <p:nvSpPr>
              <p:cNvPr id="81416" name="Freeform 168"/>
              <p:cNvSpPr>
                <a:spLocks/>
              </p:cNvSpPr>
              <p:nvPr/>
            </p:nvSpPr>
            <p:spPr bwMode="black">
              <a:xfrm>
                <a:off x="3521" y="2543"/>
                <a:ext cx="6" cy="11"/>
              </a:xfrm>
              <a:custGeom>
                <a:avLst/>
                <a:gdLst>
                  <a:gd name="T0" fmla="*/ 0 w 22"/>
                  <a:gd name="T1" fmla="*/ 0 h 43"/>
                  <a:gd name="T2" fmla="*/ 0 w 22"/>
                  <a:gd name="T3" fmla="*/ 0 h 43"/>
                  <a:gd name="T4" fmla="*/ 0 w 22"/>
                  <a:gd name="T5" fmla="*/ 0 h 43"/>
                  <a:gd name="T6" fmla="*/ 0 w 22"/>
                  <a:gd name="T7" fmla="*/ 0 h 43"/>
                  <a:gd name="T8" fmla="*/ 0 w 22"/>
                  <a:gd name="T9" fmla="*/ 0 h 43"/>
                  <a:gd name="T10" fmla="*/ 0 60000 65536"/>
                  <a:gd name="T11" fmla="*/ 0 60000 65536"/>
                  <a:gd name="T12" fmla="*/ 0 60000 65536"/>
                  <a:gd name="T13" fmla="*/ 0 60000 65536"/>
                  <a:gd name="T14" fmla="*/ 0 60000 65536"/>
                  <a:gd name="T15" fmla="*/ 0 w 22"/>
                  <a:gd name="T16" fmla="*/ 0 h 43"/>
                  <a:gd name="T17" fmla="*/ 22 w 22"/>
                  <a:gd name="T18" fmla="*/ 43 h 43"/>
                </a:gdLst>
                <a:ahLst/>
                <a:cxnLst>
                  <a:cxn ang="T10">
                    <a:pos x="T0" y="T1"/>
                  </a:cxn>
                  <a:cxn ang="T11">
                    <a:pos x="T2" y="T3"/>
                  </a:cxn>
                  <a:cxn ang="T12">
                    <a:pos x="T4" y="T5"/>
                  </a:cxn>
                  <a:cxn ang="T13">
                    <a:pos x="T6" y="T7"/>
                  </a:cxn>
                  <a:cxn ang="T14">
                    <a:pos x="T8" y="T9"/>
                  </a:cxn>
                </a:cxnLst>
                <a:rect l="T15" t="T16" r="T17" b="T18"/>
                <a:pathLst>
                  <a:path w="22" h="43">
                    <a:moveTo>
                      <a:pt x="0" y="2"/>
                    </a:moveTo>
                    <a:lnTo>
                      <a:pt x="17" y="0"/>
                    </a:lnTo>
                    <a:lnTo>
                      <a:pt x="22" y="40"/>
                    </a:lnTo>
                    <a:lnTo>
                      <a:pt x="5" y="43"/>
                    </a:lnTo>
                    <a:lnTo>
                      <a:pt x="0" y="2"/>
                    </a:lnTo>
                    <a:close/>
                  </a:path>
                </a:pathLst>
              </a:custGeom>
              <a:solidFill>
                <a:schemeClr val="folHlink"/>
              </a:solidFill>
              <a:ln w="9525">
                <a:solidFill>
                  <a:schemeClr val="tx1"/>
                </a:solidFill>
                <a:round/>
                <a:headEnd/>
                <a:tailEnd/>
              </a:ln>
            </p:spPr>
            <p:txBody>
              <a:bodyPr/>
              <a:lstStyle/>
              <a:p>
                <a:endParaRPr lang="en-US"/>
              </a:p>
            </p:txBody>
          </p:sp>
          <p:sp>
            <p:nvSpPr>
              <p:cNvPr id="81417" name="Oval 169"/>
              <p:cNvSpPr>
                <a:spLocks noChangeArrowheads="1"/>
              </p:cNvSpPr>
              <p:nvPr/>
            </p:nvSpPr>
            <p:spPr bwMode="black">
              <a:xfrm>
                <a:off x="3528" y="2555"/>
                <a:ext cx="11" cy="10"/>
              </a:xfrm>
              <a:prstGeom prst="ellipse">
                <a:avLst/>
              </a:prstGeom>
              <a:solidFill>
                <a:schemeClr val="folHlink"/>
              </a:solidFill>
              <a:ln w="9525">
                <a:solidFill>
                  <a:schemeClr val="tx1"/>
                </a:solidFill>
                <a:round/>
                <a:headEnd/>
                <a:tailEnd/>
              </a:ln>
            </p:spPr>
            <p:txBody>
              <a:bodyPr/>
              <a:lstStyle/>
              <a:p>
                <a:endParaRPr lang="en-US"/>
              </a:p>
            </p:txBody>
          </p:sp>
          <p:sp>
            <p:nvSpPr>
              <p:cNvPr id="81418" name="Freeform 170"/>
              <p:cNvSpPr>
                <a:spLocks/>
              </p:cNvSpPr>
              <p:nvPr/>
            </p:nvSpPr>
            <p:spPr bwMode="black">
              <a:xfrm>
                <a:off x="3522" y="2545"/>
                <a:ext cx="16" cy="18"/>
              </a:xfrm>
              <a:custGeom>
                <a:avLst/>
                <a:gdLst>
                  <a:gd name="T0" fmla="*/ 0 w 65"/>
                  <a:gd name="T1" fmla="*/ 0 h 69"/>
                  <a:gd name="T2" fmla="*/ 0 w 65"/>
                  <a:gd name="T3" fmla="*/ 0 h 69"/>
                  <a:gd name="T4" fmla="*/ 0 w 65"/>
                  <a:gd name="T5" fmla="*/ 0 h 69"/>
                  <a:gd name="T6" fmla="*/ 0 w 65"/>
                  <a:gd name="T7" fmla="*/ 0 h 69"/>
                  <a:gd name="T8" fmla="*/ 0 w 65"/>
                  <a:gd name="T9" fmla="*/ 0 h 69"/>
                  <a:gd name="T10" fmla="*/ 0 60000 65536"/>
                  <a:gd name="T11" fmla="*/ 0 60000 65536"/>
                  <a:gd name="T12" fmla="*/ 0 60000 65536"/>
                  <a:gd name="T13" fmla="*/ 0 60000 65536"/>
                  <a:gd name="T14" fmla="*/ 0 60000 65536"/>
                  <a:gd name="T15" fmla="*/ 0 w 65"/>
                  <a:gd name="T16" fmla="*/ 0 h 69"/>
                  <a:gd name="T17" fmla="*/ 65 w 65"/>
                  <a:gd name="T18" fmla="*/ 69 h 69"/>
                </a:gdLst>
                <a:ahLst/>
                <a:cxnLst>
                  <a:cxn ang="T10">
                    <a:pos x="T0" y="T1"/>
                  </a:cxn>
                  <a:cxn ang="T11">
                    <a:pos x="T2" y="T3"/>
                  </a:cxn>
                  <a:cxn ang="T12">
                    <a:pos x="T4" y="T5"/>
                  </a:cxn>
                  <a:cxn ang="T13">
                    <a:pos x="T6" y="T7"/>
                  </a:cxn>
                  <a:cxn ang="T14">
                    <a:pos x="T8" y="T9"/>
                  </a:cxn>
                </a:cxnLst>
                <a:rect l="T15" t="T16" r="T17" b="T18"/>
                <a:pathLst>
                  <a:path w="65" h="69">
                    <a:moveTo>
                      <a:pt x="36" y="0"/>
                    </a:moveTo>
                    <a:lnTo>
                      <a:pt x="65" y="48"/>
                    </a:lnTo>
                    <a:lnTo>
                      <a:pt x="29" y="69"/>
                    </a:lnTo>
                    <a:lnTo>
                      <a:pt x="0" y="20"/>
                    </a:lnTo>
                    <a:lnTo>
                      <a:pt x="36" y="0"/>
                    </a:lnTo>
                    <a:close/>
                  </a:path>
                </a:pathLst>
              </a:custGeom>
              <a:solidFill>
                <a:schemeClr val="folHlink"/>
              </a:solidFill>
              <a:ln w="9525">
                <a:solidFill>
                  <a:schemeClr val="tx1"/>
                </a:solidFill>
                <a:round/>
                <a:headEnd/>
                <a:tailEnd/>
              </a:ln>
            </p:spPr>
            <p:txBody>
              <a:bodyPr/>
              <a:lstStyle/>
              <a:p>
                <a:endParaRPr lang="en-US"/>
              </a:p>
            </p:txBody>
          </p:sp>
          <p:sp>
            <p:nvSpPr>
              <p:cNvPr id="81419" name="Oval 171"/>
              <p:cNvSpPr>
                <a:spLocks noChangeArrowheads="1"/>
              </p:cNvSpPr>
              <p:nvPr/>
            </p:nvSpPr>
            <p:spPr bwMode="black">
              <a:xfrm>
                <a:off x="3542" y="2553"/>
                <a:ext cx="10" cy="10"/>
              </a:xfrm>
              <a:prstGeom prst="ellipse">
                <a:avLst/>
              </a:prstGeom>
              <a:solidFill>
                <a:schemeClr val="folHlink"/>
              </a:solidFill>
              <a:ln w="9525">
                <a:solidFill>
                  <a:schemeClr val="tx1"/>
                </a:solidFill>
                <a:round/>
                <a:headEnd/>
                <a:tailEnd/>
              </a:ln>
            </p:spPr>
            <p:txBody>
              <a:bodyPr/>
              <a:lstStyle/>
              <a:p>
                <a:endParaRPr lang="en-US"/>
              </a:p>
            </p:txBody>
          </p:sp>
          <p:sp>
            <p:nvSpPr>
              <p:cNvPr id="81420" name="Freeform 172"/>
              <p:cNvSpPr>
                <a:spLocks/>
              </p:cNvSpPr>
              <p:nvPr/>
            </p:nvSpPr>
            <p:spPr bwMode="black">
              <a:xfrm>
                <a:off x="3533" y="2553"/>
                <a:ext cx="15" cy="12"/>
              </a:xfrm>
              <a:custGeom>
                <a:avLst/>
                <a:gdLst>
                  <a:gd name="T0" fmla="*/ 0 w 63"/>
                  <a:gd name="T1" fmla="*/ 0 h 50"/>
                  <a:gd name="T2" fmla="*/ 0 w 63"/>
                  <a:gd name="T3" fmla="*/ 0 h 50"/>
                  <a:gd name="T4" fmla="*/ 0 w 63"/>
                  <a:gd name="T5" fmla="*/ 0 h 50"/>
                  <a:gd name="T6" fmla="*/ 0 w 63"/>
                  <a:gd name="T7" fmla="*/ 0 h 50"/>
                  <a:gd name="T8" fmla="*/ 0 w 63"/>
                  <a:gd name="T9" fmla="*/ 0 h 50"/>
                  <a:gd name="T10" fmla="*/ 0 60000 65536"/>
                  <a:gd name="T11" fmla="*/ 0 60000 65536"/>
                  <a:gd name="T12" fmla="*/ 0 60000 65536"/>
                  <a:gd name="T13" fmla="*/ 0 60000 65536"/>
                  <a:gd name="T14" fmla="*/ 0 60000 65536"/>
                  <a:gd name="T15" fmla="*/ 0 w 63"/>
                  <a:gd name="T16" fmla="*/ 0 h 50"/>
                  <a:gd name="T17" fmla="*/ 63 w 63"/>
                  <a:gd name="T18" fmla="*/ 50 h 50"/>
                </a:gdLst>
                <a:ahLst/>
                <a:cxnLst>
                  <a:cxn ang="T10">
                    <a:pos x="T0" y="T1"/>
                  </a:cxn>
                  <a:cxn ang="T11">
                    <a:pos x="T2" y="T3"/>
                  </a:cxn>
                  <a:cxn ang="T12">
                    <a:pos x="T4" y="T5"/>
                  </a:cxn>
                  <a:cxn ang="T13">
                    <a:pos x="T6" y="T7"/>
                  </a:cxn>
                  <a:cxn ang="T14">
                    <a:pos x="T8" y="T9"/>
                  </a:cxn>
                </a:cxnLst>
                <a:rect l="T15" t="T16" r="T17" b="T18"/>
                <a:pathLst>
                  <a:path w="63" h="50">
                    <a:moveTo>
                      <a:pt x="0" y="9"/>
                    </a:moveTo>
                    <a:lnTo>
                      <a:pt x="55" y="0"/>
                    </a:lnTo>
                    <a:lnTo>
                      <a:pt x="63" y="41"/>
                    </a:lnTo>
                    <a:lnTo>
                      <a:pt x="8" y="50"/>
                    </a:lnTo>
                    <a:lnTo>
                      <a:pt x="0" y="9"/>
                    </a:lnTo>
                    <a:close/>
                  </a:path>
                </a:pathLst>
              </a:custGeom>
              <a:solidFill>
                <a:schemeClr val="folHlink"/>
              </a:solidFill>
              <a:ln w="9525">
                <a:solidFill>
                  <a:schemeClr val="tx1"/>
                </a:solidFill>
                <a:round/>
                <a:headEnd/>
                <a:tailEnd/>
              </a:ln>
            </p:spPr>
            <p:txBody>
              <a:bodyPr/>
              <a:lstStyle/>
              <a:p>
                <a:endParaRPr lang="en-US"/>
              </a:p>
            </p:txBody>
          </p:sp>
          <p:sp>
            <p:nvSpPr>
              <p:cNvPr id="81421" name="Oval 173"/>
              <p:cNvSpPr>
                <a:spLocks noChangeArrowheads="1"/>
              </p:cNvSpPr>
              <p:nvPr/>
            </p:nvSpPr>
            <p:spPr bwMode="black">
              <a:xfrm>
                <a:off x="3682" y="2513"/>
                <a:ext cx="10" cy="10"/>
              </a:xfrm>
              <a:prstGeom prst="ellipse">
                <a:avLst/>
              </a:prstGeom>
              <a:solidFill>
                <a:schemeClr val="folHlink"/>
              </a:solidFill>
              <a:ln w="9525">
                <a:solidFill>
                  <a:schemeClr val="tx1"/>
                </a:solidFill>
                <a:round/>
                <a:headEnd/>
                <a:tailEnd/>
              </a:ln>
            </p:spPr>
            <p:txBody>
              <a:bodyPr/>
              <a:lstStyle/>
              <a:p>
                <a:endParaRPr lang="en-US"/>
              </a:p>
            </p:txBody>
          </p:sp>
          <p:sp>
            <p:nvSpPr>
              <p:cNvPr id="81422" name="Freeform 174"/>
              <p:cNvSpPr>
                <a:spLocks/>
              </p:cNvSpPr>
              <p:nvPr/>
            </p:nvSpPr>
            <p:spPr bwMode="black">
              <a:xfrm>
                <a:off x="3682" y="2515"/>
                <a:ext cx="19" cy="22"/>
              </a:xfrm>
              <a:custGeom>
                <a:avLst/>
                <a:gdLst>
                  <a:gd name="T0" fmla="*/ 0 w 75"/>
                  <a:gd name="T1" fmla="*/ 0 h 87"/>
                  <a:gd name="T2" fmla="*/ 0 w 75"/>
                  <a:gd name="T3" fmla="*/ 0 h 87"/>
                  <a:gd name="T4" fmla="*/ 0 w 75"/>
                  <a:gd name="T5" fmla="*/ 0 h 87"/>
                  <a:gd name="T6" fmla="*/ 0 w 75"/>
                  <a:gd name="T7" fmla="*/ 0 h 87"/>
                  <a:gd name="T8" fmla="*/ 0 w 75"/>
                  <a:gd name="T9" fmla="*/ 0 h 87"/>
                  <a:gd name="T10" fmla="*/ 0 60000 65536"/>
                  <a:gd name="T11" fmla="*/ 0 60000 65536"/>
                  <a:gd name="T12" fmla="*/ 0 60000 65536"/>
                  <a:gd name="T13" fmla="*/ 0 60000 65536"/>
                  <a:gd name="T14" fmla="*/ 0 60000 65536"/>
                  <a:gd name="T15" fmla="*/ 0 w 75"/>
                  <a:gd name="T16" fmla="*/ 0 h 87"/>
                  <a:gd name="T17" fmla="*/ 75 w 75"/>
                  <a:gd name="T18" fmla="*/ 87 h 87"/>
                </a:gdLst>
                <a:ahLst/>
                <a:cxnLst>
                  <a:cxn ang="T10">
                    <a:pos x="T0" y="T1"/>
                  </a:cxn>
                  <a:cxn ang="T11">
                    <a:pos x="T2" y="T3"/>
                  </a:cxn>
                  <a:cxn ang="T12">
                    <a:pos x="T4" y="T5"/>
                  </a:cxn>
                  <a:cxn ang="T13">
                    <a:pos x="T6" y="T7"/>
                  </a:cxn>
                  <a:cxn ang="T14">
                    <a:pos x="T8" y="T9"/>
                  </a:cxn>
                </a:cxnLst>
                <a:rect l="T15" t="T16" r="T17" b="T18"/>
                <a:pathLst>
                  <a:path w="75" h="87">
                    <a:moveTo>
                      <a:pt x="40" y="87"/>
                    </a:moveTo>
                    <a:lnTo>
                      <a:pt x="0" y="23"/>
                    </a:lnTo>
                    <a:lnTo>
                      <a:pt x="36" y="0"/>
                    </a:lnTo>
                    <a:lnTo>
                      <a:pt x="75" y="64"/>
                    </a:lnTo>
                    <a:lnTo>
                      <a:pt x="40" y="87"/>
                    </a:lnTo>
                    <a:close/>
                  </a:path>
                </a:pathLst>
              </a:custGeom>
              <a:solidFill>
                <a:schemeClr val="folHlink"/>
              </a:solidFill>
              <a:ln w="9525">
                <a:solidFill>
                  <a:schemeClr val="tx1"/>
                </a:solidFill>
                <a:round/>
                <a:headEnd/>
                <a:tailEnd/>
              </a:ln>
            </p:spPr>
            <p:txBody>
              <a:bodyPr/>
              <a:lstStyle/>
              <a:p>
                <a:endParaRPr lang="en-US"/>
              </a:p>
            </p:txBody>
          </p:sp>
          <p:sp>
            <p:nvSpPr>
              <p:cNvPr id="81423" name="Oval 175"/>
              <p:cNvSpPr>
                <a:spLocks noChangeArrowheads="1"/>
              </p:cNvSpPr>
              <p:nvPr/>
            </p:nvSpPr>
            <p:spPr bwMode="black">
              <a:xfrm>
                <a:off x="3686" y="2496"/>
                <a:ext cx="10" cy="10"/>
              </a:xfrm>
              <a:prstGeom prst="ellipse">
                <a:avLst/>
              </a:prstGeom>
              <a:solidFill>
                <a:schemeClr val="folHlink"/>
              </a:solidFill>
              <a:ln w="9525">
                <a:solidFill>
                  <a:schemeClr val="tx1"/>
                </a:solidFill>
                <a:round/>
                <a:headEnd/>
                <a:tailEnd/>
              </a:ln>
            </p:spPr>
            <p:txBody>
              <a:bodyPr/>
              <a:lstStyle/>
              <a:p>
                <a:endParaRPr lang="en-US"/>
              </a:p>
            </p:txBody>
          </p:sp>
          <p:sp>
            <p:nvSpPr>
              <p:cNvPr id="81424" name="Freeform 176"/>
              <p:cNvSpPr>
                <a:spLocks/>
              </p:cNvSpPr>
              <p:nvPr/>
            </p:nvSpPr>
            <p:spPr bwMode="black">
              <a:xfrm>
                <a:off x="3682" y="2500"/>
                <a:ext cx="14" cy="20"/>
              </a:xfrm>
              <a:custGeom>
                <a:avLst/>
                <a:gdLst>
                  <a:gd name="T0" fmla="*/ 0 w 58"/>
                  <a:gd name="T1" fmla="*/ 0 h 78"/>
                  <a:gd name="T2" fmla="*/ 0 w 58"/>
                  <a:gd name="T3" fmla="*/ 0 h 78"/>
                  <a:gd name="T4" fmla="*/ 0 w 58"/>
                  <a:gd name="T5" fmla="*/ 0 h 78"/>
                  <a:gd name="T6" fmla="*/ 0 w 58"/>
                  <a:gd name="T7" fmla="*/ 0 h 78"/>
                  <a:gd name="T8" fmla="*/ 0 w 58"/>
                  <a:gd name="T9" fmla="*/ 0 h 78"/>
                  <a:gd name="T10" fmla="*/ 0 60000 65536"/>
                  <a:gd name="T11" fmla="*/ 0 60000 65536"/>
                  <a:gd name="T12" fmla="*/ 0 60000 65536"/>
                  <a:gd name="T13" fmla="*/ 0 60000 65536"/>
                  <a:gd name="T14" fmla="*/ 0 60000 65536"/>
                  <a:gd name="T15" fmla="*/ 0 w 58"/>
                  <a:gd name="T16" fmla="*/ 0 h 78"/>
                  <a:gd name="T17" fmla="*/ 58 w 58"/>
                  <a:gd name="T18" fmla="*/ 78 h 78"/>
                </a:gdLst>
                <a:ahLst/>
                <a:cxnLst>
                  <a:cxn ang="T10">
                    <a:pos x="T0" y="T1"/>
                  </a:cxn>
                  <a:cxn ang="T11">
                    <a:pos x="T2" y="T3"/>
                  </a:cxn>
                  <a:cxn ang="T12">
                    <a:pos x="T4" y="T5"/>
                  </a:cxn>
                  <a:cxn ang="T13">
                    <a:pos x="T6" y="T7"/>
                  </a:cxn>
                  <a:cxn ang="T14">
                    <a:pos x="T8" y="T9"/>
                  </a:cxn>
                </a:cxnLst>
                <a:rect l="T15" t="T16" r="T17" b="T18"/>
                <a:pathLst>
                  <a:path w="58" h="78">
                    <a:moveTo>
                      <a:pt x="0" y="68"/>
                    </a:moveTo>
                    <a:lnTo>
                      <a:pt x="17" y="0"/>
                    </a:lnTo>
                    <a:lnTo>
                      <a:pt x="58" y="11"/>
                    </a:lnTo>
                    <a:lnTo>
                      <a:pt x="40" y="78"/>
                    </a:lnTo>
                    <a:lnTo>
                      <a:pt x="0" y="68"/>
                    </a:lnTo>
                    <a:close/>
                  </a:path>
                </a:pathLst>
              </a:custGeom>
              <a:solidFill>
                <a:schemeClr val="folHlink"/>
              </a:solidFill>
              <a:ln w="9525">
                <a:solidFill>
                  <a:schemeClr val="tx1"/>
                </a:solidFill>
                <a:round/>
                <a:headEnd/>
                <a:tailEnd/>
              </a:ln>
            </p:spPr>
            <p:txBody>
              <a:bodyPr/>
              <a:lstStyle/>
              <a:p>
                <a:endParaRPr lang="en-US"/>
              </a:p>
            </p:txBody>
          </p:sp>
          <p:sp>
            <p:nvSpPr>
              <p:cNvPr id="81425" name="Oval 177"/>
              <p:cNvSpPr>
                <a:spLocks noChangeArrowheads="1"/>
              </p:cNvSpPr>
              <p:nvPr/>
            </p:nvSpPr>
            <p:spPr bwMode="black">
              <a:xfrm>
                <a:off x="3672" y="2498"/>
                <a:ext cx="10" cy="11"/>
              </a:xfrm>
              <a:prstGeom prst="ellipse">
                <a:avLst/>
              </a:prstGeom>
              <a:solidFill>
                <a:schemeClr val="folHlink"/>
              </a:solidFill>
              <a:ln w="9525">
                <a:solidFill>
                  <a:schemeClr val="tx1"/>
                </a:solidFill>
                <a:round/>
                <a:headEnd/>
                <a:tailEnd/>
              </a:ln>
            </p:spPr>
            <p:txBody>
              <a:bodyPr/>
              <a:lstStyle/>
              <a:p>
                <a:endParaRPr lang="en-US"/>
              </a:p>
            </p:txBody>
          </p:sp>
          <p:sp>
            <p:nvSpPr>
              <p:cNvPr id="81426" name="Freeform 178"/>
              <p:cNvSpPr>
                <a:spLocks/>
              </p:cNvSpPr>
              <p:nvPr/>
            </p:nvSpPr>
            <p:spPr bwMode="black">
              <a:xfrm>
                <a:off x="3676" y="2496"/>
                <a:ext cx="16" cy="13"/>
              </a:xfrm>
              <a:custGeom>
                <a:avLst/>
                <a:gdLst>
                  <a:gd name="T0" fmla="*/ 0 w 64"/>
                  <a:gd name="T1" fmla="*/ 0 h 50"/>
                  <a:gd name="T2" fmla="*/ 0 w 64"/>
                  <a:gd name="T3" fmla="*/ 0 h 50"/>
                  <a:gd name="T4" fmla="*/ 0 w 64"/>
                  <a:gd name="T5" fmla="*/ 0 h 50"/>
                  <a:gd name="T6" fmla="*/ 0 w 64"/>
                  <a:gd name="T7" fmla="*/ 0 h 50"/>
                  <a:gd name="T8" fmla="*/ 0 w 64"/>
                  <a:gd name="T9" fmla="*/ 0 h 50"/>
                  <a:gd name="T10" fmla="*/ 0 60000 65536"/>
                  <a:gd name="T11" fmla="*/ 0 60000 65536"/>
                  <a:gd name="T12" fmla="*/ 0 60000 65536"/>
                  <a:gd name="T13" fmla="*/ 0 60000 65536"/>
                  <a:gd name="T14" fmla="*/ 0 60000 65536"/>
                  <a:gd name="T15" fmla="*/ 0 w 64"/>
                  <a:gd name="T16" fmla="*/ 0 h 50"/>
                  <a:gd name="T17" fmla="*/ 64 w 64"/>
                  <a:gd name="T18" fmla="*/ 50 h 50"/>
                </a:gdLst>
                <a:ahLst/>
                <a:cxnLst>
                  <a:cxn ang="T10">
                    <a:pos x="T0" y="T1"/>
                  </a:cxn>
                  <a:cxn ang="T11">
                    <a:pos x="T2" y="T3"/>
                  </a:cxn>
                  <a:cxn ang="T12">
                    <a:pos x="T4" y="T5"/>
                  </a:cxn>
                  <a:cxn ang="T13">
                    <a:pos x="T6" y="T7"/>
                  </a:cxn>
                  <a:cxn ang="T14">
                    <a:pos x="T8" y="T9"/>
                  </a:cxn>
                </a:cxnLst>
                <a:rect l="T15" t="T16" r="T17" b="T18"/>
                <a:pathLst>
                  <a:path w="64" h="50">
                    <a:moveTo>
                      <a:pt x="64" y="41"/>
                    </a:moveTo>
                    <a:lnTo>
                      <a:pt x="8" y="50"/>
                    </a:lnTo>
                    <a:lnTo>
                      <a:pt x="0" y="9"/>
                    </a:lnTo>
                    <a:lnTo>
                      <a:pt x="56" y="0"/>
                    </a:lnTo>
                    <a:lnTo>
                      <a:pt x="64" y="41"/>
                    </a:lnTo>
                    <a:close/>
                  </a:path>
                </a:pathLst>
              </a:custGeom>
              <a:solidFill>
                <a:schemeClr val="folHlink"/>
              </a:solidFill>
              <a:ln w="9525">
                <a:solidFill>
                  <a:schemeClr val="tx1"/>
                </a:solidFill>
                <a:round/>
                <a:headEnd/>
                <a:tailEnd/>
              </a:ln>
            </p:spPr>
            <p:txBody>
              <a:bodyPr/>
              <a:lstStyle/>
              <a:p>
                <a:endParaRPr lang="en-US"/>
              </a:p>
            </p:txBody>
          </p:sp>
          <p:sp>
            <p:nvSpPr>
              <p:cNvPr id="81427" name="Oval 179"/>
              <p:cNvSpPr>
                <a:spLocks noChangeArrowheads="1"/>
              </p:cNvSpPr>
              <p:nvPr/>
            </p:nvSpPr>
            <p:spPr bwMode="black">
              <a:xfrm>
                <a:off x="3669" y="2512"/>
                <a:ext cx="10" cy="10"/>
              </a:xfrm>
              <a:prstGeom prst="ellipse">
                <a:avLst/>
              </a:prstGeom>
              <a:solidFill>
                <a:schemeClr val="folHlink"/>
              </a:solidFill>
              <a:ln w="9525">
                <a:solidFill>
                  <a:schemeClr val="tx1"/>
                </a:solidFill>
                <a:round/>
                <a:headEnd/>
                <a:tailEnd/>
              </a:ln>
            </p:spPr>
            <p:txBody>
              <a:bodyPr/>
              <a:lstStyle/>
              <a:p>
                <a:endParaRPr lang="en-US"/>
              </a:p>
            </p:txBody>
          </p:sp>
          <p:sp>
            <p:nvSpPr>
              <p:cNvPr id="81428" name="Freeform 180"/>
              <p:cNvSpPr>
                <a:spLocks/>
              </p:cNvSpPr>
              <p:nvPr/>
            </p:nvSpPr>
            <p:spPr bwMode="black">
              <a:xfrm>
                <a:off x="3669" y="2502"/>
                <a:ext cx="13" cy="16"/>
              </a:xfrm>
              <a:custGeom>
                <a:avLst/>
                <a:gdLst>
                  <a:gd name="T0" fmla="*/ 0 w 53"/>
                  <a:gd name="T1" fmla="*/ 0 h 63"/>
                  <a:gd name="T2" fmla="*/ 0 w 53"/>
                  <a:gd name="T3" fmla="*/ 0 h 63"/>
                  <a:gd name="T4" fmla="*/ 0 w 53"/>
                  <a:gd name="T5" fmla="*/ 0 h 63"/>
                  <a:gd name="T6" fmla="*/ 0 w 53"/>
                  <a:gd name="T7" fmla="*/ 0 h 63"/>
                  <a:gd name="T8" fmla="*/ 0 w 53"/>
                  <a:gd name="T9" fmla="*/ 0 h 63"/>
                  <a:gd name="T10" fmla="*/ 0 60000 65536"/>
                  <a:gd name="T11" fmla="*/ 0 60000 65536"/>
                  <a:gd name="T12" fmla="*/ 0 60000 65536"/>
                  <a:gd name="T13" fmla="*/ 0 60000 65536"/>
                  <a:gd name="T14" fmla="*/ 0 60000 65536"/>
                  <a:gd name="T15" fmla="*/ 0 w 53"/>
                  <a:gd name="T16" fmla="*/ 0 h 63"/>
                  <a:gd name="T17" fmla="*/ 53 w 53"/>
                  <a:gd name="T18" fmla="*/ 63 h 63"/>
                </a:gdLst>
                <a:ahLst/>
                <a:cxnLst>
                  <a:cxn ang="T10">
                    <a:pos x="T0" y="T1"/>
                  </a:cxn>
                  <a:cxn ang="T11">
                    <a:pos x="T2" y="T3"/>
                  </a:cxn>
                  <a:cxn ang="T12">
                    <a:pos x="T4" y="T5"/>
                  </a:cxn>
                  <a:cxn ang="T13">
                    <a:pos x="T6" y="T7"/>
                  </a:cxn>
                  <a:cxn ang="T14">
                    <a:pos x="T8" y="T9"/>
                  </a:cxn>
                </a:cxnLst>
                <a:rect l="T15" t="T16" r="T17" b="T18"/>
                <a:pathLst>
                  <a:path w="53" h="63">
                    <a:moveTo>
                      <a:pt x="53" y="10"/>
                    </a:moveTo>
                    <a:lnTo>
                      <a:pt x="41" y="63"/>
                    </a:lnTo>
                    <a:lnTo>
                      <a:pt x="0" y="53"/>
                    </a:lnTo>
                    <a:lnTo>
                      <a:pt x="13" y="0"/>
                    </a:lnTo>
                    <a:lnTo>
                      <a:pt x="53" y="10"/>
                    </a:lnTo>
                    <a:close/>
                  </a:path>
                </a:pathLst>
              </a:custGeom>
              <a:solidFill>
                <a:schemeClr val="folHlink"/>
              </a:solidFill>
              <a:ln w="9525">
                <a:solidFill>
                  <a:schemeClr val="tx1"/>
                </a:solidFill>
                <a:round/>
                <a:headEnd/>
                <a:tailEnd/>
              </a:ln>
            </p:spPr>
            <p:txBody>
              <a:bodyPr/>
              <a:lstStyle/>
              <a:p>
                <a:endParaRPr lang="en-US"/>
              </a:p>
            </p:txBody>
          </p:sp>
          <p:sp>
            <p:nvSpPr>
              <p:cNvPr id="81429" name="Oval 181"/>
              <p:cNvSpPr>
                <a:spLocks noChangeArrowheads="1"/>
              </p:cNvSpPr>
              <p:nvPr/>
            </p:nvSpPr>
            <p:spPr bwMode="black">
              <a:xfrm>
                <a:off x="3665" y="2512"/>
                <a:ext cx="10" cy="10"/>
              </a:xfrm>
              <a:prstGeom prst="ellipse">
                <a:avLst/>
              </a:prstGeom>
              <a:solidFill>
                <a:schemeClr val="folHlink"/>
              </a:solidFill>
              <a:ln w="9525">
                <a:solidFill>
                  <a:schemeClr val="tx1"/>
                </a:solidFill>
                <a:round/>
                <a:headEnd/>
                <a:tailEnd/>
              </a:ln>
            </p:spPr>
            <p:txBody>
              <a:bodyPr/>
              <a:lstStyle/>
              <a:p>
                <a:endParaRPr lang="en-US"/>
              </a:p>
            </p:txBody>
          </p:sp>
          <p:sp>
            <p:nvSpPr>
              <p:cNvPr id="81430" name="Freeform 182"/>
              <p:cNvSpPr>
                <a:spLocks/>
              </p:cNvSpPr>
              <p:nvPr/>
            </p:nvSpPr>
            <p:spPr bwMode="black">
              <a:xfrm>
                <a:off x="3669" y="2512"/>
                <a:ext cx="6" cy="10"/>
              </a:xfrm>
              <a:custGeom>
                <a:avLst/>
                <a:gdLst>
                  <a:gd name="T0" fmla="*/ 0 w 23"/>
                  <a:gd name="T1" fmla="*/ 0 h 44"/>
                  <a:gd name="T2" fmla="*/ 0 w 23"/>
                  <a:gd name="T3" fmla="*/ 0 h 44"/>
                  <a:gd name="T4" fmla="*/ 0 w 23"/>
                  <a:gd name="T5" fmla="*/ 0 h 44"/>
                  <a:gd name="T6" fmla="*/ 0 w 23"/>
                  <a:gd name="T7" fmla="*/ 0 h 44"/>
                  <a:gd name="T8" fmla="*/ 0 w 23"/>
                  <a:gd name="T9" fmla="*/ 0 h 44"/>
                  <a:gd name="T10" fmla="*/ 0 60000 65536"/>
                  <a:gd name="T11" fmla="*/ 0 60000 65536"/>
                  <a:gd name="T12" fmla="*/ 0 60000 65536"/>
                  <a:gd name="T13" fmla="*/ 0 60000 65536"/>
                  <a:gd name="T14" fmla="*/ 0 60000 65536"/>
                  <a:gd name="T15" fmla="*/ 0 w 23"/>
                  <a:gd name="T16" fmla="*/ 0 h 44"/>
                  <a:gd name="T17" fmla="*/ 23 w 23"/>
                  <a:gd name="T18" fmla="*/ 44 h 44"/>
                </a:gdLst>
                <a:ahLst/>
                <a:cxnLst>
                  <a:cxn ang="T10">
                    <a:pos x="T0" y="T1"/>
                  </a:cxn>
                  <a:cxn ang="T11">
                    <a:pos x="T2" y="T3"/>
                  </a:cxn>
                  <a:cxn ang="T12">
                    <a:pos x="T4" y="T5"/>
                  </a:cxn>
                  <a:cxn ang="T13">
                    <a:pos x="T6" y="T7"/>
                  </a:cxn>
                  <a:cxn ang="T14">
                    <a:pos x="T8" y="T9"/>
                  </a:cxn>
                </a:cxnLst>
                <a:rect l="T15" t="T16" r="T17" b="T18"/>
                <a:pathLst>
                  <a:path w="23" h="44">
                    <a:moveTo>
                      <a:pt x="23" y="41"/>
                    </a:moveTo>
                    <a:lnTo>
                      <a:pt x="8" y="44"/>
                    </a:lnTo>
                    <a:lnTo>
                      <a:pt x="0" y="3"/>
                    </a:lnTo>
                    <a:lnTo>
                      <a:pt x="15" y="0"/>
                    </a:lnTo>
                    <a:lnTo>
                      <a:pt x="23" y="41"/>
                    </a:lnTo>
                    <a:close/>
                  </a:path>
                </a:pathLst>
              </a:custGeom>
              <a:solidFill>
                <a:schemeClr val="folHlink"/>
              </a:solidFill>
              <a:ln w="9525">
                <a:solidFill>
                  <a:schemeClr val="tx1"/>
                </a:solidFill>
                <a:round/>
                <a:headEnd/>
                <a:tailEnd/>
              </a:ln>
            </p:spPr>
            <p:txBody>
              <a:bodyPr/>
              <a:lstStyle/>
              <a:p>
                <a:endParaRPr lang="en-US"/>
              </a:p>
            </p:txBody>
          </p:sp>
          <p:sp>
            <p:nvSpPr>
              <p:cNvPr id="81431" name="Oval 183"/>
              <p:cNvSpPr>
                <a:spLocks noChangeArrowheads="1"/>
              </p:cNvSpPr>
              <p:nvPr/>
            </p:nvSpPr>
            <p:spPr bwMode="black">
              <a:xfrm>
                <a:off x="3658" y="2501"/>
                <a:ext cx="10" cy="10"/>
              </a:xfrm>
              <a:prstGeom prst="ellipse">
                <a:avLst/>
              </a:prstGeom>
              <a:solidFill>
                <a:schemeClr val="folHlink"/>
              </a:solidFill>
              <a:ln w="9525">
                <a:solidFill>
                  <a:schemeClr val="tx1"/>
                </a:solidFill>
                <a:round/>
                <a:headEnd/>
                <a:tailEnd/>
              </a:ln>
            </p:spPr>
            <p:txBody>
              <a:bodyPr/>
              <a:lstStyle/>
              <a:p>
                <a:endParaRPr lang="en-US"/>
              </a:p>
            </p:txBody>
          </p:sp>
          <p:sp>
            <p:nvSpPr>
              <p:cNvPr id="81432" name="Freeform 184"/>
              <p:cNvSpPr>
                <a:spLocks/>
              </p:cNvSpPr>
              <p:nvPr/>
            </p:nvSpPr>
            <p:spPr bwMode="black">
              <a:xfrm>
                <a:off x="3659" y="2503"/>
                <a:ext cx="16" cy="17"/>
              </a:xfrm>
              <a:custGeom>
                <a:avLst/>
                <a:gdLst>
                  <a:gd name="T0" fmla="*/ 0 w 64"/>
                  <a:gd name="T1" fmla="*/ 0 h 67"/>
                  <a:gd name="T2" fmla="*/ 0 w 64"/>
                  <a:gd name="T3" fmla="*/ 0 h 67"/>
                  <a:gd name="T4" fmla="*/ 0 w 64"/>
                  <a:gd name="T5" fmla="*/ 0 h 67"/>
                  <a:gd name="T6" fmla="*/ 0 w 64"/>
                  <a:gd name="T7" fmla="*/ 0 h 67"/>
                  <a:gd name="T8" fmla="*/ 0 w 64"/>
                  <a:gd name="T9" fmla="*/ 0 h 67"/>
                  <a:gd name="T10" fmla="*/ 0 60000 65536"/>
                  <a:gd name="T11" fmla="*/ 0 60000 65536"/>
                  <a:gd name="T12" fmla="*/ 0 60000 65536"/>
                  <a:gd name="T13" fmla="*/ 0 60000 65536"/>
                  <a:gd name="T14" fmla="*/ 0 60000 65536"/>
                  <a:gd name="T15" fmla="*/ 0 w 64"/>
                  <a:gd name="T16" fmla="*/ 0 h 67"/>
                  <a:gd name="T17" fmla="*/ 64 w 64"/>
                  <a:gd name="T18" fmla="*/ 67 h 67"/>
                </a:gdLst>
                <a:ahLst/>
                <a:cxnLst>
                  <a:cxn ang="T10">
                    <a:pos x="T0" y="T1"/>
                  </a:cxn>
                  <a:cxn ang="T11">
                    <a:pos x="T2" y="T3"/>
                  </a:cxn>
                  <a:cxn ang="T12">
                    <a:pos x="T4" y="T5"/>
                  </a:cxn>
                  <a:cxn ang="T13">
                    <a:pos x="T6" y="T7"/>
                  </a:cxn>
                  <a:cxn ang="T14">
                    <a:pos x="T8" y="T9"/>
                  </a:cxn>
                </a:cxnLst>
                <a:rect l="T15" t="T16" r="T17" b="T18"/>
                <a:pathLst>
                  <a:path w="64" h="67">
                    <a:moveTo>
                      <a:pt x="28" y="67"/>
                    </a:moveTo>
                    <a:lnTo>
                      <a:pt x="0" y="21"/>
                    </a:lnTo>
                    <a:lnTo>
                      <a:pt x="36" y="0"/>
                    </a:lnTo>
                    <a:lnTo>
                      <a:pt x="64" y="46"/>
                    </a:lnTo>
                    <a:lnTo>
                      <a:pt x="28" y="67"/>
                    </a:lnTo>
                    <a:close/>
                  </a:path>
                </a:pathLst>
              </a:custGeom>
              <a:solidFill>
                <a:schemeClr val="folHlink"/>
              </a:solidFill>
              <a:ln w="9525">
                <a:solidFill>
                  <a:schemeClr val="tx1"/>
                </a:solidFill>
                <a:round/>
                <a:headEnd/>
                <a:tailEnd/>
              </a:ln>
            </p:spPr>
            <p:txBody>
              <a:bodyPr/>
              <a:lstStyle/>
              <a:p>
                <a:endParaRPr lang="en-US"/>
              </a:p>
            </p:txBody>
          </p:sp>
          <p:sp>
            <p:nvSpPr>
              <p:cNvPr id="81433" name="Oval 185"/>
              <p:cNvSpPr>
                <a:spLocks noChangeArrowheads="1"/>
              </p:cNvSpPr>
              <p:nvPr/>
            </p:nvSpPr>
            <p:spPr bwMode="black">
              <a:xfrm>
                <a:off x="3644" y="2503"/>
                <a:ext cx="10" cy="10"/>
              </a:xfrm>
              <a:prstGeom prst="ellipse">
                <a:avLst/>
              </a:prstGeom>
              <a:solidFill>
                <a:schemeClr val="folHlink"/>
              </a:solidFill>
              <a:ln w="9525">
                <a:solidFill>
                  <a:schemeClr val="tx1"/>
                </a:solidFill>
                <a:round/>
                <a:headEnd/>
                <a:tailEnd/>
              </a:ln>
            </p:spPr>
            <p:txBody>
              <a:bodyPr/>
              <a:lstStyle/>
              <a:p>
                <a:endParaRPr lang="en-US"/>
              </a:p>
            </p:txBody>
          </p:sp>
          <p:sp>
            <p:nvSpPr>
              <p:cNvPr id="81434" name="Freeform 186"/>
              <p:cNvSpPr>
                <a:spLocks/>
              </p:cNvSpPr>
              <p:nvPr/>
            </p:nvSpPr>
            <p:spPr bwMode="black">
              <a:xfrm>
                <a:off x="3648" y="2501"/>
                <a:ext cx="16" cy="12"/>
              </a:xfrm>
              <a:custGeom>
                <a:avLst/>
                <a:gdLst>
                  <a:gd name="T0" fmla="*/ 0 w 64"/>
                  <a:gd name="T1" fmla="*/ 0 h 50"/>
                  <a:gd name="T2" fmla="*/ 0 w 64"/>
                  <a:gd name="T3" fmla="*/ 0 h 50"/>
                  <a:gd name="T4" fmla="*/ 0 w 64"/>
                  <a:gd name="T5" fmla="*/ 0 h 50"/>
                  <a:gd name="T6" fmla="*/ 0 w 64"/>
                  <a:gd name="T7" fmla="*/ 0 h 50"/>
                  <a:gd name="T8" fmla="*/ 0 w 64"/>
                  <a:gd name="T9" fmla="*/ 0 h 50"/>
                  <a:gd name="T10" fmla="*/ 0 60000 65536"/>
                  <a:gd name="T11" fmla="*/ 0 60000 65536"/>
                  <a:gd name="T12" fmla="*/ 0 60000 65536"/>
                  <a:gd name="T13" fmla="*/ 0 60000 65536"/>
                  <a:gd name="T14" fmla="*/ 0 60000 65536"/>
                  <a:gd name="T15" fmla="*/ 0 w 64"/>
                  <a:gd name="T16" fmla="*/ 0 h 50"/>
                  <a:gd name="T17" fmla="*/ 64 w 64"/>
                  <a:gd name="T18" fmla="*/ 50 h 50"/>
                </a:gdLst>
                <a:ahLst/>
                <a:cxnLst>
                  <a:cxn ang="T10">
                    <a:pos x="T0" y="T1"/>
                  </a:cxn>
                  <a:cxn ang="T11">
                    <a:pos x="T2" y="T3"/>
                  </a:cxn>
                  <a:cxn ang="T12">
                    <a:pos x="T4" y="T5"/>
                  </a:cxn>
                  <a:cxn ang="T13">
                    <a:pos x="T6" y="T7"/>
                  </a:cxn>
                  <a:cxn ang="T14">
                    <a:pos x="T8" y="T9"/>
                  </a:cxn>
                </a:cxnLst>
                <a:rect l="T15" t="T16" r="T17" b="T18"/>
                <a:pathLst>
                  <a:path w="64" h="50">
                    <a:moveTo>
                      <a:pt x="64" y="41"/>
                    </a:moveTo>
                    <a:lnTo>
                      <a:pt x="8" y="50"/>
                    </a:lnTo>
                    <a:lnTo>
                      <a:pt x="0" y="9"/>
                    </a:lnTo>
                    <a:lnTo>
                      <a:pt x="56" y="0"/>
                    </a:lnTo>
                    <a:lnTo>
                      <a:pt x="64" y="41"/>
                    </a:lnTo>
                    <a:close/>
                  </a:path>
                </a:pathLst>
              </a:custGeom>
              <a:solidFill>
                <a:schemeClr val="folHlink"/>
              </a:solidFill>
              <a:ln w="9525">
                <a:solidFill>
                  <a:schemeClr val="tx1"/>
                </a:solidFill>
                <a:round/>
                <a:headEnd/>
                <a:tailEnd/>
              </a:ln>
            </p:spPr>
            <p:txBody>
              <a:bodyPr/>
              <a:lstStyle/>
              <a:p>
                <a:endParaRPr lang="en-US"/>
              </a:p>
            </p:txBody>
          </p:sp>
          <p:sp>
            <p:nvSpPr>
              <p:cNvPr id="81435" name="Oval 187"/>
              <p:cNvSpPr>
                <a:spLocks noChangeArrowheads="1"/>
              </p:cNvSpPr>
              <p:nvPr/>
            </p:nvSpPr>
            <p:spPr bwMode="black">
              <a:xfrm>
                <a:off x="3654" y="2517"/>
                <a:ext cx="10" cy="11"/>
              </a:xfrm>
              <a:prstGeom prst="ellipse">
                <a:avLst/>
              </a:prstGeom>
              <a:solidFill>
                <a:schemeClr val="folHlink"/>
              </a:solidFill>
              <a:ln w="9525">
                <a:solidFill>
                  <a:schemeClr val="tx1"/>
                </a:solidFill>
                <a:round/>
                <a:headEnd/>
                <a:tailEnd/>
              </a:ln>
            </p:spPr>
            <p:txBody>
              <a:bodyPr/>
              <a:lstStyle/>
              <a:p>
                <a:endParaRPr lang="en-US"/>
              </a:p>
            </p:txBody>
          </p:sp>
          <p:sp>
            <p:nvSpPr>
              <p:cNvPr id="81436" name="Freeform 188"/>
              <p:cNvSpPr>
                <a:spLocks/>
              </p:cNvSpPr>
              <p:nvPr/>
            </p:nvSpPr>
            <p:spPr bwMode="black">
              <a:xfrm>
                <a:off x="3645" y="2505"/>
                <a:ext cx="18" cy="20"/>
              </a:xfrm>
              <a:custGeom>
                <a:avLst/>
                <a:gdLst>
                  <a:gd name="T0" fmla="*/ 0 w 72"/>
                  <a:gd name="T1" fmla="*/ 0 h 80"/>
                  <a:gd name="T2" fmla="*/ 0 w 72"/>
                  <a:gd name="T3" fmla="*/ 0 h 80"/>
                  <a:gd name="T4" fmla="*/ 0 w 72"/>
                  <a:gd name="T5" fmla="*/ 0 h 80"/>
                  <a:gd name="T6" fmla="*/ 0 w 72"/>
                  <a:gd name="T7" fmla="*/ 0 h 80"/>
                  <a:gd name="T8" fmla="*/ 0 w 72"/>
                  <a:gd name="T9" fmla="*/ 0 h 80"/>
                  <a:gd name="T10" fmla="*/ 0 60000 65536"/>
                  <a:gd name="T11" fmla="*/ 0 60000 65536"/>
                  <a:gd name="T12" fmla="*/ 0 60000 65536"/>
                  <a:gd name="T13" fmla="*/ 0 60000 65536"/>
                  <a:gd name="T14" fmla="*/ 0 60000 65536"/>
                  <a:gd name="T15" fmla="*/ 0 w 72"/>
                  <a:gd name="T16" fmla="*/ 0 h 80"/>
                  <a:gd name="T17" fmla="*/ 72 w 72"/>
                  <a:gd name="T18" fmla="*/ 80 h 80"/>
                </a:gdLst>
                <a:ahLst/>
                <a:cxnLst>
                  <a:cxn ang="T10">
                    <a:pos x="T0" y="T1"/>
                  </a:cxn>
                  <a:cxn ang="T11">
                    <a:pos x="T2" y="T3"/>
                  </a:cxn>
                  <a:cxn ang="T12">
                    <a:pos x="T4" y="T5"/>
                  </a:cxn>
                  <a:cxn ang="T13">
                    <a:pos x="T6" y="T7"/>
                  </a:cxn>
                  <a:cxn ang="T14">
                    <a:pos x="T8" y="T9"/>
                  </a:cxn>
                </a:cxnLst>
                <a:rect l="T15" t="T16" r="T17" b="T18"/>
                <a:pathLst>
                  <a:path w="72" h="80">
                    <a:moveTo>
                      <a:pt x="34" y="0"/>
                    </a:moveTo>
                    <a:lnTo>
                      <a:pt x="72" y="57"/>
                    </a:lnTo>
                    <a:lnTo>
                      <a:pt x="39" y="80"/>
                    </a:lnTo>
                    <a:lnTo>
                      <a:pt x="0" y="23"/>
                    </a:lnTo>
                    <a:lnTo>
                      <a:pt x="34" y="0"/>
                    </a:lnTo>
                    <a:close/>
                  </a:path>
                </a:pathLst>
              </a:custGeom>
              <a:solidFill>
                <a:schemeClr val="folHlink"/>
              </a:solidFill>
              <a:ln w="9525">
                <a:solidFill>
                  <a:schemeClr val="tx1"/>
                </a:solidFill>
                <a:round/>
                <a:headEnd/>
                <a:tailEnd/>
              </a:ln>
            </p:spPr>
            <p:txBody>
              <a:bodyPr/>
              <a:lstStyle/>
              <a:p>
                <a:endParaRPr lang="en-US"/>
              </a:p>
            </p:txBody>
          </p:sp>
          <p:sp>
            <p:nvSpPr>
              <p:cNvPr id="81437" name="Oval 189"/>
              <p:cNvSpPr>
                <a:spLocks noChangeArrowheads="1"/>
              </p:cNvSpPr>
              <p:nvPr/>
            </p:nvSpPr>
            <p:spPr bwMode="black">
              <a:xfrm>
                <a:off x="3650" y="2536"/>
                <a:ext cx="10" cy="10"/>
              </a:xfrm>
              <a:prstGeom prst="ellipse">
                <a:avLst/>
              </a:prstGeom>
              <a:solidFill>
                <a:schemeClr val="folHlink"/>
              </a:solidFill>
              <a:ln w="9525">
                <a:solidFill>
                  <a:schemeClr val="tx1"/>
                </a:solidFill>
                <a:round/>
                <a:headEnd/>
                <a:tailEnd/>
              </a:ln>
            </p:spPr>
            <p:txBody>
              <a:bodyPr/>
              <a:lstStyle/>
              <a:p>
                <a:endParaRPr lang="en-US"/>
              </a:p>
            </p:txBody>
          </p:sp>
          <p:sp>
            <p:nvSpPr>
              <p:cNvPr id="81438" name="Freeform 190"/>
              <p:cNvSpPr>
                <a:spLocks/>
              </p:cNvSpPr>
              <p:nvPr/>
            </p:nvSpPr>
            <p:spPr bwMode="black">
              <a:xfrm>
                <a:off x="3650" y="2521"/>
                <a:ext cx="14" cy="21"/>
              </a:xfrm>
              <a:custGeom>
                <a:avLst/>
                <a:gdLst>
                  <a:gd name="T0" fmla="*/ 0 w 57"/>
                  <a:gd name="T1" fmla="*/ 0 h 84"/>
                  <a:gd name="T2" fmla="*/ 0 w 57"/>
                  <a:gd name="T3" fmla="*/ 0 h 84"/>
                  <a:gd name="T4" fmla="*/ 0 w 57"/>
                  <a:gd name="T5" fmla="*/ 0 h 84"/>
                  <a:gd name="T6" fmla="*/ 0 w 57"/>
                  <a:gd name="T7" fmla="*/ 0 h 84"/>
                  <a:gd name="T8" fmla="*/ 0 w 57"/>
                  <a:gd name="T9" fmla="*/ 0 h 84"/>
                  <a:gd name="T10" fmla="*/ 0 60000 65536"/>
                  <a:gd name="T11" fmla="*/ 0 60000 65536"/>
                  <a:gd name="T12" fmla="*/ 0 60000 65536"/>
                  <a:gd name="T13" fmla="*/ 0 60000 65536"/>
                  <a:gd name="T14" fmla="*/ 0 60000 65536"/>
                  <a:gd name="T15" fmla="*/ 0 w 57"/>
                  <a:gd name="T16" fmla="*/ 0 h 84"/>
                  <a:gd name="T17" fmla="*/ 57 w 57"/>
                  <a:gd name="T18" fmla="*/ 84 h 84"/>
                </a:gdLst>
                <a:ahLst/>
                <a:cxnLst>
                  <a:cxn ang="T10">
                    <a:pos x="T0" y="T1"/>
                  </a:cxn>
                  <a:cxn ang="T11">
                    <a:pos x="T2" y="T3"/>
                  </a:cxn>
                  <a:cxn ang="T12">
                    <a:pos x="T4" y="T5"/>
                  </a:cxn>
                  <a:cxn ang="T13">
                    <a:pos x="T6" y="T7"/>
                  </a:cxn>
                  <a:cxn ang="T14">
                    <a:pos x="T8" y="T9"/>
                  </a:cxn>
                </a:cxnLst>
                <a:rect l="T15" t="T16" r="T17" b="T18"/>
                <a:pathLst>
                  <a:path w="57" h="84">
                    <a:moveTo>
                      <a:pt x="57" y="10"/>
                    </a:moveTo>
                    <a:lnTo>
                      <a:pt x="41" y="84"/>
                    </a:lnTo>
                    <a:lnTo>
                      <a:pt x="0" y="74"/>
                    </a:lnTo>
                    <a:lnTo>
                      <a:pt x="17" y="0"/>
                    </a:lnTo>
                    <a:lnTo>
                      <a:pt x="57" y="10"/>
                    </a:lnTo>
                    <a:close/>
                  </a:path>
                </a:pathLst>
              </a:custGeom>
              <a:solidFill>
                <a:schemeClr val="folHlink"/>
              </a:solidFill>
              <a:ln w="9525">
                <a:solidFill>
                  <a:schemeClr val="tx1"/>
                </a:solidFill>
                <a:round/>
                <a:headEnd/>
                <a:tailEnd/>
              </a:ln>
            </p:spPr>
            <p:txBody>
              <a:bodyPr/>
              <a:lstStyle/>
              <a:p>
                <a:endParaRPr lang="en-US"/>
              </a:p>
            </p:txBody>
          </p:sp>
          <p:sp>
            <p:nvSpPr>
              <p:cNvPr id="81439" name="Oval 191"/>
              <p:cNvSpPr>
                <a:spLocks noChangeArrowheads="1"/>
              </p:cNvSpPr>
              <p:nvPr/>
            </p:nvSpPr>
            <p:spPr bwMode="black">
              <a:xfrm>
                <a:off x="3663" y="2534"/>
                <a:ext cx="10" cy="10"/>
              </a:xfrm>
              <a:prstGeom prst="ellipse">
                <a:avLst/>
              </a:prstGeom>
              <a:solidFill>
                <a:schemeClr val="folHlink"/>
              </a:solidFill>
              <a:ln w="9525">
                <a:solidFill>
                  <a:schemeClr val="tx1"/>
                </a:solidFill>
                <a:round/>
                <a:headEnd/>
                <a:tailEnd/>
              </a:ln>
            </p:spPr>
            <p:txBody>
              <a:bodyPr/>
              <a:lstStyle/>
              <a:p>
                <a:endParaRPr lang="en-US"/>
              </a:p>
            </p:txBody>
          </p:sp>
          <p:sp>
            <p:nvSpPr>
              <p:cNvPr id="81440" name="Freeform 192"/>
              <p:cNvSpPr>
                <a:spLocks/>
              </p:cNvSpPr>
              <p:nvPr/>
            </p:nvSpPr>
            <p:spPr bwMode="black">
              <a:xfrm>
                <a:off x="3654" y="2534"/>
                <a:ext cx="15" cy="12"/>
              </a:xfrm>
              <a:custGeom>
                <a:avLst/>
                <a:gdLst>
                  <a:gd name="T0" fmla="*/ 0 w 62"/>
                  <a:gd name="T1" fmla="*/ 0 h 50"/>
                  <a:gd name="T2" fmla="*/ 0 w 62"/>
                  <a:gd name="T3" fmla="*/ 0 h 50"/>
                  <a:gd name="T4" fmla="*/ 0 w 62"/>
                  <a:gd name="T5" fmla="*/ 0 h 50"/>
                  <a:gd name="T6" fmla="*/ 0 w 62"/>
                  <a:gd name="T7" fmla="*/ 0 h 50"/>
                  <a:gd name="T8" fmla="*/ 0 w 62"/>
                  <a:gd name="T9" fmla="*/ 0 h 50"/>
                  <a:gd name="T10" fmla="*/ 0 60000 65536"/>
                  <a:gd name="T11" fmla="*/ 0 60000 65536"/>
                  <a:gd name="T12" fmla="*/ 0 60000 65536"/>
                  <a:gd name="T13" fmla="*/ 0 60000 65536"/>
                  <a:gd name="T14" fmla="*/ 0 60000 65536"/>
                  <a:gd name="T15" fmla="*/ 0 w 62"/>
                  <a:gd name="T16" fmla="*/ 0 h 50"/>
                  <a:gd name="T17" fmla="*/ 62 w 62"/>
                  <a:gd name="T18" fmla="*/ 50 h 50"/>
                </a:gdLst>
                <a:ahLst/>
                <a:cxnLst>
                  <a:cxn ang="T10">
                    <a:pos x="T0" y="T1"/>
                  </a:cxn>
                  <a:cxn ang="T11">
                    <a:pos x="T2" y="T3"/>
                  </a:cxn>
                  <a:cxn ang="T12">
                    <a:pos x="T4" y="T5"/>
                  </a:cxn>
                  <a:cxn ang="T13">
                    <a:pos x="T6" y="T7"/>
                  </a:cxn>
                  <a:cxn ang="T14">
                    <a:pos x="T8" y="T9"/>
                  </a:cxn>
                </a:cxnLst>
                <a:rect l="T15" t="T16" r="T17" b="T18"/>
                <a:pathLst>
                  <a:path w="62" h="50">
                    <a:moveTo>
                      <a:pt x="0" y="9"/>
                    </a:moveTo>
                    <a:lnTo>
                      <a:pt x="54" y="0"/>
                    </a:lnTo>
                    <a:lnTo>
                      <a:pt x="62" y="41"/>
                    </a:lnTo>
                    <a:lnTo>
                      <a:pt x="7" y="50"/>
                    </a:lnTo>
                    <a:lnTo>
                      <a:pt x="0" y="9"/>
                    </a:lnTo>
                    <a:close/>
                  </a:path>
                </a:pathLst>
              </a:custGeom>
              <a:solidFill>
                <a:schemeClr val="folHlink"/>
              </a:solidFill>
              <a:ln w="9525">
                <a:solidFill>
                  <a:schemeClr val="tx1"/>
                </a:solidFill>
                <a:round/>
                <a:headEnd/>
                <a:tailEnd/>
              </a:ln>
            </p:spPr>
            <p:txBody>
              <a:bodyPr/>
              <a:lstStyle/>
              <a:p>
                <a:endParaRPr lang="en-US"/>
              </a:p>
            </p:txBody>
          </p:sp>
          <p:sp>
            <p:nvSpPr>
              <p:cNvPr id="81441" name="Oval 193"/>
              <p:cNvSpPr>
                <a:spLocks noChangeArrowheads="1"/>
              </p:cNvSpPr>
              <p:nvPr/>
            </p:nvSpPr>
            <p:spPr bwMode="black">
              <a:xfrm>
                <a:off x="3666" y="2520"/>
                <a:ext cx="10" cy="10"/>
              </a:xfrm>
              <a:prstGeom prst="ellipse">
                <a:avLst/>
              </a:prstGeom>
              <a:solidFill>
                <a:schemeClr val="folHlink"/>
              </a:solidFill>
              <a:ln w="9525">
                <a:solidFill>
                  <a:schemeClr val="tx1"/>
                </a:solidFill>
                <a:round/>
                <a:headEnd/>
                <a:tailEnd/>
              </a:ln>
            </p:spPr>
            <p:txBody>
              <a:bodyPr/>
              <a:lstStyle/>
              <a:p>
                <a:endParaRPr lang="en-US"/>
              </a:p>
            </p:txBody>
          </p:sp>
          <p:sp>
            <p:nvSpPr>
              <p:cNvPr id="81442" name="Freeform 194"/>
              <p:cNvSpPr>
                <a:spLocks/>
              </p:cNvSpPr>
              <p:nvPr/>
            </p:nvSpPr>
            <p:spPr bwMode="black">
              <a:xfrm>
                <a:off x="3663" y="2524"/>
                <a:ext cx="13" cy="16"/>
              </a:xfrm>
              <a:custGeom>
                <a:avLst/>
                <a:gdLst>
                  <a:gd name="T0" fmla="*/ 0 w 52"/>
                  <a:gd name="T1" fmla="*/ 0 h 63"/>
                  <a:gd name="T2" fmla="*/ 0 w 52"/>
                  <a:gd name="T3" fmla="*/ 0 h 63"/>
                  <a:gd name="T4" fmla="*/ 0 w 52"/>
                  <a:gd name="T5" fmla="*/ 0 h 63"/>
                  <a:gd name="T6" fmla="*/ 0 w 52"/>
                  <a:gd name="T7" fmla="*/ 0 h 63"/>
                  <a:gd name="T8" fmla="*/ 0 w 52"/>
                  <a:gd name="T9" fmla="*/ 0 h 63"/>
                  <a:gd name="T10" fmla="*/ 0 60000 65536"/>
                  <a:gd name="T11" fmla="*/ 0 60000 65536"/>
                  <a:gd name="T12" fmla="*/ 0 60000 65536"/>
                  <a:gd name="T13" fmla="*/ 0 60000 65536"/>
                  <a:gd name="T14" fmla="*/ 0 60000 65536"/>
                  <a:gd name="T15" fmla="*/ 0 w 52"/>
                  <a:gd name="T16" fmla="*/ 0 h 63"/>
                  <a:gd name="T17" fmla="*/ 52 w 52"/>
                  <a:gd name="T18" fmla="*/ 63 h 63"/>
                </a:gdLst>
                <a:ahLst/>
                <a:cxnLst>
                  <a:cxn ang="T10">
                    <a:pos x="T0" y="T1"/>
                  </a:cxn>
                  <a:cxn ang="T11">
                    <a:pos x="T2" y="T3"/>
                  </a:cxn>
                  <a:cxn ang="T12">
                    <a:pos x="T4" y="T5"/>
                  </a:cxn>
                  <a:cxn ang="T13">
                    <a:pos x="T6" y="T7"/>
                  </a:cxn>
                  <a:cxn ang="T14">
                    <a:pos x="T8" y="T9"/>
                  </a:cxn>
                </a:cxnLst>
                <a:rect l="T15" t="T16" r="T17" b="T18"/>
                <a:pathLst>
                  <a:path w="52" h="63">
                    <a:moveTo>
                      <a:pt x="0" y="55"/>
                    </a:moveTo>
                    <a:lnTo>
                      <a:pt x="11" y="0"/>
                    </a:lnTo>
                    <a:lnTo>
                      <a:pt x="52" y="8"/>
                    </a:lnTo>
                    <a:lnTo>
                      <a:pt x="41" y="63"/>
                    </a:lnTo>
                    <a:lnTo>
                      <a:pt x="0" y="55"/>
                    </a:lnTo>
                    <a:close/>
                  </a:path>
                </a:pathLst>
              </a:custGeom>
              <a:solidFill>
                <a:schemeClr val="folHlink"/>
              </a:solidFill>
              <a:ln w="9525">
                <a:solidFill>
                  <a:schemeClr val="tx1"/>
                </a:solidFill>
                <a:round/>
                <a:headEnd/>
                <a:tailEnd/>
              </a:ln>
            </p:spPr>
            <p:txBody>
              <a:bodyPr/>
              <a:lstStyle/>
              <a:p>
                <a:endParaRPr lang="en-US"/>
              </a:p>
            </p:txBody>
          </p:sp>
          <p:sp>
            <p:nvSpPr>
              <p:cNvPr id="81443" name="Oval 195"/>
              <p:cNvSpPr>
                <a:spLocks noChangeArrowheads="1"/>
              </p:cNvSpPr>
              <p:nvPr/>
            </p:nvSpPr>
            <p:spPr bwMode="black">
              <a:xfrm>
                <a:off x="3671" y="2519"/>
                <a:ext cx="10" cy="10"/>
              </a:xfrm>
              <a:prstGeom prst="ellipse">
                <a:avLst/>
              </a:prstGeom>
              <a:solidFill>
                <a:schemeClr val="folHlink"/>
              </a:solidFill>
              <a:ln w="9525">
                <a:solidFill>
                  <a:schemeClr val="tx1"/>
                </a:solidFill>
                <a:round/>
                <a:headEnd/>
                <a:tailEnd/>
              </a:ln>
            </p:spPr>
            <p:txBody>
              <a:bodyPr/>
              <a:lstStyle/>
              <a:p>
                <a:endParaRPr lang="en-US"/>
              </a:p>
            </p:txBody>
          </p:sp>
          <p:sp>
            <p:nvSpPr>
              <p:cNvPr id="81444" name="Freeform 196"/>
              <p:cNvSpPr>
                <a:spLocks/>
              </p:cNvSpPr>
              <p:nvPr/>
            </p:nvSpPr>
            <p:spPr bwMode="black">
              <a:xfrm>
                <a:off x="3671" y="2519"/>
                <a:ext cx="5" cy="11"/>
              </a:xfrm>
              <a:custGeom>
                <a:avLst/>
                <a:gdLst>
                  <a:gd name="T0" fmla="*/ 0 w 23"/>
                  <a:gd name="T1" fmla="*/ 0 h 43"/>
                  <a:gd name="T2" fmla="*/ 0 w 23"/>
                  <a:gd name="T3" fmla="*/ 0 h 43"/>
                  <a:gd name="T4" fmla="*/ 0 w 23"/>
                  <a:gd name="T5" fmla="*/ 0 h 43"/>
                  <a:gd name="T6" fmla="*/ 0 w 23"/>
                  <a:gd name="T7" fmla="*/ 0 h 43"/>
                  <a:gd name="T8" fmla="*/ 0 w 23"/>
                  <a:gd name="T9" fmla="*/ 0 h 43"/>
                  <a:gd name="T10" fmla="*/ 0 60000 65536"/>
                  <a:gd name="T11" fmla="*/ 0 60000 65536"/>
                  <a:gd name="T12" fmla="*/ 0 60000 65536"/>
                  <a:gd name="T13" fmla="*/ 0 60000 65536"/>
                  <a:gd name="T14" fmla="*/ 0 60000 65536"/>
                  <a:gd name="T15" fmla="*/ 0 w 23"/>
                  <a:gd name="T16" fmla="*/ 0 h 43"/>
                  <a:gd name="T17" fmla="*/ 23 w 23"/>
                  <a:gd name="T18" fmla="*/ 43 h 43"/>
                </a:gdLst>
                <a:ahLst/>
                <a:cxnLst>
                  <a:cxn ang="T10">
                    <a:pos x="T0" y="T1"/>
                  </a:cxn>
                  <a:cxn ang="T11">
                    <a:pos x="T2" y="T3"/>
                  </a:cxn>
                  <a:cxn ang="T12">
                    <a:pos x="T4" y="T5"/>
                  </a:cxn>
                  <a:cxn ang="T13">
                    <a:pos x="T6" y="T7"/>
                  </a:cxn>
                  <a:cxn ang="T14">
                    <a:pos x="T8" y="T9"/>
                  </a:cxn>
                </a:cxnLst>
                <a:rect l="T15" t="T16" r="T17" b="T18"/>
                <a:pathLst>
                  <a:path w="23" h="43">
                    <a:moveTo>
                      <a:pt x="0" y="3"/>
                    </a:moveTo>
                    <a:lnTo>
                      <a:pt x="18" y="0"/>
                    </a:lnTo>
                    <a:lnTo>
                      <a:pt x="23" y="41"/>
                    </a:lnTo>
                    <a:lnTo>
                      <a:pt x="5" y="43"/>
                    </a:lnTo>
                    <a:lnTo>
                      <a:pt x="0" y="3"/>
                    </a:lnTo>
                    <a:close/>
                  </a:path>
                </a:pathLst>
              </a:custGeom>
              <a:solidFill>
                <a:schemeClr val="folHlink"/>
              </a:solidFill>
              <a:ln w="9525">
                <a:solidFill>
                  <a:schemeClr val="tx1"/>
                </a:solidFill>
                <a:round/>
                <a:headEnd/>
                <a:tailEnd/>
              </a:ln>
            </p:spPr>
            <p:txBody>
              <a:bodyPr/>
              <a:lstStyle/>
              <a:p>
                <a:endParaRPr lang="en-US"/>
              </a:p>
            </p:txBody>
          </p:sp>
          <p:sp>
            <p:nvSpPr>
              <p:cNvPr id="81445" name="Oval 197"/>
              <p:cNvSpPr>
                <a:spLocks noChangeArrowheads="1"/>
              </p:cNvSpPr>
              <p:nvPr/>
            </p:nvSpPr>
            <p:spPr bwMode="black">
              <a:xfrm>
                <a:off x="3678" y="2531"/>
                <a:ext cx="10" cy="11"/>
              </a:xfrm>
              <a:prstGeom prst="ellipse">
                <a:avLst/>
              </a:prstGeom>
              <a:solidFill>
                <a:schemeClr val="folHlink"/>
              </a:solidFill>
              <a:ln w="9525">
                <a:solidFill>
                  <a:schemeClr val="tx1"/>
                </a:solidFill>
                <a:round/>
                <a:headEnd/>
                <a:tailEnd/>
              </a:ln>
            </p:spPr>
            <p:txBody>
              <a:bodyPr/>
              <a:lstStyle/>
              <a:p>
                <a:endParaRPr lang="en-US"/>
              </a:p>
            </p:txBody>
          </p:sp>
          <p:sp>
            <p:nvSpPr>
              <p:cNvPr id="81446" name="Freeform 198"/>
              <p:cNvSpPr>
                <a:spLocks/>
              </p:cNvSpPr>
              <p:nvPr/>
            </p:nvSpPr>
            <p:spPr bwMode="black">
              <a:xfrm>
                <a:off x="3671" y="2522"/>
                <a:ext cx="16" cy="17"/>
              </a:xfrm>
              <a:custGeom>
                <a:avLst/>
                <a:gdLst>
                  <a:gd name="T0" fmla="*/ 0 w 65"/>
                  <a:gd name="T1" fmla="*/ 0 h 69"/>
                  <a:gd name="T2" fmla="*/ 0 w 65"/>
                  <a:gd name="T3" fmla="*/ 0 h 69"/>
                  <a:gd name="T4" fmla="*/ 0 w 65"/>
                  <a:gd name="T5" fmla="*/ 0 h 69"/>
                  <a:gd name="T6" fmla="*/ 0 w 65"/>
                  <a:gd name="T7" fmla="*/ 0 h 69"/>
                  <a:gd name="T8" fmla="*/ 0 w 65"/>
                  <a:gd name="T9" fmla="*/ 0 h 69"/>
                  <a:gd name="T10" fmla="*/ 0 60000 65536"/>
                  <a:gd name="T11" fmla="*/ 0 60000 65536"/>
                  <a:gd name="T12" fmla="*/ 0 60000 65536"/>
                  <a:gd name="T13" fmla="*/ 0 60000 65536"/>
                  <a:gd name="T14" fmla="*/ 0 60000 65536"/>
                  <a:gd name="T15" fmla="*/ 0 w 65"/>
                  <a:gd name="T16" fmla="*/ 0 h 69"/>
                  <a:gd name="T17" fmla="*/ 65 w 65"/>
                  <a:gd name="T18" fmla="*/ 69 h 69"/>
                </a:gdLst>
                <a:ahLst/>
                <a:cxnLst>
                  <a:cxn ang="T10">
                    <a:pos x="T0" y="T1"/>
                  </a:cxn>
                  <a:cxn ang="T11">
                    <a:pos x="T2" y="T3"/>
                  </a:cxn>
                  <a:cxn ang="T12">
                    <a:pos x="T4" y="T5"/>
                  </a:cxn>
                  <a:cxn ang="T13">
                    <a:pos x="T6" y="T7"/>
                  </a:cxn>
                  <a:cxn ang="T14">
                    <a:pos x="T8" y="T9"/>
                  </a:cxn>
                </a:cxnLst>
                <a:rect l="T15" t="T16" r="T17" b="T18"/>
                <a:pathLst>
                  <a:path w="65" h="69">
                    <a:moveTo>
                      <a:pt x="35" y="0"/>
                    </a:moveTo>
                    <a:lnTo>
                      <a:pt x="65" y="49"/>
                    </a:lnTo>
                    <a:lnTo>
                      <a:pt x="29" y="69"/>
                    </a:lnTo>
                    <a:lnTo>
                      <a:pt x="0" y="21"/>
                    </a:lnTo>
                    <a:lnTo>
                      <a:pt x="35" y="0"/>
                    </a:lnTo>
                    <a:close/>
                  </a:path>
                </a:pathLst>
              </a:custGeom>
              <a:solidFill>
                <a:schemeClr val="folHlink"/>
              </a:solidFill>
              <a:ln w="9525">
                <a:solidFill>
                  <a:schemeClr val="tx1"/>
                </a:solidFill>
                <a:round/>
                <a:headEnd/>
                <a:tailEnd/>
              </a:ln>
            </p:spPr>
            <p:txBody>
              <a:bodyPr/>
              <a:lstStyle/>
              <a:p>
                <a:endParaRPr lang="en-US"/>
              </a:p>
            </p:txBody>
          </p:sp>
          <p:sp>
            <p:nvSpPr>
              <p:cNvPr id="81447" name="Oval 199"/>
              <p:cNvSpPr>
                <a:spLocks noChangeArrowheads="1"/>
              </p:cNvSpPr>
              <p:nvPr/>
            </p:nvSpPr>
            <p:spPr bwMode="black">
              <a:xfrm>
                <a:off x="3692" y="2529"/>
                <a:ext cx="10" cy="10"/>
              </a:xfrm>
              <a:prstGeom prst="ellipse">
                <a:avLst/>
              </a:prstGeom>
              <a:solidFill>
                <a:schemeClr val="folHlink"/>
              </a:solidFill>
              <a:ln w="9525">
                <a:solidFill>
                  <a:schemeClr val="tx1"/>
                </a:solidFill>
                <a:round/>
                <a:headEnd/>
                <a:tailEnd/>
              </a:ln>
            </p:spPr>
            <p:txBody>
              <a:bodyPr/>
              <a:lstStyle/>
              <a:p>
                <a:endParaRPr lang="en-US"/>
              </a:p>
            </p:txBody>
          </p:sp>
          <p:sp>
            <p:nvSpPr>
              <p:cNvPr id="81448" name="Freeform 200"/>
              <p:cNvSpPr>
                <a:spLocks/>
              </p:cNvSpPr>
              <p:nvPr/>
            </p:nvSpPr>
            <p:spPr bwMode="black">
              <a:xfrm>
                <a:off x="3682" y="2529"/>
                <a:ext cx="16" cy="13"/>
              </a:xfrm>
              <a:custGeom>
                <a:avLst/>
                <a:gdLst>
                  <a:gd name="T0" fmla="*/ 0 w 62"/>
                  <a:gd name="T1" fmla="*/ 0 h 49"/>
                  <a:gd name="T2" fmla="*/ 0 w 62"/>
                  <a:gd name="T3" fmla="*/ 0 h 49"/>
                  <a:gd name="T4" fmla="*/ 0 w 62"/>
                  <a:gd name="T5" fmla="*/ 0 h 49"/>
                  <a:gd name="T6" fmla="*/ 0 w 62"/>
                  <a:gd name="T7" fmla="*/ 0 h 49"/>
                  <a:gd name="T8" fmla="*/ 0 w 62"/>
                  <a:gd name="T9" fmla="*/ 0 h 49"/>
                  <a:gd name="T10" fmla="*/ 0 60000 65536"/>
                  <a:gd name="T11" fmla="*/ 0 60000 65536"/>
                  <a:gd name="T12" fmla="*/ 0 60000 65536"/>
                  <a:gd name="T13" fmla="*/ 0 60000 65536"/>
                  <a:gd name="T14" fmla="*/ 0 60000 65536"/>
                  <a:gd name="T15" fmla="*/ 0 w 62"/>
                  <a:gd name="T16" fmla="*/ 0 h 49"/>
                  <a:gd name="T17" fmla="*/ 62 w 62"/>
                  <a:gd name="T18" fmla="*/ 49 h 49"/>
                </a:gdLst>
                <a:ahLst/>
                <a:cxnLst>
                  <a:cxn ang="T10">
                    <a:pos x="T0" y="T1"/>
                  </a:cxn>
                  <a:cxn ang="T11">
                    <a:pos x="T2" y="T3"/>
                  </a:cxn>
                  <a:cxn ang="T12">
                    <a:pos x="T4" y="T5"/>
                  </a:cxn>
                  <a:cxn ang="T13">
                    <a:pos x="T6" y="T7"/>
                  </a:cxn>
                  <a:cxn ang="T14">
                    <a:pos x="T8" y="T9"/>
                  </a:cxn>
                </a:cxnLst>
                <a:rect l="T15" t="T16" r="T17" b="T18"/>
                <a:pathLst>
                  <a:path w="62" h="49">
                    <a:moveTo>
                      <a:pt x="0" y="9"/>
                    </a:moveTo>
                    <a:lnTo>
                      <a:pt x="55" y="0"/>
                    </a:lnTo>
                    <a:lnTo>
                      <a:pt x="62" y="41"/>
                    </a:lnTo>
                    <a:lnTo>
                      <a:pt x="8" y="49"/>
                    </a:lnTo>
                    <a:lnTo>
                      <a:pt x="0" y="9"/>
                    </a:lnTo>
                    <a:close/>
                  </a:path>
                </a:pathLst>
              </a:custGeom>
              <a:solidFill>
                <a:schemeClr val="folHlink"/>
              </a:solidFill>
              <a:ln w="9525">
                <a:solidFill>
                  <a:schemeClr val="tx1"/>
                </a:solidFill>
                <a:round/>
                <a:headEnd/>
                <a:tailEnd/>
              </a:ln>
            </p:spPr>
            <p:txBody>
              <a:bodyPr/>
              <a:lstStyle/>
              <a:p>
                <a:endParaRPr lang="en-US"/>
              </a:p>
            </p:txBody>
          </p:sp>
          <p:sp>
            <p:nvSpPr>
              <p:cNvPr id="81449" name="Oval 201"/>
              <p:cNvSpPr>
                <a:spLocks noChangeArrowheads="1"/>
              </p:cNvSpPr>
              <p:nvPr/>
            </p:nvSpPr>
            <p:spPr bwMode="black">
              <a:xfrm>
                <a:off x="2771" y="1750"/>
                <a:ext cx="10" cy="10"/>
              </a:xfrm>
              <a:prstGeom prst="ellipse">
                <a:avLst/>
              </a:prstGeom>
              <a:solidFill>
                <a:schemeClr val="folHlink"/>
              </a:solidFill>
              <a:ln w="9525">
                <a:solidFill>
                  <a:schemeClr val="tx1"/>
                </a:solidFill>
                <a:round/>
                <a:headEnd/>
                <a:tailEnd/>
              </a:ln>
            </p:spPr>
            <p:txBody>
              <a:bodyPr/>
              <a:lstStyle/>
              <a:p>
                <a:endParaRPr lang="en-US"/>
              </a:p>
            </p:txBody>
          </p:sp>
          <p:sp>
            <p:nvSpPr>
              <p:cNvPr id="81450" name="Freeform 202"/>
              <p:cNvSpPr>
                <a:spLocks/>
              </p:cNvSpPr>
              <p:nvPr/>
            </p:nvSpPr>
            <p:spPr bwMode="black">
              <a:xfrm>
                <a:off x="2772" y="1752"/>
                <a:ext cx="18" cy="22"/>
              </a:xfrm>
              <a:custGeom>
                <a:avLst/>
                <a:gdLst>
                  <a:gd name="T0" fmla="*/ 0 w 75"/>
                  <a:gd name="T1" fmla="*/ 0 h 86"/>
                  <a:gd name="T2" fmla="*/ 0 w 75"/>
                  <a:gd name="T3" fmla="*/ 0 h 86"/>
                  <a:gd name="T4" fmla="*/ 0 w 75"/>
                  <a:gd name="T5" fmla="*/ 0 h 86"/>
                  <a:gd name="T6" fmla="*/ 0 w 75"/>
                  <a:gd name="T7" fmla="*/ 0 h 86"/>
                  <a:gd name="T8" fmla="*/ 0 w 75"/>
                  <a:gd name="T9" fmla="*/ 0 h 86"/>
                  <a:gd name="T10" fmla="*/ 0 60000 65536"/>
                  <a:gd name="T11" fmla="*/ 0 60000 65536"/>
                  <a:gd name="T12" fmla="*/ 0 60000 65536"/>
                  <a:gd name="T13" fmla="*/ 0 60000 65536"/>
                  <a:gd name="T14" fmla="*/ 0 60000 65536"/>
                  <a:gd name="T15" fmla="*/ 0 w 75"/>
                  <a:gd name="T16" fmla="*/ 0 h 86"/>
                  <a:gd name="T17" fmla="*/ 75 w 75"/>
                  <a:gd name="T18" fmla="*/ 86 h 86"/>
                </a:gdLst>
                <a:ahLst/>
                <a:cxnLst>
                  <a:cxn ang="T10">
                    <a:pos x="T0" y="T1"/>
                  </a:cxn>
                  <a:cxn ang="T11">
                    <a:pos x="T2" y="T3"/>
                  </a:cxn>
                  <a:cxn ang="T12">
                    <a:pos x="T4" y="T5"/>
                  </a:cxn>
                  <a:cxn ang="T13">
                    <a:pos x="T6" y="T7"/>
                  </a:cxn>
                  <a:cxn ang="T14">
                    <a:pos x="T8" y="T9"/>
                  </a:cxn>
                </a:cxnLst>
                <a:rect l="T15" t="T16" r="T17" b="T18"/>
                <a:pathLst>
                  <a:path w="75" h="86">
                    <a:moveTo>
                      <a:pt x="40" y="86"/>
                    </a:moveTo>
                    <a:lnTo>
                      <a:pt x="0" y="23"/>
                    </a:lnTo>
                    <a:lnTo>
                      <a:pt x="36" y="0"/>
                    </a:lnTo>
                    <a:lnTo>
                      <a:pt x="75" y="63"/>
                    </a:lnTo>
                    <a:lnTo>
                      <a:pt x="40" y="86"/>
                    </a:lnTo>
                    <a:close/>
                  </a:path>
                </a:pathLst>
              </a:custGeom>
              <a:solidFill>
                <a:schemeClr val="folHlink"/>
              </a:solidFill>
              <a:ln w="9525">
                <a:solidFill>
                  <a:schemeClr val="tx1"/>
                </a:solidFill>
                <a:round/>
                <a:headEnd/>
                <a:tailEnd/>
              </a:ln>
            </p:spPr>
            <p:txBody>
              <a:bodyPr/>
              <a:lstStyle/>
              <a:p>
                <a:endParaRPr lang="en-US"/>
              </a:p>
            </p:txBody>
          </p:sp>
          <p:sp>
            <p:nvSpPr>
              <p:cNvPr id="81451" name="Oval 203"/>
              <p:cNvSpPr>
                <a:spLocks noChangeArrowheads="1"/>
              </p:cNvSpPr>
              <p:nvPr/>
            </p:nvSpPr>
            <p:spPr bwMode="black">
              <a:xfrm>
                <a:off x="2775" y="1733"/>
                <a:ext cx="11" cy="10"/>
              </a:xfrm>
              <a:prstGeom prst="ellipse">
                <a:avLst/>
              </a:prstGeom>
              <a:solidFill>
                <a:schemeClr val="folHlink"/>
              </a:solidFill>
              <a:ln w="9525">
                <a:solidFill>
                  <a:schemeClr val="tx1"/>
                </a:solidFill>
                <a:round/>
                <a:headEnd/>
                <a:tailEnd/>
              </a:ln>
            </p:spPr>
            <p:txBody>
              <a:bodyPr/>
              <a:lstStyle/>
              <a:p>
                <a:endParaRPr lang="en-US"/>
              </a:p>
            </p:txBody>
          </p:sp>
          <p:sp>
            <p:nvSpPr>
              <p:cNvPr id="81452" name="Freeform 204"/>
              <p:cNvSpPr>
                <a:spLocks/>
              </p:cNvSpPr>
              <p:nvPr/>
            </p:nvSpPr>
            <p:spPr bwMode="black">
              <a:xfrm>
                <a:off x="2771" y="1737"/>
                <a:ext cx="15" cy="19"/>
              </a:xfrm>
              <a:custGeom>
                <a:avLst/>
                <a:gdLst>
                  <a:gd name="T0" fmla="*/ 0 w 58"/>
                  <a:gd name="T1" fmla="*/ 0 h 78"/>
                  <a:gd name="T2" fmla="*/ 0 w 58"/>
                  <a:gd name="T3" fmla="*/ 0 h 78"/>
                  <a:gd name="T4" fmla="*/ 0 w 58"/>
                  <a:gd name="T5" fmla="*/ 0 h 78"/>
                  <a:gd name="T6" fmla="*/ 0 w 58"/>
                  <a:gd name="T7" fmla="*/ 0 h 78"/>
                  <a:gd name="T8" fmla="*/ 0 w 58"/>
                  <a:gd name="T9" fmla="*/ 0 h 78"/>
                  <a:gd name="T10" fmla="*/ 0 60000 65536"/>
                  <a:gd name="T11" fmla="*/ 0 60000 65536"/>
                  <a:gd name="T12" fmla="*/ 0 60000 65536"/>
                  <a:gd name="T13" fmla="*/ 0 60000 65536"/>
                  <a:gd name="T14" fmla="*/ 0 60000 65536"/>
                  <a:gd name="T15" fmla="*/ 0 w 58"/>
                  <a:gd name="T16" fmla="*/ 0 h 78"/>
                  <a:gd name="T17" fmla="*/ 58 w 58"/>
                  <a:gd name="T18" fmla="*/ 78 h 78"/>
                </a:gdLst>
                <a:ahLst/>
                <a:cxnLst>
                  <a:cxn ang="T10">
                    <a:pos x="T0" y="T1"/>
                  </a:cxn>
                  <a:cxn ang="T11">
                    <a:pos x="T2" y="T3"/>
                  </a:cxn>
                  <a:cxn ang="T12">
                    <a:pos x="T4" y="T5"/>
                  </a:cxn>
                  <a:cxn ang="T13">
                    <a:pos x="T6" y="T7"/>
                  </a:cxn>
                  <a:cxn ang="T14">
                    <a:pos x="T8" y="T9"/>
                  </a:cxn>
                </a:cxnLst>
                <a:rect l="T15" t="T16" r="T17" b="T18"/>
                <a:pathLst>
                  <a:path w="58" h="78">
                    <a:moveTo>
                      <a:pt x="0" y="68"/>
                    </a:moveTo>
                    <a:lnTo>
                      <a:pt x="18" y="0"/>
                    </a:lnTo>
                    <a:lnTo>
                      <a:pt x="58" y="10"/>
                    </a:lnTo>
                    <a:lnTo>
                      <a:pt x="40" y="78"/>
                    </a:lnTo>
                    <a:lnTo>
                      <a:pt x="0" y="68"/>
                    </a:lnTo>
                    <a:close/>
                  </a:path>
                </a:pathLst>
              </a:custGeom>
              <a:solidFill>
                <a:schemeClr val="folHlink"/>
              </a:solidFill>
              <a:ln w="9525">
                <a:solidFill>
                  <a:schemeClr val="tx1"/>
                </a:solidFill>
                <a:round/>
                <a:headEnd/>
                <a:tailEnd/>
              </a:ln>
            </p:spPr>
            <p:txBody>
              <a:bodyPr/>
              <a:lstStyle/>
              <a:p>
                <a:endParaRPr lang="en-US"/>
              </a:p>
            </p:txBody>
          </p:sp>
        </p:grpSp>
        <p:grpSp>
          <p:nvGrpSpPr>
            <p:cNvPr id="80904" name="Group 205"/>
            <p:cNvGrpSpPr>
              <a:grpSpLocks/>
            </p:cNvGrpSpPr>
            <p:nvPr/>
          </p:nvGrpSpPr>
          <p:grpSpPr bwMode="auto">
            <a:xfrm>
              <a:off x="2378" y="1592"/>
              <a:ext cx="1650" cy="1138"/>
              <a:chOff x="2378" y="1592"/>
              <a:chExt cx="1650" cy="1138"/>
            </a:xfrm>
          </p:grpSpPr>
          <p:sp>
            <p:nvSpPr>
              <p:cNvPr id="81053" name="Oval 206"/>
              <p:cNvSpPr>
                <a:spLocks noChangeArrowheads="1"/>
              </p:cNvSpPr>
              <p:nvPr/>
            </p:nvSpPr>
            <p:spPr bwMode="black">
              <a:xfrm>
                <a:off x="2761" y="1735"/>
                <a:ext cx="11" cy="10"/>
              </a:xfrm>
              <a:prstGeom prst="ellipse">
                <a:avLst/>
              </a:prstGeom>
              <a:solidFill>
                <a:schemeClr val="folHlink"/>
              </a:solidFill>
              <a:ln w="9525">
                <a:solidFill>
                  <a:schemeClr val="tx1"/>
                </a:solidFill>
                <a:round/>
                <a:headEnd/>
                <a:tailEnd/>
              </a:ln>
            </p:spPr>
            <p:txBody>
              <a:bodyPr/>
              <a:lstStyle/>
              <a:p>
                <a:endParaRPr lang="en-US"/>
              </a:p>
            </p:txBody>
          </p:sp>
          <p:sp>
            <p:nvSpPr>
              <p:cNvPr id="81054" name="Freeform 207"/>
              <p:cNvSpPr>
                <a:spLocks/>
              </p:cNvSpPr>
              <p:nvPr/>
            </p:nvSpPr>
            <p:spPr bwMode="black">
              <a:xfrm>
                <a:off x="2766" y="1733"/>
                <a:ext cx="15" cy="12"/>
              </a:xfrm>
              <a:custGeom>
                <a:avLst/>
                <a:gdLst>
                  <a:gd name="T0" fmla="*/ 0 w 64"/>
                  <a:gd name="T1" fmla="*/ 0 h 50"/>
                  <a:gd name="T2" fmla="*/ 0 w 64"/>
                  <a:gd name="T3" fmla="*/ 0 h 50"/>
                  <a:gd name="T4" fmla="*/ 0 w 64"/>
                  <a:gd name="T5" fmla="*/ 0 h 50"/>
                  <a:gd name="T6" fmla="*/ 0 w 64"/>
                  <a:gd name="T7" fmla="*/ 0 h 50"/>
                  <a:gd name="T8" fmla="*/ 0 w 64"/>
                  <a:gd name="T9" fmla="*/ 0 h 50"/>
                  <a:gd name="T10" fmla="*/ 0 60000 65536"/>
                  <a:gd name="T11" fmla="*/ 0 60000 65536"/>
                  <a:gd name="T12" fmla="*/ 0 60000 65536"/>
                  <a:gd name="T13" fmla="*/ 0 60000 65536"/>
                  <a:gd name="T14" fmla="*/ 0 60000 65536"/>
                  <a:gd name="T15" fmla="*/ 0 w 64"/>
                  <a:gd name="T16" fmla="*/ 0 h 50"/>
                  <a:gd name="T17" fmla="*/ 64 w 64"/>
                  <a:gd name="T18" fmla="*/ 50 h 50"/>
                </a:gdLst>
                <a:ahLst/>
                <a:cxnLst>
                  <a:cxn ang="T10">
                    <a:pos x="T0" y="T1"/>
                  </a:cxn>
                  <a:cxn ang="T11">
                    <a:pos x="T2" y="T3"/>
                  </a:cxn>
                  <a:cxn ang="T12">
                    <a:pos x="T4" y="T5"/>
                  </a:cxn>
                  <a:cxn ang="T13">
                    <a:pos x="T6" y="T7"/>
                  </a:cxn>
                  <a:cxn ang="T14">
                    <a:pos x="T8" y="T9"/>
                  </a:cxn>
                </a:cxnLst>
                <a:rect l="T15" t="T16" r="T17" b="T18"/>
                <a:pathLst>
                  <a:path w="64" h="50">
                    <a:moveTo>
                      <a:pt x="64" y="41"/>
                    </a:moveTo>
                    <a:lnTo>
                      <a:pt x="8" y="50"/>
                    </a:lnTo>
                    <a:lnTo>
                      <a:pt x="0" y="9"/>
                    </a:lnTo>
                    <a:lnTo>
                      <a:pt x="56" y="0"/>
                    </a:lnTo>
                    <a:lnTo>
                      <a:pt x="64" y="41"/>
                    </a:lnTo>
                    <a:close/>
                  </a:path>
                </a:pathLst>
              </a:custGeom>
              <a:solidFill>
                <a:schemeClr val="folHlink"/>
              </a:solidFill>
              <a:ln w="9525">
                <a:solidFill>
                  <a:schemeClr val="tx1"/>
                </a:solidFill>
                <a:round/>
                <a:headEnd/>
                <a:tailEnd/>
              </a:ln>
            </p:spPr>
            <p:txBody>
              <a:bodyPr/>
              <a:lstStyle/>
              <a:p>
                <a:endParaRPr lang="en-US"/>
              </a:p>
            </p:txBody>
          </p:sp>
          <p:sp>
            <p:nvSpPr>
              <p:cNvPr id="81055" name="Oval 208"/>
              <p:cNvSpPr>
                <a:spLocks noChangeArrowheads="1"/>
              </p:cNvSpPr>
              <p:nvPr/>
            </p:nvSpPr>
            <p:spPr bwMode="black">
              <a:xfrm>
                <a:off x="2758" y="1748"/>
                <a:ext cx="10" cy="11"/>
              </a:xfrm>
              <a:prstGeom prst="ellipse">
                <a:avLst/>
              </a:prstGeom>
              <a:solidFill>
                <a:schemeClr val="folHlink"/>
              </a:solidFill>
              <a:ln w="9525">
                <a:solidFill>
                  <a:schemeClr val="tx1"/>
                </a:solidFill>
                <a:round/>
                <a:headEnd/>
                <a:tailEnd/>
              </a:ln>
            </p:spPr>
            <p:txBody>
              <a:bodyPr/>
              <a:lstStyle/>
              <a:p>
                <a:endParaRPr lang="en-US"/>
              </a:p>
            </p:txBody>
          </p:sp>
          <p:sp>
            <p:nvSpPr>
              <p:cNvPr id="81056" name="Freeform 209"/>
              <p:cNvSpPr>
                <a:spLocks/>
              </p:cNvSpPr>
              <p:nvPr/>
            </p:nvSpPr>
            <p:spPr bwMode="black">
              <a:xfrm>
                <a:off x="2758" y="1739"/>
                <a:ext cx="14" cy="16"/>
              </a:xfrm>
              <a:custGeom>
                <a:avLst/>
                <a:gdLst>
                  <a:gd name="T0" fmla="*/ 0 w 53"/>
                  <a:gd name="T1" fmla="*/ 0 h 63"/>
                  <a:gd name="T2" fmla="*/ 0 w 53"/>
                  <a:gd name="T3" fmla="*/ 0 h 63"/>
                  <a:gd name="T4" fmla="*/ 0 w 53"/>
                  <a:gd name="T5" fmla="*/ 0 h 63"/>
                  <a:gd name="T6" fmla="*/ 0 w 53"/>
                  <a:gd name="T7" fmla="*/ 0 h 63"/>
                  <a:gd name="T8" fmla="*/ 0 w 53"/>
                  <a:gd name="T9" fmla="*/ 0 h 63"/>
                  <a:gd name="T10" fmla="*/ 0 60000 65536"/>
                  <a:gd name="T11" fmla="*/ 0 60000 65536"/>
                  <a:gd name="T12" fmla="*/ 0 60000 65536"/>
                  <a:gd name="T13" fmla="*/ 0 60000 65536"/>
                  <a:gd name="T14" fmla="*/ 0 60000 65536"/>
                  <a:gd name="T15" fmla="*/ 0 w 53"/>
                  <a:gd name="T16" fmla="*/ 0 h 63"/>
                  <a:gd name="T17" fmla="*/ 53 w 53"/>
                  <a:gd name="T18" fmla="*/ 63 h 63"/>
                </a:gdLst>
                <a:ahLst/>
                <a:cxnLst>
                  <a:cxn ang="T10">
                    <a:pos x="T0" y="T1"/>
                  </a:cxn>
                  <a:cxn ang="T11">
                    <a:pos x="T2" y="T3"/>
                  </a:cxn>
                  <a:cxn ang="T12">
                    <a:pos x="T4" y="T5"/>
                  </a:cxn>
                  <a:cxn ang="T13">
                    <a:pos x="T6" y="T7"/>
                  </a:cxn>
                  <a:cxn ang="T14">
                    <a:pos x="T8" y="T9"/>
                  </a:cxn>
                </a:cxnLst>
                <a:rect l="T15" t="T16" r="T17" b="T18"/>
                <a:pathLst>
                  <a:path w="53" h="63">
                    <a:moveTo>
                      <a:pt x="53" y="10"/>
                    </a:moveTo>
                    <a:lnTo>
                      <a:pt x="41" y="63"/>
                    </a:lnTo>
                    <a:lnTo>
                      <a:pt x="0" y="53"/>
                    </a:lnTo>
                    <a:lnTo>
                      <a:pt x="13" y="0"/>
                    </a:lnTo>
                    <a:lnTo>
                      <a:pt x="53" y="10"/>
                    </a:lnTo>
                    <a:close/>
                  </a:path>
                </a:pathLst>
              </a:custGeom>
              <a:solidFill>
                <a:schemeClr val="folHlink"/>
              </a:solidFill>
              <a:ln w="9525">
                <a:solidFill>
                  <a:schemeClr val="tx1"/>
                </a:solidFill>
                <a:round/>
                <a:headEnd/>
                <a:tailEnd/>
              </a:ln>
            </p:spPr>
            <p:txBody>
              <a:bodyPr/>
              <a:lstStyle/>
              <a:p>
                <a:endParaRPr lang="en-US"/>
              </a:p>
            </p:txBody>
          </p:sp>
          <p:sp>
            <p:nvSpPr>
              <p:cNvPr id="81057" name="Oval 210"/>
              <p:cNvSpPr>
                <a:spLocks noChangeArrowheads="1"/>
              </p:cNvSpPr>
              <p:nvPr/>
            </p:nvSpPr>
            <p:spPr bwMode="black">
              <a:xfrm>
                <a:off x="2754" y="1749"/>
                <a:ext cx="11" cy="10"/>
              </a:xfrm>
              <a:prstGeom prst="ellipse">
                <a:avLst/>
              </a:prstGeom>
              <a:solidFill>
                <a:schemeClr val="folHlink"/>
              </a:solidFill>
              <a:ln w="9525">
                <a:solidFill>
                  <a:schemeClr val="tx1"/>
                </a:solidFill>
                <a:round/>
                <a:headEnd/>
                <a:tailEnd/>
              </a:ln>
            </p:spPr>
            <p:txBody>
              <a:bodyPr/>
              <a:lstStyle/>
              <a:p>
                <a:endParaRPr lang="en-US"/>
              </a:p>
            </p:txBody>
          </p:sp>
          <p:sp>
            <p:nvSpPr>
              <p:cNvPr id="81058" name="Freeform 211"/>
              <p:cNvSpPr>
                <a:spLocks/>
              </p:cNvSpPr>
              <p:nvPr/>
            </p:nvSpPr>
            <p:spPr bwMode="black">
              <a:xfrm>
                <a:off x="2759" y="1748"/>
                <a:ext cx="5" cy="11"/>
              </a:xfrm>
              <a:custGeom>
                <a:avLst/>
                <a:gdLst>
                  <a:gd name="T0" fmla="*/ 0 w 23"/>
                  <a:gd name="T1" fmla="*/ 0 h 44"/>
                  <a:gd name="T2" fmla="*/ 0 w 23"/>
                  <a:gd name="T3" fmla="*/ 0 h 44"/>
                  <a:gd name="T4" fmla="*/ 0 w 23"/>
                  <a:gd name="T5" fmla="*/ 0 h 44"/>
                  <a:gd name="T6" fmla="*/ 0 w 23"/>
                  <a:gd name="T7" fmla="*/ 0 h 44"/>
                  <a:gd name="T8" fmla="*/ 0 w 23"/>
                  <a:gd name="T9" fmla="*/ 0 h 44"/>
                  <a:gd name="T10" fmla="*/ 0 60000 65536"/>
                  <a:gd name="T11" fmla="*/ 0 60000 65536"/>
                  <a:gd name="T12" fmla="*/ 0 60000 65536"/>
                  <a:gd name="T13" fmla="*/ 0 60000 65536"/>
                  <a:gd name="T14" fmla="*/ 0 60000 65536"/>
                  <a:gd name="T15" fmla="*/ 0 w 23"/>
                  <a:gd name="T16" fmla="*/ 0 h 44"/>
                  <a:gd name="T17" fmla="*/ 23 w 23"/>
                  <a:gd name="T18" fmla="*/ 44 h 44"/>
                </a:gdLst>
                <a:ahLst/>
                <a:cxnLst>
                  <a:cxn ang="T10">
                    <a:pos x="T0" y="T1"/>
                  </a:cxn>
                  <a:cxn ang="T11">
                    <a:pos x="T2" y="T3"/>
                  </a:cxn>
                  <a:cxn ang="T12">
                    <a:pos x="T4" y="T5"/>
                  </a:cxn>
                  <a:cxn ang="T13">
                    <a:pos x="T6" y="T7"/>
                  </a:cxn>
                  <a:cxn ang="T14">
                    <a:pos x="T8" y="T9"/>
                  </a:cxn>
                </a:cxnLst>
                <a:rect l="T15" t="T16" r="T17" b="T18"/>
                <a:pathLst>
                  <a:path w="23" h="44">
                    <a:moveTo>
                      <a:pt x="23" y="41"/>
                    </a:moveTo>
                    <a:lnTo>
                      <a:pt x="8" y="44"/>
                    </a:lnTo>
                    <a:lnTo>
                      <a:pt x="0" y="3"/>
                    </a:lnTo>
                    <a:lnTo>
                      <a:pt x="15" y="0"/>
                    </a:lnTo>
                    <a:lnTo>
                      <a:pt x="23" y="41"/>
                    </a:lnTo>
                    <a:close/>
                  </a:path>
                </a:pathLst>
              </a:custGeom>
              <a:solidFill>
                <a:schemeClr val="folHlink"/>
              </a:solidFill>
              <a:ln w="9525">
                <a:solidFill>
                  <a:schemeClr val="tx1"/>
                </a:solidFill>
                <a:round/>
                <a:headEnd/>
                <a:tailEnd/>
              </a:ln>
            </p:spPr>
            <p:txBody>
              <a:bodyPr/>
              <a:lstStyle/>
              <a:p>
                <a:endParaRPr lang="en-US"/>
              </a:p>
            </p:txBody>
          </p:sp>
          <p:sp>
            <p:nvSpPr>
              <p:cNvPr id="81059" name="Oval 212"/>
              <p:cNvSpPr>
                <a:spLocks noChangeArrowheads="1"/>
              </p:cNvSpPr>
              <p:nvPr/>
            </p:nvSpPr>
            <p:spPr bwMode="black">
              <a:xfrm>
                <a:off x="2747" y="1737"/>
                <a:ext cx="11" cy="11"/>
              </a:xfrm>
              <a:prstGeom prst="ellipse">
                <a:avLst/>
              </a:prstGeom>
              <a:solidFill>
                <a:schemeClr val="folHlink"/>
              </a:solidFill>
              <a:ln w="9525">
                <a:solidFill>
                  <a:schemeClr val="tx1"/>
                </a:solidFill>
                <a:round/>
                <a:headEnd/>
                <a:tailEnd/>
              </a:ln>
            </p:spPr>
            <p:txBody>
              <a:bodyPr/>
              <a:lstStyle/>
              <a:p>
                <a:endParaRPr lang="en-US"/>
              </a:p>
            </p:txBody>
          </p:sp>
          <p:sp>
            <p:nvSpPr>
              <p:cNvPr id="81060" name="Freeform 213"/>
              <p:cNvSpPr>
                <a:spLocks/>
              </p:cNvSpPr>
              <p:nvPr/>
            </p:nvSpPr>
            <p:spPr bwMode="black">
              <a:xfrm>
                <a:off x="2748" y="1740"/>
                <a:ext cx="16" cy="17"/>
              </a:xfrm>
              <a:custGeom>
                <a:avLst/>
                <a:gdLst>
                  <a:gd name="T0" fmla="*/ 0 w 64"/>
                  <a:gd name="T1" fmla="*/ 0 h 66"/>
                  <a:gd name="T2" fmla="*/ 0 w 64"/>
                  <a:gd name="T3" fmla="*/ 0 h 66"/>
                  <a:gd name="T4" fmla="*/ 0 w 64"/>
                  <a:gd name="T5" fmla="*/ 0 h 66"/>
                  <a:gd name="T6" fmla="*/ 0 w 64"/>
                  <a:gd name="T7" fmla="*/ 0 h 66"/>
                  <a:gd name="T8" fmla="*/ 0 w 64"/>
                  <a:gd name="T9" fmla="*/ 0 h 66"/>
                  <a:gd name="T10" fmla="*/ 0 60000 65536"/>
                  <a:gd name="T11" fmla="*/ 0 60000 65536"/>
                  <a:gd name="T12" fmla="*/ 0 60000 65536"/>
                  <a:gd name="T13" fmla="*/ 0 60000 65536"/>
                  <a:gd name="T14" fmla="*/ 0 60000 65536"/>
                  <a:gd name="T15" fmla="*/ 0 w 64"/>
                  <a:gd name="T16" fmla="*/ 0 h 66"/>
                  <a:gd name="T17" fmla="*/ 64 w 64"/>
                  <a:gd name="T18" fmla="*/ 66 h 66"/>
                </a:gdLst>
                <a:ahLst/>
                <a:cxnLst>
                  <a:cxn ang="T10">
                    <a:pos x="T0" y="T1"/>
                  </a:cxn>
                  <a:cxn ang="T11">
                    <a:pos x="T2" y="T3"/>
                  </a:cxn>
                  <a:cxn ang="T12">
                    <a:pos x="T4" y="T5"/>
                  </a:cxn>
                  <a:cxn ang="T13">
                    <a:pos x="T6" y="T7"/>
                  </a:cxn>
                  <a:cxn ang="T14">
                    <a:pos x="T8" y="T9"/>
                  </a:cxn>
                </a:cxnLst>
                <a:rect l="T15" t="T16" r="T17" b="T18"/>
                <a:pathLst>
                  <a:path w="64" h="66">
                    <a:moveTo>
                      <a:pt x="28" y="66"/>
                    </a:moveTo>
                    <a:lnTo>
                      <a:pt x="0" y="20"/>
                    </a:lnTo>
                    <a:lnTo>
                      <a:pt x="36" y="0"/>
                    </a:lnTo>
                    <a:lnTo>
                      <a:pt x="64" y="46"/>
                    </a:lnTo>
                    <a:lnTo>
                      <a:pt x="28" y="66"/>
                    </a:lnTo>
                    <a:close/>
                  </a:path>
                </a:pathLst>
              </a:custGeom>
              <a:solidFill>
                <a:schemeClr val="folHlink"/>
              </a:solidFill>
              <a:ln w="9525">
                <a:solidFill>
                  <a:schemeClr val="tx1"/>
                </a:solidFill>
                <a:round/>
                <a:headEnd/>
                <a:tailEnd/>
              </a:ln>
            </p:spPr>
            <p:txBody>
              <a:bodyPr/>
              <a:lstStyle/>
              <a:p>
                <a:endParaRPr lang="en-US"/>
              </a:p>
            </p:txBody>
          </p:sp>
          <p:sp>
            <p:nvSpPr>
              <p:cNvPr id="81061" name="Oval 214"/>
              <p:cNvSpPr>
                <a:spLocks noChangeArrowheads="1"/>
              </p:cNvSpPr>
              <p:nvPr/>
            </p:nvSpPr>
            <p:spPr bwMode="black">
              <a:xfrm>
                <a:off x="2733" y="1740"/>
                <a:ext cx="11" cy="10"/>
              </a:xfrm>
              <a:prstGeom prst="ellipse">
                <a:avLst/>
              </a:prstGeom>
              <a:solidFill>
                <a:schemeClr val="folHlink"/>
              </a:solidFill>
              <a:ln w="9525">
                <a:solidFill>
                  <a:schemeClr val="tx1"/>
                </a:solidFill>
                <a:round/>
                <a:headEnd/>
                <a:tailEnd/>
              </a:ln>
            </p:spPr>
            <p:txBody>
              <a:bodyPr/>
              <a:lstStyle/>
              <a:p>
                <a:endParaRPr lang="en-US"/>
              </a:p>
            </p:txBody>
          </p:sp>
          <p:sp>
            <p:nvSpPr>
              <p:cNvPr id="81062" name="Freeform 215"/>
              <p:cNvSpPr>
                <a:spLocks/>
              </p:cNvSpPr>
              <p:nvPr/>
            </p:nvSpPr>
            <p:spPr bwMode="black">
              <a:xfrm>
                <a:off x="2738" y="1737"/>
                <a:ext cx="15" cy="13"/>
              </a:xfrm>
              <a:custGeom>
                <a:avLst/>
                <a:gdLst>
                  <a:gd name="T0" fmla="*/ 0 w 64"/>
                  <a:gd name="T1" fmla="*/ 0 h 50"/>
                  <a:gd name="T2" fmla="*/ 0 w 64"/>
                  <a:gd name="T3" fmla="*/ 0 h 50"/>
                  <a:gd name="T4" fmla="*/ 0 w 64"/>
                  <a:gd name="T5" fmla="*/ 0 h 50"/>
                  <a:gd name="T6" fmla="*/ 0 w 64"/>
                  <a:gd name="T7" fmla="*/ 0 h 50"/>
                  <a:gd name="T8" fmla="*/ 0 w 64"/>
                  <a:gd name="T9" fmla="*/ 0 h 50"/>
                  <a:gd name="T10" fmla="*/ 0 60000 65536"/>
                  <a:gd name="T11" fmla="*/ 0 60000 65536"/>
                  <a:gd name="T12" fmla="*/ 0 60000 65536"/>
                  <a:gd name="T13" fmla="*/ 0 60000 65536"/>
                  <a:gd name="T14" fmla="*/ 0 60000 65536"/>
                  <a:gd name="T15" fmla="*/ 0 w 64"/>
                  <a:gd name="T16" fmla="*/ 0 h 50"/>
                  <a:gd name="T17" fmla="*/ 64 w 64"/>
                  <a:gd name="T18" fmla="*/ 50 h 50"/>
                </a:gdLst>
                <a:ahLst/>
                <a:cxnLst>
                  <a:cxn ang="T10">
                    <a:pos x="T0" y="T1"/>
                  </a:cxn>
                  <a:cxn ang="T11">
                    <a:pos x="T2" y="T3"/>
                  </a:cxn>
                  <a:cxn ang="T12">
                    <a:pos x="T4" y="T5"/>
                  </a:cxn>
                  <a:cxn ang="T13">
                    <a:pos x="T6" y="T7"/>
                  </a:cxn>
                  <a:cxn ang="T14">
                    <a:pos x="T8" y="T9"/>
                  </a:cxn>
                </a:cxnLst>
                <a:rect l="T15" t="T16" r="T17" b="T18"/>
                <a:pathLst>
                  <a:path w="64" h="50">
                    <a:moveTo>
                      <a:pt x="64" y="41"/>
                    </a:moveTo>
                    <a:lnTo>
                      <a:pt x="8" y="50"/>
                    </a:lnTo>
                    <a:lnTo>
                      <a:pt x="0" y="9"/>
                    </a:lnTo>
                    <a:lnTo>
                      <a:pt x="56" y="0"/>
                    </a:lnTo>
                    <a:lnTo>
                      <a:pt x="64" y="41"/>
                    </a:lnTo>
                    <a:close/>
                  </a:path>
                </a:pathLst>
              </a:custGeom>
              <a:solidFill>
                <a:schemeClr val="folHlink"/>
              </a:solidFill>
              <a:ln w="9525">
                <a:solidFill>
                  <a:schemeClr val="tx1"/>
                </a:solidFill>
                <a:round/>
                <a:headEnd/>
                <a:tailEnd/>
              </a:ln>
            </p:spPr>
            <p:txBody>
              <a:bodyPr/>
              <a:lstStyle/>
              <a:p>
                <a:endParaRPr lang="en-US"/>
              </a:p>
            </p:txBody>
          </p:sp>
          <p:sp>
            <p:nvSpPr>
              <p:cNvPr id="81063" name="Oval 216"/>
              <p:cNvSpPr>
                <a:spLocks noChangeArrowheads="1"/>
              </p:cNvSpPr>
              <p:nvPr/>
            </p:nvSpPr>
            <p:spPr bwMode="black">
              <a:xfrm>
                <a:off x="2743" y="1754"/>
                <a:ext cx="10" cy="10"/>
              </a:xfrm>
              <a:prstGeom prst="ellipse">
                <a:avLst/>
              </a:prstGeom>
              <a:solidFill>
                <a:schemeClr val="folHlink"/>
              </a:solidFill>
              <a:ln w="9525">
                <a:solidFill>
                  <a:schemeClr val="tx1"/>
                </a:solidFill>
                <a:round/>
                <a:headEnd/>
                <a:tailEnd/>
              </a:ln>
            </p:spPr>
            <p:txBody>
              <a:bodyPr/>
              <a:lstStyle/>
              <a:p>
                <a:endParaRPr lang="en-US"/>
              </a:p>
            </p:txBody>
          </p:sp>
          <p:sp>
            <p:nvSpPr>
              <p:cNvPr id="81064" name="Freeform 217"/>
              <p:cNvSpPr>
                <a:spLocks/>
              </p:cNvSpPr>
              <p:nvPr/>
            </p:nvSpPr>
            <p:spPr bwMode="black">
              <a:xfrm>
                <a:off x="2734" y="1742"/>
                <a:ext cx="18" cy="20"/>
              </a:xfrm>
              <a:custGeom>
                <a:avLst/>
                <a:gdLst>
                  <a:gd name="T0" fmla="*/ 0 w 71"/>
                  <a:gd name="T1" fmla="*/ 0 h 80"/>
                  <a:gd name="T2" fmla="*/ 0 w 71"/>
                  <a:gd name="T3" fmla="*/ 0 h 80"/>
                  <a:gd name="T4" fmla="*/ 0 w 71"/>
                  <a:gd name="T5" fmla="*/ 0 h 80"/>
                  <a:gd name="T6" fmla="*/ 0 w 71"/>
                  <a:gd name="T7" fmla="*/ 0 h 80"/>
                  <a:gd name="T8" fmla="*/ 0 w 71"/>
                  <a:gd name="T9" fmla="*/ 0 h 80"/>
                  <a:gd name="T10" fmla="*/ 0 60000 65536"/>
                  <a:gd name="T11" fmla="*/ 0 60000 65536"/>
                  <a:gd name="T12" fmla="*/ 0 60000 65536"/>
                  <a:gd name="T13" fmla="*/ 0 60000 65536"/>
                  <a:gd name="T14" fmla="*/ 0 60000 65536"/>
                  <a:gd name="T15" fmla="*/ 0 w 71"/>
                  <a:gd name="T16" fmla="*/ 0 h 80"/>
                  <a:gd name="T17" fmla="*/ 71 w 71"/>
                  <a:gd name="T18" fmla="*/ 80 h 80"/>
                </a:gdLst>
                <a:ahLst/>
                <a:cxnLst>
                  <a:cxn ang="T10">
                    <a:pos x="T0" y="T1"/>
                  </a:cxn>
                  <a:cxn ang="T11">
                    <a:pos x="T2" y="T3"/>
                  </a:cxn>
                  <a:cxn ang="T12">
                    <a:pos x="T4" y="T5"/>
                  </a:cxn>
                  <a:cxn ang="T13">
                    <a:pos x="T6" y="T7"/>
                  </a:cxn>
                  <a:cxn ang="T14">
                    <a:pos x="T8" y="T9"/>
                  </a:cxn>
                </a:cxnLst>
                <a:rect l="T15" t="T16" r="T17" b="T18"/>
                <a:pathLst>
                  <a:path w="71" h="80">
                    <a:moveTo>
                      <a:pt x="33" y="0"/>
                    </a:moveTo>
                    <a:lnTo>
                      <a:pt x="71" y="57"/>
                    </a:lnTo>
                    <a:lnTo>
                      <a:pt x="38" y="80"/>
                    </a:lnTo>
                    <a:lnTo>
                      <a:pt x="0" y="23"/>
                    </a:lnTo>
                    <a:lnTo>
                      <a:pt x="33" y="0"/>
                    </a:lnTo>
                    <a:close/>
                  </a:path>
                </a:pathLst>
              </a:custGeom>
              <a:solidFill>
                <a:schemeClr val="folHlink"/>
              </a:solidFill>
              <a:ln w="9525">
                <a:solidFill>
                  <a:schemeClr val="tx1"/>
                </a:solidFill>
                <a:round/>
                <a:headEnd/>
                <a:tailEnd/>
              </a:ln>
            </p:spPr>
            <p:txBody>
              <a:bodyPr/>
              <a:lstStyle/>
              <a:p>
                <a:endParaRPr lang="en-US"/>
              </a:p>
            </p:txBody>
          </p:sp>
          <p:sp>
            <p:nvSpPr>
              <p:cNvPr id="81065" name="Oval 218"/>
              <p:cNvSpPr>
                <a:spLocks noChangeArrowheads="1"/>
              </p:cNvSpPr>
              <p:nvPr/>
            </p:nvSpPr>
            <p:spPr bwMode="black">
              <a:xfrm>
                <a:off x="2739" y="1773"/>
                <a:ext cx="10" cy="10"/>
              </a:xfrm>
              <a:prstGeom prst="ellipse">
                <a:avLst/>
              </a:prstGeom>
              <a:solidFill>
                <a:schemeClr val="folHlink"/>
              </a:solidFill>
              <a:ln w="9525">
                <a:solidFill>
                  <a:schemeClr val="tx1"/>
                </a:solidFill>
                <a:round/>
                <a:headEnd/>
                <a:tailEnd/>
              </a:ln>
            </p:spPr>
            <p:txBody>
              <a:bodyPr/>
              <a:lstStyle/>
              <a:p>
                <a:endParaRPr lang="en-US"/>
              </a:p>
            </p:txBody>
          </p:sp>
          <p:sp>
            <p:nvSpPr>
              <p:cNvPr id="81066" name="Freeform 219"/>
              <p:cNvSpPr>
                <a:spLocks/>
              </p:cNvSpPr>
              <p:nvPr/>
            </p:nvSpPr>
            <p:spPr bwMode="black">
              <a:xfrm>
                <a:off x="2739" y="1758"/>
                <a:ext cx="14" cy="21"/>
              </a:xfrm>
              <a:custGeom>
                <a:avLst/>
                <a:gdLst>
                  <a:gd name="T0" fmla="*/ 0 w 58"/>
                  <a:gd name="T1" fmla="*/ 0 h 84"/>
                  <a:gd name="T2" fmla="*/ 0 w 58"/>
                  <a:gd name="T3" fmla="*/ 0 h 84"/>
                  <a:gd name="T4" fmla="*/ 0 w 58"/>
                  <a:gd name="T5" fmla="*/ 0 h 84"/>
                  <a:gd name="T6" fmla="*/ 0 w 58"/>
                  <a:gd name="T7" fmla="*/ 0 h 84"/>
                  <a:gd name="T8" fmla="*/ 0 w 58"/>
                  <a:gd name="T9" fmla="*/ 0 h 84"/>
                  <a:gd name="T10" fmla="*/ 0 60000 65536"/>
                  <a:gd name="T11" fmla="*/ 0 60000 65536"/>
                  <a:gd name="T12" fmla="*/ 0 60000 65536"/>
                  <a:gd name="T13" fmla="*/ 0 60000 65536"/>
                  <a:gd name="T14" fmla="*/ 0 60000 65536"/>
                  <a:gd name="T15" fmla="*/ 0 w 58"/>
                  <a:gd name="T16" fmla="*/ 0 h 84"/>
                  <a:gd name="T17" fmla="*/ 58 w 58"/>
                  <a:gd name="T18" fmla="*/ 84 h 84"/>
                </a:gdLst>
                <a:ahLst/>
                <a:cxnLst>
                  <a:cxn ang="T10">
                    <a:pos x="T0" y="T1"/>
                  </a:cxn>
                  <a:cxn ang="T11">
                    <a:pos x="T2" y="T3"/>
                  </a:cxn>
                  <a:cxn ang="T12">
                    <a:pos x="T4" y="T5"/>
                  </a:cxn>
                  <a:cxn ang="T13">
                    <a:pos x="T6" y="T7"/>
                  </a:cxn>
                  <a:cxn ang="T14">
                    <a:pos x="T8" y="T9"/>
                  </a:cxn>
                </a:cxnLst>
                <a:rect l="T15" t="T16" r="T17" b="T18"/>
                <a:pathLst>
                  <a:path w="58" h="84">
                    <a:moveTo>
                      <a:pt x="58" y="10"/>
                    </a:moveTo>
                    <a:lnTo>
                      <a:pt x="41" y="84"/>
                    </a:lnTo>
                    <a:lnTo>
                      <a:pt x="0" y="74"/>
                    </a:lnTo>
                    <a:lnTo>
                      <a:pt x="17" y="0"/>
                    </a:lnTo>
                    <a:lnTo>
                      <a:pt x="58" y="10"/>
                    </a:lnTo>
                    <a:close/>
                  </a:path>
                </a:pathLst>
              </a:custGeom>
              <a:solidFill>
                <a:schemeClr val="folHlink"/>
              </a:solidFill>
              <a:ln w="9525">
                <a:solidFill>
                  <a:schemeClr val="tx1"/>
                </a:solidFill>
                <a:round/>
                <a:headEnd/>
                <a:tailEnd/>
              </a:ln>
            </p:spPr>
            <p:txBody>
              <a:bodyPr/>
              <a:lstStyle/>
              <a:p>
                <a:endParaRPr lang="en-US"/>
              </a:p>
            </p:txBody>
          </p:sp>
          <p:sp>
            <p:nvSpPr>
              <p:cNvPr id="81067" name="Oval 220"/>
              <p:cNvSpPr>
                <a:spLocks noChangeArrowheads="1"/>
              </p:cNvSpPr>
              <p:nvPr/>
            </p:nvSpPr>
            <p:spPr bwMode="black">
              <a:xfrm>
                <a:off x="2753" y="1770"/>
                <a:ext cx="10" cy="11"/>
              </a:xfrm>
              <a:prstGeom prst="ellipse">
                <a:avLst/>
              </a:prstGeom>
              <a:solidFill>
                <a:schemeClr val="folHlink"/>
              </a:solidFill>
              <a:ln w="9525">
                <a:solidFill>
                  <a:schemeClr val="tx1"/>
                </a:solidFill>
                <a:round/>
                <a:headEnd/>
                <a:tailEnd/>
              </a:ln>
            </p:spPr>
            <p:txBody>
              <a:bodyPr/>
              <a:lstStyle/>
              <a:p>
                <a:endParaRPr lang="en-US"/>
              </a:p>
            </p:txBody>
          </p:sp>
          <p:sp>
            <p:nvSpPr>
              <p:cNvPr id="81068" name="Freeform 221"/>
              <p:cNvSpPr>
                <a:spLocks/>
              </p:cNvSpPr>
              <p:nvPr/>
            </p:nvSpPr>
            <p:spPr bwMode="black">
              <a:xfrm>
                <a:off x="2743" y="1770"/>
                <a:ext cx="16" cy="13"/>
              </a:xfrm>
              <a:custGeom>
                <a:avLst/>
                <a:gdLst>
                  <a:gd name="T0" fmla="*/ 0 w 62"/>
                  <a:gd name="T1" fmla="*/ 0 h 50"/>
                  <a:gd name="T2" fmla="*/ 0 w 62"/>
                  <a:gd name="T3" fmla="*/ 0 h 50"/>
                  <a:gd name="T4" fmla="*/ 0 w 62"/>
                  <a:gd name="T5" fmla="*/ 0 h 50"/>
                  <a:gd name="T6" fmla="*/ 0 w 62"/>
                  <a:gd name="T7" fmla="*/ 0 h 50"/>
                  <a:gd name="T8" fmla="*/ 0 w 62"/>
                  <a:gd name="T9" fmla="*/ 0 h 50"/>
                  <a:gd name="T10" fmla="*/ 0 60000 65536"/>
                  <a:gd name="T11" fmla="*/ 0 60000 65536"/>
                  <a:gd name="T12" fmla="*/ 0 60000 65536"/>
                  <a:gd name="T13" fmla="*/ 0 60000 65536"/>
                  <a:gd name="T14" fmla="*/ 0 60000 65536"/>
                  <a:gd name="T15" fmla="*/ 0 w 62"/>
                  <a:gd name="T16" fmla="*/ 0 h 50"/>
                  <a:gd name="T17" fmla="*/ 62 w 62"/>
                  <a:gd name="T18" fmla="*/ 50 h 50"/>
                </a:gdLst>
                <a:ahLst/>
                <a:cxnLst>
                  <a:cxn ang="T10">
                    <a:pos x="T0" y="T1"/>
                  </a:cxn>
                  <a:cxn ang="T11">
                    <a:pos x="T2" y="T3"/>
                  </a:cxn>
                  <a:cxn ang="T12">
                    <a:pos x="T4" y="T5"/>
                  </a:cxn>
                  <a:cxn ang="T13">
                    <a:pos x="T6" y="T7"/>
                  </a:cxn>
                  <a:cxn ang="T14">
                    <a:pos x="T8" y="T9"/>
                  </a:cxn>
                </a:cxnLst>
                <a:rect l="T15" t="T16" r="T17" b="T18"/>
                <a:pathLst>
                  <a:path w="62" h="50">
                    <a:moveTo>
                      <a:pt x="0" y="9"/>
                    </a:moveTo>
                    <a:lnTo>
                      <a:pt x="55" y="0"/>
                    </a:lnTo>
                    <a:lnTo>
                      <a:pt x="62" y="41"/>
                    </a:lnTo>
                    <a:lnTo>
                      <a:pt x="8" y="50"/>
                    </a:lnTo>
                    <a:lnTo>
                      <a:pt x="0" y="9"/>
                    </a:lnTo>
                    <a:close/>
                  </a:path>
                </a:pathLst>
              </a:custGeom>
              <a:solidFill>
                <a:schemeClr val="folHlink"/>
              </a:solidFill>
              <a:ln w="9525">
                <a:solidFill>
                  <a:schemeClr val="tx1"/>
                </a:solidFill>
                <a:round/>
                <a:headEnd/>
                <a:tailEnd/>
              </a:ln>
            </p:spPr>
            <p:txBody>
              <a:bodyPr/>
              <a:lstStyle/>
              <a:p>
                <a:endParaRPr lang="en-US"/>
              </a:p>
            </p:txBody>
          </p:sp>
          <p:sp>
            <p:nvSpPr>
              <p:cNvPr id="81069" name="Oval 222"/>
              <p:cNvSpPr>
                <a:spLocks noChangeArrowheads="1"/>
              </p:cNvSpPr>
              <p:nvPr/>
            </p:nvSpPr>
            <p:spPr bwMode="black">
              <a:xfrm>
                <a:off x="2755" y="1757"/>
                <a:ext cx="11" cy="10"/>
              </a:xfrm>
              <a:prstGeom prst="ellipse">
                <a:avLst/>
              </a:prstGeom>
              <a:solidFill>
                <a:schemeClr val="folHlink"/>
              </a:solidFill>
              <a:ln w="9525">
                <a:solidFill>
                  <a:schemeClr val="tx1"/>
                </a:solidFill>
                <a:round/>
                <a:headEnd/>
                <a:tailEnd/>
              </a:ln>
            </p:spPr>
            <p:txBody>
              <a:bodyPr/>
              <a:lstStyle/>
              <a:p>
                <a:endParaRPr lang="en-US"/>
              </a:p>
            </p:txBody>
          </p:sp>
          <p:sp>
            <p:nvSpPr>
              <p:cNvPr id="81070" name="Freeform 223"/>
              <p:cNvSpPr>
                <a:spLocks/>
              </p:cNvSpPr>
              <p:nvPr/>
            </p:nvSpPr>
            <p:spPr bwMode="black">
              <a:xfrm>
                <a:off x="2753" y="1761"/>
                <a:ext cx="13" cy="15"/>
              </a:xfrm>
              <a:custGeom>
                <a:avLst/>
                <a:gdLst>
                  <a:gd name="T0" fmla="*/ 0 w 52"/>
                  <a:gd name="T1" fmla="*/ 0 h 63"/>
                  <a:gd name="T2" fmla="*/ 0 w 52"/>
                  <a:gd name="T3" fmla="*/ 0 h 63"/>
                  <a:gd name="T4" fmla="*/ 0 w 52"/>
                  <a:gd name="T5" fmla="*/ 0 h 63"/>
                  <a:gd name="T6" fmla="*/ 0 w 52"/>
                  <a:gd name="T7" fmla="*/ 0 h 63"/>
                  <a:gd name="T8" fmla="*/ 0 w 52"/>
                  <a:gd name="T9" fmla="*/ 0 h 63"/>
                  <a:gd name="T10" fmla="*/ 0 60000 65536"/>
                  <a:gd name="T11" fmla="*/ 0 60000 65536"/>
                  <a:gd name="T12" fmla="*/ 0 60000 65536"/>
                  <a:gd name="T13" fmla="*/ 0 60000 65536"/>
                  <a:gd name="T14" fmla="*/ 0 60000 65536"/>
                  <a:gd name="T15" fmla="*/ 0 w 52"/>
                  <a:gd name="T16" fmla="*/ 0 h 63"/>
                  <a:gd name="T17" fmla="*/ 52 w 52"/>
                  <a:gd name="T18" fmla="*/ 63 h 63"/>
                </a:gdLst>
                <a:ahLst/>
                <a:cxnLst>
                  <a:cxn ang="T10">
                    <a:pos x="T0" y="T1"/>
                  </a:cxn>
                  <a:cxn ang="T11">
                    <a:pos x="T2" y="T3"/>
                  </a:cxn>
                  <a:cxn ang="T12">
                    <a:pos x="T4" y="T5"/>
                  </a:cxn>
                  <a:cxn ang="T13">
                    <a:pos x="T6" y="T7"/>
                  </a:cxn>
                  <a:cxn ang="T14">
                    <a:pos x="T8" y="T9"/>
                  </a:cxn>
                </a:cxnLst>
                <a:rect l="T15" t="T16" r="T17" b="T18"/>
                <a:pathLst>
                  <a:path w="52" h="63">
                    <a:moveTo>
                      <a:pt x="0" y="55"/>
                    </a:moveTo>
                    <a:lnTo>
                      <a:pt x="11" y="0"/>
                    </a:lnTo>
                    <a:lnTo>
                      <a:pt x="52" y="8"/>
                    </a:lnTo>
                    <a:lnTo>
                      <a:pt x="41" y="63"/>
                    </a:lnTo>
                    <a:lnTo>
                      <a:pt x="0" y="55"/>
                    </a:lnTo>
                    <a:close/>
                  </a:path>
                </a:pathLst>
              </a:custGeom>
              <a:solidFill>
                <a:schemeClr val="folHlink"/>
              </a:solidFill>
              <a:ln w="9525">
                <a:solidFill>
                  <a:schemeClr val="tx1"/>
                </a:solidFill>
                <a:round/>
                <a:headEnd/>
                <a:tailEnd/>
              </a:ln>
            </p:spPr>
            <p:txBody>
              <a:bodyPr/>
              <a:lstStyle/>
              <a:p>
                <a:endParaRPr lang="en-US"/>
              </a:p>
            </p:txBody>
          </p:sp>
          <p:sp>
            <p:nvSpPr>
              <p:cNvPr id="81071" name="Oval 224"/>
              <p:cNvSpPr>
                <a:spLocks noChangeArrowheads="1"/>
              </p:cNvSpPr>
              <p:nvPr/>
            </p:nvSpPr>
            <p:spPr bwMode="black">
              <a:xfrm>
                <a:off x="2760" y="1756"/>
                <a:ext cx="10" cy="10"/>
              </a:xfrm>
              <a:prstGeom prst="ellipse">
                <a:avLst/>
              </a:prstGeom>
              <a:solidFill>
                <a:schemeClr val="folHlink"/>
              </a:solidFill>
              <a:ln w="9525">
                <a:solidFill>
                  <a:schemeClr val="tx1"/>
                </a:solidFill>
                <a:round/>
                <a:headEnd/>
                <a:tailEnd/>
              </a:ln>
            </p:spPr>
            <p:txBody>
              <a:bodyPr/>
              <a:lstStyle/>
              <a:p>
                <a:endParaRPr lang="en-US"/>
              </a:p>
            </p:txBody>
          </p:sp>
          <p:sp>
            <p:nvSpPr>
              <p:cNvPr id="81072" name="Freeform 225"/>
              <p:cNvSpPr>
                <a:spLocks/>
              </p:cNvSpPr>
              <p:nvPr/>
            </p:nvSpPr>
            <p:spPr bwMode="black">
              <a:xfrm>
                <a:off x="2760" y="1756"/>
                <a:ext cx="6" cy="11"/>
              </a:xfrm>
              <a:custGeom>
                <a:avLst/>
                <a:gdLst>
                  <a:gd name="T0" fmla="*/ 0 w 23"/>
                  <a:gd name="T1" fmla="*/ 0 h 43"/>
                  <a:gd name="T2" fmla="*/ 0 w 23"/>
                  <a:gd name="T3" fmla="*/ 0 h 43"/>
                  <a:gd name="T4" fmla="*/ 0 w 23"/>
                  <a:gd name="T5" fmla="*/ 0 h 43"/>
                  <a:gd name="T6" fmla="*/ 0 w 23"/>
                  <a:gd name="T7" fmla="*/ 0 h 43"/>
                  <a:gd name="T8" fmla="*/ 0 w 23"/>
                  <a:gd name="T9" fmla="*/ 0 h 43"/>
                  <a:gd name="T10" fmla="*/ 0 60000 65536"/>
                  <a:gd name="T11" fmla="*/ 0 60000 65536"/>
                  <a:gd name="T12" fmla="*/ 0 60000 65536"/>
                  <a:gd name="T13" fmla="*/ 0 60000 65536"/>
                  <a:gd name="T14" fmla="*/ 0 60000 65536"/>
                  <a:gd name="T15" fmla="*/ 0 w 23"/>
                  <a:gd name="T16" fmla="*/ 0 h 43"/>
                  <a:gd name="T17" fmla="*/ 23 w 23"/>
                  <a:gd name="T18" fmla="*/ 43 h 43"/>
                </a:gdLst>
                <a:ahLst/>
                <a:cxnLst>
                  <a:cxn ang="T10">
                    <a:pos x="T0" y="T1"/>
                  </a:cxn>
                  <a:cxn ang="T11">
                    <a:pos x="T2" y="T3"/>
                  </a:cxn>
                  <a:cxn ang="T12">
                    <a:pos x="T4" y="T5"/>
                  </a:cxn>
                  <a:cxn ang="T13">
                    <a:pos x="T6" y="T7"/>
                  </a:cxn>
                  <a:cxn ang="T14">
                    <a:pos x="T8" y="T9"/>
                  </a:cxn>
                </a:cxnLst>
                <a:rect l="T15" t="T16" r="T17" b="T18"/>
                <a:pathLst>
                  <a:path w="23" h="43">
                    <a:moveTo>
                      <a:pt x="0" y="2"/>
                    </a:moveTo>
                    <a:lnTo>
                      <a:pt x="18" y="0"/>
                    </a:lnTo>
                    <a:lnTo>
                      <a:pt x="23" y="41"/>
                    </a:lnTo>
                    <a:lnTo>
                      <a:pt x="5" y="43"/>
                    </a:lnTo>
                    <a:lnTo>
                      <a:pt x="0" y="2"/>
                    </a:lnTo>
                    <a:close/>
                  </a:path>
                </a:pathLst>
              </a:custGeom>
              <a:solidFill>
                <a:schemeClr val="folHlink"/>
              </a:solidFill>
              <a:ln w="9525">
                <a:solidFill>
                  <a:schemeClr val="tx1"/>
                </a:solidFill>
                <a:round/>
                <a:headEnd/>
                <a:tailEnd/>
              </a:ln>
            </p:spPr>
            <p:txBody>
              <a:bodyPr/>
              <a:lstStyle/>
              <a:p>
                <a:endParaRPr lang="en-US"/>
              </a:p>
            </p:txBody>
          </p:sp>
          <p:sp>
            <p:nvSpPr>
              <p:cNvPr id="81073" name="Oval 226"/>
              <p:cNvSpPr>
                <a:spLocks noChangeArrowheads="1"/>
              </p:cNvSpPr>
              <p:nvPr/>
            </p:nvSpPr>
            <p:spPr bwMode="black">
              <a:xfrm>
                <a:off x="2767" y="1768"/>
                <a:ext cx="10" cy="10"/>
              </a:xfrm>
              <a:prstGeom prst="ellipse">
                <a:avLst/>
              </a:prstGeom>
              <a:solidFill>
                <a:schemeClr val="folHlink"/>
              </a:solidFill>
              <a:ln w="9525">
                <a:solidFill>
                  <a:schemeClr val="tx1"/>
                </a:solidFill>
                <a:round/>
                <a:headEnd/>
                <a:tailEnd/>
              </a:ln>
            </p:spPr>
            <p:txBody>
              <a:bodyPr/>
              <a:lstStyle/>
              <a:p>
                <a:endParaRPr lang="en-US"/>
              </a:p>
            </p:txBody>
          </p:sp>
          <p:sp>
            <p:nvSpPr>
              <p:cNvPr id="81074" name="Freeform 227"/>
              <p:cNvSpPr>
                <a:spLocks/>
              </p:cNvSpPr>
              <p:nvPr/>
            </p:nvSpPr>
            <p:spPr bwMode="black">
              <a:xfrm>
                <a:off x="2760" y="1759"/>
                <a:ext cx="17" cy="17"/>
              </a:xfrm>
              <a:custGeom>
                <a:avLst/>
                <a:gdLst>
                  <a:gd name="T0" fmla="*/ 0 w 65"/>
                  <a:gd name="T1" fmla="*/ 0 h 69"/>
                  <a:gd name="T2" fmla="*/ 0 w 65"/>
                  <a:gd name="T3" fmla="*/ 0 h 69"/>
                  <a:gd name="T4" fmla="*/ 0 w 65"/>
                  <a:gd name="T5" fmla="*/ 0 h 69"/>
                  <a:gd name="T6" fmla="*/ 0 w 65"/>
                  <a:gd name="T7" fmla="*/ 0 h 69"/>
                  <a:gd name="T8" fmla="*/ 0 w 65"/>
                  <a:gd name="T9" fmla="*/ 0 h 69"/>
                  <a:gd name="T10" fmla="*/ 0 60000 65536"/>
                  <a:gd name="T11" fmla="*/ 0 60000 65536"/>
                  <a:gd name="T12" fmla="*/ 0 60000 65536"/>
                  <a:gd name="T13" fmla="*/ 0 60000 65536"/>
                  <a:gd name="T14" fmla="*/ 0 60000 65536"/>
                  <a:gd name="T15" fmla="*/ 0 w 65"/>
                  <a:gd name="T16" fmla="*/ 0 h 69"/>
                  <a:gd name="T17" fmla="*/ 65 w 65"/>
                  <a:gd name="T18" fmla="*/ 69 h 69"/>
                </a:gdLst>
                <a:ahLst/>
                <a:cxnLst>
                  <a:cxn ang="T10">
                    <a:pos x="T0" y="T1"/>
                  </a:cxn>
                  <a:cxn ang="T11">
                    <a:pos x="T2" y="T3"/>
                  </a:cxn>
                  <a:cxn ang="T12">
                    <a:pos x="T4" y="T5"/>
                  </a:cxn>
                  <a:cxn ang="T13">
                    <a:pos x="T6" y="T7"/>
                  </a:cxn>
                  <a:cxn ang="T14">
                    <a:pos x="T8" y="T9"/>
                  </a:cxn>
                </a:cxnLst>
                <a:rect l="T15" t="T16" r="T17" b="T18"/>
                <a:pathLst>
                  <a:path w="65" h="69">
                    <a:moveTo>
                      <a:pt x="35" y="0"/>
                    </a:moveTo>
                    <a:lnTo>
                      <a:pt x="65" y="49"/>
                    </a:lnTo>
                    <a:lnTo>
                      <a:pt x="29" y="69"/>
                    </a:lnTo>
                    <a:lnTo>
                      <a:pt x="0" y="21"/>
                    </a:lnTo>
                    <a:lnTo>
                      <a:pt x="35" y="0"/>
                    </a:lnTo>
                    <a:close/>
                  </a:path>
                </a:pathLst>
              </a:custGeom>
              <a:solidFill>
                <a:schemeClr val="folHlink"/>
              </a:solidFill>
              <a:ln w="9525">
                <a:solidFill>
                  <a:schemeClr val="tx1"/>
                </a:solidFill>
                <a:round/>
                <a:headEnd/>
                <a:tailEnd/>
              </a:ln>
            </p:spPr>
            <p:txBody>
              <a:bodyPr/>
              <a:lstStyle/>
              <a:p>
                <a:endParaRPr lang="en-US"/>
              </a:p>
            </p:txBody>
          </p:sp>
          <p:sp>
            <p:nvSpPr>
              <p:cNvPr id="81075" name="Oval 228"/>
              <p:cNvSpPr>
                <a:spLocks noChangeArrowheads="1"/>
              </p:cNvSpPr>
              <p:nvPr/>
            </p:nvSpPr>
            <p:spPr bwMode="black">
              <a:xfrm>
                <a:off x="2781" y="1766"/>
                <a:ext cx="10" cy="10"/>
              </a:xfrm>
              <a:prstGeom prst="ellipse">
                <a:avLst/>
              </a:prstGeom>
              <a:solidFill>
                <a:schemeClr val="folHlink"/>
              </a:solidFill>
              <a:ln w="9525">
                <a:solidFill>
                  <a:schemeClr val="tx1"/>
                </a:solidFill>
                <a:round/>
                <a:headEnd/>
                <a:tailEnd/>
              </a:ln>
            </p:spPr>
            <p:txBody>
              <a:bodyPr/>
              <a:lstStyle/>
              <a:p>
                <a:endParaRPr lang="en-US"/>
              </a:p>
            </p:txBody>
          </p:sp>
          <p:sp>
            <p:nvSpPr>
              <p:cNvPr id="81076" name="Freeform 229"/>
              <p:cNvSpPr>
                <a:spLocks/>
              </p:cNvSpPr>
              <p:nvPr/>
            </p:nvSpPr>
            <p:spPr bwMode="black">
              <a:xfrm>
                <a:off x="2771" y="1766"/>
                <a:ext cx="16" cy="12"/>
              </a:xfrm>
              <a:custGeom>
                <a:avLst/>
                <a:gdLst>
                  <a:gd name="T0" fmla="*/ 0 w 62"/>
                  <a:gd name="T1" fmla="*/ 0 h 49"/>
                  <a:gd name="T2" fmla="*/ 0 w 62"/>
                  <a:gd name="T3" fmla="*/ 0 h 49"/>
                  <a:gd name="T4" fmla="*/ 0 w 62"/>
                  <a:gd name="T5" fmla="*/ 0 h 49"/>
                  <a:gd name="T6" fmla="*/ 0 w 62"/>
                  <a:gd name="T7" fmla="*/ 0 h 49"/>
                  <a:gd name="T8" fmla="*/ 0 w 62"/>
                  <a:gd name="T9" fmla="*/ 0 h 49"/>
                  <a:gd name="T10" fmla="*/ 0 60000 65536"/>
                  <a:gd name="T11" fmla="*/ 0 60000 65536"/>
                  <a:gd name="T12" fmla="*/ 0 60000 65536"/>
                  <a:gd name="T13" fmla="*/ 0 60000 65536"/>
                  <a:gd name="T14" fmla="*/ 0 60000 65536"/>
                  <a:gd name="T15" fmla="*/ 0 w 62"/>
                  <a:gd name="T16" fmla="*/ 0 h 49"/>
                  <a:gd name="T17" fmla="*/ 62 w 62"/>
                  <a:gd name="T18" fmla="*/ 49 h 49"/>
                </a:gdLst>
                <a:ahLst/>
                <a:cxnLst>
                  <a:cxn ang="T10">
                    <a:pos x="T0" y="T1"/>
                  </a:cxn>
                  <a:cxn ang="T11">
                    <a:pos x="T2" y="T3"/>
                  </a:cxn>
                  <a:cxn ang="T12">
                    <a:pos x="T4" y="T5"/>
                  </a:cxn>
                  <a:cxn ang="T13">
                    <a:pos x="T6" y="T7"/>
                  </a:cxn>
                  <a:cxn ang="T14">
                    <a:pos x="T8" y="T9"/>
                  </a:cxn>
                </a:cxnLst>
                <a:rect l="T15" t="T16" r="T17" b="T18"/>
                <a:pathLst>
                  <a:path w="62" h="49">
                    <a:moveTo>
                      <a:pt x="0" y="8"/>
                    </a:moveTo>
                    <a:lnTo>
                      <a:pt x="55" y="0"/>
                    </a:lnTo>
                    <a:lnTo>
                      <a:pt x="62" y="40"/>
                    </a:lnTo>
                    <a:lnTo>
                      <a:pt x="8" y="49"/>
                    </a:lnTo>
                    <a:lnTo>
                      <a:pt x="0" y="8"/>
                    </a:lnTo>
                    <a:close/>
                  </a:path>
                </a:pathLst>
              </a:custGeom>
              <a:solidFill>
                <a:schemeClr val="folHlink"/>
              </a:solidFill>
              <a:ln w="9525">
                <a:solidFill>
                  <a:schemeClr val="tx1"/>
                </a:solidFill>
                <a:round/>
                <a:headEnd/>
                <a:tailEnd/>
              </a:ln>
            </p:spPr>
            <p:txBody>
              <a:bodyPr/>
              <a:lstStyle/>
              <a:p>
                <a:endParaRPr lang="en-US"/>
              </a:p>
            </p:txBody>
          </p:sp>
          <p:sp>
            <p:nvSpPr>
              <p:cNvPr id="81077" name="Oval 230"/>
              <p:cNvSpPr>
                <a:spLocks noChangeArrowheads="1"/>
              </p:cNvSpPr>
              <p:nvPr/>
            </p:nvSpPr>
            <p:spPr bwMode="black">
              <a:xfrm>
                <a:off x="2921" y="1726"/>
                <a:ext cx="10" cy="10"/>
              </a:xfrm>
              <a:prstGeom prst="ellipse">
                <a:avLst/>
              </a:prstGeom>
              <a:solidFill>
                <a:schemeClr val="folHlink"/>
              </a:solidFill>
              <a:ln w="9525">
                <a:solidFill>
                  <a:schemeClr val="tx1"/>
                </a:solidFill>
                <a:round/>
                <a:headEnd/>
                <a:tailEnd/>
              </a:ln>
            </p:spPr>
            <p:txBody>
              <a:bodyPr/>
              <a:lstStyle/>
              <a:p>
                <a:endParaRPr lang="en-US"/>
              </a:p>
            </p:txBody>
          </p:sp>
          <p:sp>
            <p:nvSpPr>
              <p:cNvPr id="81078" name="Freeform 231"/>
              <p:cNvSpPr>
                <a:spLocks/>
              </p:cNvSpPr>
              <p:nvPr/>
            </p:nvSpPr>
            <p:spPr bwMode="black">
              <a:xfrm>
                <a:off x="2921" y="1729"/>
                <a:ext cx="19" cy="21"/>
              </a:xfrm>
              <a:custGeom>
                <a:avLst/>
                <a:gdLst>
                  <a:gd name="T0" fmla="*/ 0 w 75"/>
                  <a:gd name="T1" fmla="*/ 0 h 87"/>
                  <a:gd name="T2" fmla="*/ 0 w 75"/>
                  <a:gd name="T3" fmla="*/ 0 h 87"/>
                  <a:gd name="T4" fmla="*/ 0 w 75"/>
                  <a:gd name="T5" fmla="*/ 0 h 87"/>
                  <a:gd name="T6" fmla="*/ 0 w 75"/>
                  <a:gd name="T7" fmla="*/ 0 h 87"/>
                  <a:gd name="T8" fmla="*/ 0 w 75"/>
                  <a:gd name="T9" fmla="*/ 0 h 87"/>
                  <a:gd name="T10" fmla="*/ 0 60000 65536"/>
                  <a:gd name="T11" fmla="*/ 0 60000 65536"/>
                  <a:gd name="T12" fmla="*/ 0 60000 65536"/>
                  <a:gd name="T13" fmla="*/ 0 60000 65536"/>
                  <a:gd name="T14" fmla="*/ 0 60000 65536"/>
                  <a:gd name="T15" fmla="*/ 0 w 75"/>
                  <a:gd name="T16" fmla="*/ 0 h 87"/>
                  <a:gd name="T17" fmla="*/ 75 w 75"/>
                  <a:gd name="T18" fmla="*/ 87 h 87"/>
                </a:gdLst>
                <a:ahLst/>
                <a:cxnLst>
                  <a:cxn ang="T10">
                    <a:pos x="T0" y="T1"/>
                  </a:cxn>
                  <a:cxn ang="T11">
                    <a:pos x="T2" y="T3"/>
                  </a:cxn>
                  <a:cxn ang="T12">
                    <a:pos x="T4" y="T5"/>
                  </a:cxn>
                  <a:cxn ang="T13">
                    <a:pos x="T6" y="T7"/>
                  </a:cxn>
                  <a:cxn ang="T14">
                    <a:pos x="T8" y="T9"/>
                  </a:cxn>
                </a:cxnLst>
                <a:rect l="T15" t="T16" r="T17" b="T18"/>
                <a:pathLst>
                  <a:path w="75" h="87">
                    <a:moveTo>
                      <a:pt x="40" y="87"/>
                    </a:moveTo>
                    <a:lnTo>
                      <a:pt x="0" y="23"/>
                    </a:lnTo>
                    <a:lnTo>
                      <a:pt x="36" y="0"/>
                    </a:lnTo>
                    <a:lnTo>
                      <a:pt x="75" y="64"/>
                    </a:lnTo>
                    <a:lnTo>
                      <a:pt x="40" y="87"/>
                    </a:lnTo>
                    <a:close/>
                  </a:path>
                </a:pathLst>
              </a:custGeom>
              <a:solidFill>
                <a:schemeClr val="folHlink"/>
              </a:solidFill>
              <a:ln w="9525">
                <a:solidFill>
                  <a:schemeClr val="tx1"/>
                </a:solidFill>
                <a:round/>
                <a:headEnd/>
                <a:tailEnd/>
              </a:ln>
            </p:spPr>
            <p:txBody>
              <a:bodyPr/>
              <a:lstStyle/>
              <a:p>
                <a:endParaRPr lang="en-US"/>
              </a:p>
            </p:txBody>
          </p:sp>
          <p:sp>
            <p:nvSpPr>
              <p:cNvPr id="81079" name="Oval 232"/>
              <p:cNvSpPr>
                <a:spLocks noChangeArrowheads="1"/>
              </p:cNvSpPr>
              <p:nvPr/>
            </p:nvSpPr>
            <p:spPr bwMode="black">
              <a:xfrm>
                <a:off x="2925" y="1709"/>
                <a:ext cx="10" cy="11"/>
              </a:xfrm>
              <a:prstGeom prst="ellipse">
                <a:avLst/>
              </a:prstGeom>
              <a:solidFill>
                <a:schemeClr val="folHlink"/>
              </a:solidFill>
              <a:ln w="9525">
                <a:solidFill>
                  <a:schemeClr val="tx1"/>
                </a:solidFill>
                <a:round/>
                <a:headEnd/>
                <a:tailEnd/>
              </a:ln>
            </p:spPr>
            <p:txBody>
              <a:bodyPr/>
              <a:lstStyle/>
              <a:p>
                <a:endParaRPr lang="en-US"/>
              </a:p>
            </p:txBody>
          </p:sp>
          <p:sp>
            <p:nvSpPr>
              <p:cNvPr id="81080" name="Freeform 233"/>
              <p:cNvSpPr>
                <a:spLocks/>
              </p:cNvSpPr>
              <p:nvPr/>
            </p:nvSpPr>
            <p:spPr bwMode="black">
              <a:xfrm>
                <a:off x="2921" y="1713"/>
                <a:ext cx="14" cy="20"/>
              </a:xfrm>
              <a:custGeom>
                <a:avLst/>
                <a:gdLst>
                  <a:gd name="T0" fmla="*/ 0 w 58"/>
                  <a:gd name="T1" fmla="*/ 0 h 78"/>
                  <a:gd name="T2" fmla="*/ 0 w 58"/>
                  <a:gd name="T3" fmla="*/ 0 h 78"/>
                  <a:gd name="T4" fmla="*/ 0 w 58"/>
                  <a:gd name="T5" fmla="*/ 0 h 78"/>
                  <a:gd name="T6" fmla="*/ 0 w 58"/>
                  <a:gd name="T7" fmla="*/ 0 h 78"/>
                  <a:gd name="T8" fmla="*/ 0 w 58"/>
                  <a:gd name="T9" fmla="*/ 0 h 78"/>
                  <a:gd name="T10" fmla="*/ 0 60000 65536"/>
                  <a:gd name="T11" fmla="*/ 0 60000 65536"/>
                  <a:gd name="T12" fmla="*/ 0 60000 65536"/>
                  <a:gd name="T13" fmla="*/ 0 60000 65536"/>
                  <a:gd name="T14" fmla="*/ 0 60000 65536"/>
                  <a:gd name="T15" fmla="*/ 0 w 58"/>
                  <a:gd name="T16" fmla="*/ 0 h 78"/>
                  <a:gd name="T17" fmla="*/ 58 w 58"/>
                  <a:gd name="T18" fmla="*/ 78 h 78"/>
                </a:gdLst>
                <a:ahLst/>
                <a:cxnLst>
                  <a:cxn ang="T10">
                    <a:pos x="T0" y="T1"/>
                  </a:cxn>
                  <a:cxn ang="T11">
                    <a:pos x="T2" y="T3"/>
                  </a:cxn>
                  <a:cxn ang="T12">
                    <a:pos x="T4" y="T5"/>
                  </a:cxn>
                  <a:cxn ang="T13">
                    <a:pos x="T6" y="T7"/>
                  </a:cxn>
                  <a:cxn ang="T14">
                    <a:pos x="T8" y="T9"/>
                  </a:cxn>
                </a:cxnLst>
                <a:rect l="T15" t="T16" r="T17" b="T18"/>
                <a:pathLst>
                  <a:path w="58" h="78">
                    <a:moveTo>
                      <a:pt x="0" y="67"/>
                    </a:moveTo>
                    <a:lnTo>
                      <a:pt x="17" y="0"/>
                    </a:lnTo>
                    <a:lnTo>
                      <a:pt x="58" y="10"/>
                    </a:lnTo>
                    <a:lnTo>
                      <a:pt x="40" y="78"/>
                    </a:lnTo>
                    <a:lnTo>
                      <a:pt x="0" y="67"/>
                    </a:lnTo>
                    <a:close/>
                  </a:path>
                </a:pathLst>
              </a:custGeom>
              <a:solidFill>
                <a:schemeClr val="folHlink"/>
              </a:solidFill>
              <a:ln w="9525">
                <a:solidFill>
                  <a:schemeClr val="tx1"/>
                </a:solidFill>
                <a:round/>
                <a:headEnd/>
                <a:tailEnd/>
              </a:ln>
            </p:spPr>
            <p:txBody>
              <a:bodyPr/>
              <a:lstStyle/>
              <a:p>
                <a:endParaRPr lang="en-US"/>
              </a:p>
            </p:txBody>
          </p:sp>
          <p:sp>
            <p:nvSpPr>
              <p:cNvPr id="81081" name="Oval 234"/>
              <p:cNvSpPr>
                <a:spLocks noChangeArrowheads="1"/>
              </p:cNvSpPr>
              <p:nvPr/>
            </p:nvSpPr>
            <p:spPr bwMode="black">
              <a:xfrm>
                <a:off x="2911" y="1712"/>
                <a:ext cx="10" cy="10"/>
              </a:xfrm>
              <a:prstGeom prst="ellipse">
                <a:avLst/>
              </a:prstGeom>
              <a:solidFill>
                <a:schemeClr val="folHlink"/>
              </a:solidFill>
              <a:ln w="9525">
                <a:solidFill>
                  <a:schemeClr val="tx1"/>
                </a:solidFill>
                <a:round/>
                <a:headEnd/>
                <a:tailEnd/>
              </a:ln>
            </p:spPr>
            <p:txBody>
              <a:bodyPr/>
              <a:lstStyle/>
              <a:p>
                <a:endParaRPr lang="en-US"/>
              </a:p>
            </p:txBody>
          </p:sp>
          <p:sp>
            <p:nvSpPr>
              <p:cNvPr id="81082" name="Freeform 235"/>
              <p:cNvSpPr>
                <a:spLocks/>
              </p:cNvSpPr>
              <p:nvPr/>
            </p:nvSpPr>
            <p:spPr bwMode="black">
              <a:xfrm>
                <a:off x="2915" y="1709"/>
                <a:ext cx="16" cy="13"/>
              </a:xfrm>
              <a:custGeom>
                <a:avLst/>
                <a:gdLst>
                  <a:gd name="T0" fmla="*/ 0 w 64"/>
                  <a:gd name="T1" fmla="*/ 0 h 50"/>
                  <a:gd name="T2" fmla="*/ 0 w 64"/>
                  <a:gd name="T3" fmla="*/ 0 h 50"/>
                  <a:gd name="T4" fmla="*/ 0 w 64"/>
                  <a:gd name="T5" fmla="*/ 0 h 50"/>
                  <a:gd name="T6" fmla="*/ 0 w 64"/>
                  <a:gd name="T7" fmla="*/ 0 h 50"/>
                  <a:gd name="T8" fmla="*/ 0 w 64"/>
                  <a:gd name="T9" fmla="*/ 0 h 50"/>
                  <a:gd name="T10" fmla="*/ 0 60000 65536"/>
                  <a:gd name="T11" fmla="*/ 0 60000 65536"/>
                  <a:gd name="T12" fmla="*/ 0 60000 65536"/>
                  <a:gd name="T13" fmla="*/ 0 60000 65536"/>
                  <a:gd name="T14" fmla="*/ 0 60000 65536"/>
                  <a:gd name="T15" fmla="*/ 0 w 64"/>
                  <a:gd name="T16" fmla="*/ 0 h 50"/>
                  <a:gd name="T17" fmla="*/ 64 w 64"/>
                  <a:gd name="T18" fmla="*/ 50 h 50"/>
                </a:gdLst>
                <a:ahLst/>
                <a:cxnLst>
                  <a:cxn ang="T10">
                    <a:pos x="T0" y="T1"/>
                  </a:cxn>
                  <a:cxn ang="T11">
                    <a:pos x="T2" y="T3"/>
                  </a:cxn>
                  <a:cxn ang="T12">
                    <a:pos x="T4" y="T5"/>
                  </a:cxn>
                  <a:cxn ang="T13">
                    <a:pos x="T6" y="T7"/>
                  </a:cxn>
                  <a:cxn ang="T14">
                    <a:pos x="T8" y="T9"/>
                  </a:cxn>
                </a:cxnLst>
                <a:rect l="T15" t="T16" r="T17" b="T18"/>
                <a:pathLst>
                  <a:path w="64" h="50">
                    <a:moveTo>
                      <a:pt x="64" y="41"/>
                    </a:moveTo>
                    <a:lnTo>
                      <a:pt x="8" y="50"/>
                    </a:lnTo>
                    <a:lnTo>
                      <a:pt x="0" y="9"/>
                    </a:lnTo>
                    <a:lnTo>
                      <a:pt x="56" y="0"/>
                    </a:lnTo>
                    <a:lnTo>
                      <a:pt x="64" y="41"/>
                    </a:lnTo>
                    <a:close/>
                  </a:path>
                </a:pathLst>
              </a:custGeom>
              <a:solidFill>
                <a:schemeClr val="folHlink"/>
              </a:solidFill>
              <a:ln w="9525">
                <a:solidFill>
                  <a:schemeClr val="tx1"/>
                </a:solidFill>
                <a:round/>
                <a:headEnd/>
                <a:tailEnd/>
              </a:ln>
            </p:spPr>
            <p:txBody>
              <a:bodyPr/>
              <a:lstStyle/>
              <a:p>
                <a:endParaRPr lang="en-US"/>
              </a:p>
            </p:txBody>
          </p:sp>
          <p:sp>
            <p:nvSpPr>
              <p:cNvPr id="81083" name="Oval 236"/>
              <p:cNvSpPr>
                <a:spLocks noChangeArrowheads="1"/>
              </p:cNvSpPr>
              <p:nvPr/>
            </p:nvSpPr>
            <p:spPr bwMode="black">
              <a:xfrm>
                <a:off x="2908" y="1725"/>
                <a:ext cx="10" cy="10"/>
              </a:xfrm>
              <a:prstGeom prst="ellipse">
                <a:avLst/>
              </a:prstGeom>
              <a:solidFill>
                <a:schemeClr val="folHlink"/>
              </a:solidFill>
              <a:ln w="9525">
                <a:solidFill>
                  <a:schemeClr val="tx1"/>
                </a:solidFill>
                <a:round/>
                <a:headEnd/>
                <a:tailEnd/>
              </a:ln>
            </p:spPr>
            <p:txBody>
              <a:bodyPr/>
              <a:lstStyle/>
              <a:p>
                <a:endParaRPr lang="en-US"/>
              </a:p>
            </p:txBody>
          </p:sp>
          <p:sp>
            <p:nvSpPr>
              <p:cNvPr id="81084" name="Freeform 237"/>
              <p:cNvSpPr>
                <a:spLocks/>
              </p:cNvSpPr>
              <p:nvPr/>
            </p:nvSpPr>
            <p:spPr bwMode="black">
              <a:xfrm>
                <a:off x="2908" y="1715"/>
                <a:ext cx="13" cy="16"/>
              </a:xfrm>
              <a:custGeom>
                <a:avLst/>
                <a:gdLst>
                  <a:gd name="T0" fmla="*/ 0 w 53"/>
                  <a:gd name="T1" fmla="*/ 0 h 62"/>
                  <a:gd name="T2" fmla="*/ 0 w 53"/>
                  <a:gd name="T3" fmla="*/ 0 h 62"/>
                  <a:gd name="T4" fmla="*/ 0 w 53"/>
                  <a:gd name="T5" fmla="*/ 0 h 62"/>
                  <a:gd name="T6" fmla="*/ 0 w 53"/>
                  <a:gd name="T7" fmla="*/ 0 h 62"/>
                  <a:gd name="T8" fmla="*/ 0 w 53"/>
                  <a:gd name="T9" fmla="*/ 0 h 62"/>
                  <a:gd name="T10" fmla="*/ 0 60000 65536"/>
                  <a:gd name="T11" fmla="*/ 0 60000 65536"/>
                  <a:gd name="T12" fmla="*/ 0 60000 65536"/>
                  <a:gd name="T13" fmla="*/ 0 60000 65536"/>
                  <a:gd name="T14" fmla="*/ 0 60000 65536"/>
                  <a:gd name="T15" fmla="*/ 0 w 53"/>
                  <a:gd name="T16" fmla="*/ 0 h 62"/>
                  <a:gd name="T17" fmla="*/ 53 w 53"/>
                  <a:gd name="T18" fmla="*/ 62 h 62"/>
                </a:gdLst>
                <a:ahLst/>
                <a:cxnLst>
                  <a:cxn ang="T10">
                    <a:pos x="T0" y="T1"/>
                  </a:cxn>
                  <a:cxn ang="T11">
                    <a:pos x="T2" y="T3"/>
                  </a:cxn>
                  <a:cxn ang="T12">
                    <a:pos x="T4" y="T5"/>
                  </a:cxn>
                  <a:cxn ang="T13">
                    <a:pos x="T6" y="T7"/>
                  </a:cxn>
                  <a:cxn ang="T14">
                    <a:pos x="T8" y="T9"/>
                  </a:cxn>
                </a:cxnLst>
                <a:rect l="T15" t="T16" r="T17" b="T18"/>
                <a:pathLst>
                  <a:path w="53" h="62">
                    <a:moveTo>
                      <a:pt x="53" y="10"/>
                    </a:moveTo>
                    <a:lnTo>
                      <a:pt x="40" y="62"/>
                    </a:lnTo>
                    <a:lnTo>
                      <a:pt x="0" y="52"/>
                    </a:lnTo>
                    <a:lnTo>
                      <a:pt x="13" y="0"/>
                    </a:lnTo>
                    <a:lnTo>
                      <a:pt x="53" y="10"/>
                    </a:lnTo>
                    <a:close/>
                  </a:path>
                </a:pathLst>
              </a:custGeom>
              <a:solidFill>
                <a:schemeClr val="folHlink"/>
              </a:solidFill>
              <a:ln w="9525">
                <a:solidFill>
                  <a:schemeClr val="tx1"/>
                </a:solidFill>
                <a:round/>
                <a:headEnd/>
                <a:tailEnd/>
              </a:ln>
            </p:spPr>
            <p:txBody>
              <a:bodyPr/>
              <a:lstStyle/>
              <a:p>
                <a:endParaRPr lang="en-US"/>
              </a:p>
            </p:txBody>
          </p:sp>
          <p:sp>
            <p:nvSpPr>
              <p:cNvPr id="81085" name="Oval 238"/>
              <p:cNvSpPr>
                <a:spLocks noChangeArrowheads="1"/>
              </p:cNvSpPr>
              <p:nvPr/>
            </p:nvSpPr>
            <p:spPr bwMode="black">
              <a:xfrm>
                <a:off x="2904" y="1725"/>
                <a:ext cx="10" cy="11"/>
              </a:xfrm>
              <a:prstGeom prst="ellipse">
                <a:avLst/>
              </a:prstGeom>
              <a:solidFill>
                <a:schemeClr val="folHlink"/>
              </a:solidFill>
              <a:ln w="9525">
                <a:solidFill>
                  <a:schemeClr val="tx1"/>
                </a:solidFill>
                <a:round/>
                <a:headEnd/>
                <a:tailEnd/>
              </a:ln>
            </p:spPr>
            <p:txBody>
              <a:bodyPr/>
              <a:lstStyle/>
              <a:p>
                <a:endParaRPr lang="en-US"/>
              </a:p>
            </p:txBody>
          </p:sp>
          <p:sp>
            <p:nvSpPr>
              <p:cNvPr id="81086" name="Freeform 239"/>
              <p:cNvSpPr>
                <a:spLocks/>
              </p:cNvSpPr>
              <p:nvPr/>
            </p:nvSpPr>
            <p:spPr bwMode="black">
              <a:xfrm>
                <a:off x="2908" y="1725"/>
                <a:ext cx="6" cy="11"/>
              </a:xfrm>
              <a:custGeom>
                <a:avLst/>
                <a:gdLst>
                  <a:gd name="T0" fmla="*/ 0 w 23"/>
                  <a:gd name="T1" fmla="*/ 0 h 43"/>
                  <a:gd name="T2" fmla="*/ 0 w 23"/>
                  <a:gd name="T3" fmla="*/ 0 h 43"/>
                  <a:gd name="T4" fmla="*/ 0 w 23"/>
                  <a:gd name="T5" fmla="*/ 0 h 43"/>
                  <a:gd name="T6" fmla="*/ 0 w 23"/>
                  <a:gd name="T7" fmla="*/ 0 h 43"/>
                  <a:gd name="T8" fmla="*/ 0 w 23"/>
                  <a:gd name="T9" fmla="*/ 0 h 43"/>
                  <a:gd name="T10" fmla="*/ 0 60000 65536"/>
                  <a:gd name="T11" fmla="*/ 0 60000 65536"/>
                  <a:gd name="T12" fmla="*/ 0 60000 65536"/>
                  <a:gd name="T13" fmla="*/ 0 60000 65536"/>
                  <a:gd name="T14" fmla="*/ 0 60000 65536"/>
                  <a:gd name="T15" fmla="*/ 0 w 23"/>
                  <a:gd name="T16" fmla="*/ 0 h 43"/>
                  <a:gd name="T17" fmla="*/ 23 w 23"/>
                  <a:gd name="T18" fmla="*/ 43 h 43"/>
                </a:gdLst>
                <a:ahLst/>
                <a:cxnLst>
                  <a:cxn ang="T10">
                    <a:pos x="T0" y="T1"/>
                  </a:cxn>
                  <a:cxn ang="T11">
                    <a:pos x="T2" y="T3"/>
                  </a:cxn>
                  <a:cxn ang="T12">
                    <a:pos x="T4" y="T5"/>
                  </a:cxn>
                  <a:cxn ang="T13">
                    <a:pos x="T6" y="T7"/>
                  </a:cxn>
                  <a:cxn ang="T14">
                    <a:pos x="T8" y="T9"/>
                  </a:cxn>
                </a:cxnLst>
                <a:rect l="T15" t="T16" r="T17" b="T18"/>
                <a:pathLst>
                  <a:path w="23" h="43">
                    <a:moveTo>
                      <a:pt x="23" y="41"/>
                    </a:moveTo>
                    <a:lnTo>
                      <a:pt x="8" y="43"/>
                    </a:lnTo>
                    <a:lnTo>
                      <a:pt x="0" y="2"/>
                    </a:lnTo>
                    <a:lnTo>
                      <a:pt x="15" y="0"/>
                    </a:lnTo>
                    <a:lnTo>
                      <a:pt x="23" y="41"/>
                    </a:lnTo>
                    <a:close/>
                  </a:path>
                </a:pathLst>
              </a:custGeom>
              <a:solidFill>
                <a:schemeClr val="folHlink"/>
              </a:solidFill>
              <a:ln w="9525">
                <a:solidFill>
                  <a:schemeClr val="tx1"/>
                </a:solidFill>
                <a:round/>
                <a:headEnd/>
                <a:tailEnd/>
              </a:ln>
            </p:spPr>
            <p:txBody>
              <a:bodyPr/>
              <a:lstStyle/>
              <a:p>
                <a:endParaRPr lang="en-US"/>
              </a:p>
            </p:txBody>
          </p:sp>
          <p:sp>
            <p:nvSpPr>
              <p:cNvPr id="81087" name="Oval 240"/>
              <p:cNvSpPr>
                <a:spLocks noChangeArrowheads="1"/>
              </p:cNvSpPr>
              <p:nvPr/>
            </p:nvSpPr>
            <p:spPr bwMode="black">
              <a:xfrm>
                <a:off x="2897" y="1714"/>
                <a:ext cx="10" cy="10"/>
              </a:xfrm>
              <a:prstGeom prst="ellipse">
                <a:avLst/>
              </a:prstGeom>
              <a:solidFill>
                <a:schemeClr val="folHlink"/>
              </a:solidFill>
              <a:ln w="9525">
                <a:solidFill>
                  <a:schemeClr val="tx1"/>
                </a:solidFill>
                <a:round/>
                <a:headEnd/>
                <a:tailEnd/>
              </a:ln>
            </p:spPr>
            <p:txBody>
              <a:bodyPr/>
              <a:lstStyle/>
              <a:p>
                <a:endParaRPr lang="en-US"/>
              </a:p>
            </p:txBody>
          </p:sp>
          <p:sp>
            <p:nvSpPr>
              <p:cNvPr id="81088" name="Freeform 241"/>
              <p:cNvSpPr>
                <a:spLocks/>
              </p:cNvSpPr>
              <p:nvPr/>
            </p:nvSpPr>
            <p:spPr bwMode="black">
              <a:xfrm>
                <a:off x="2898" y="1716"/>
                <a:ext cx="16" cy="17"/>
              </a:xfrm>
              <a:custGeom>
                <a:avLst/>
                <a:gdLst>
                  <a:gd name="T0" fmla="*/ 0 w 64"/>
                  <a:gd name="T1" fmla="*/ 0 h 67"/>
                  <a:gd name="T2" fmla="*/ 0 w 64"/>
                  <a:gd name="T3" fmla="*/ 0 h 67"/>
                  <a:gd name="T4" fmla="*/ 0 w 64"/>
                  <a:gd name="T5" fmla="*/ 0 h 67"/>
                  <a:gd name="T6" fmla="*/ 0 w 64"/>
                  <a:gd name="T7" fmla="*/ 0 h 67"/>
                  <a:gd name="T8" fmla="*/ 0 w 64"/>
                  <a:gd name="T9" fmla="*/ 0 h 67"/>
                  <a:gd name="T10" fmla="*/ 0 60000 65536"/>
                  <a:gd name="T11" fmla="*/ 0 60000 65536"/>
                  <a:gd name="T12" fmla="*/ 0 60000 65536"/>
                  <a:gd name="T13" fmla="*/ 0 60000 65536"/>
                  <a:gd name="T14" fmla="*/ 0 60000 65536"/>
                  <a:gd name="T15" fmla="*/ 0 w 64"/>
                  <a:gd name="T16" fmla="*/ 0 h 67"/>
                  <a:gd name="T17" fmla="*/ 64 w 64"/>
                  <a:gd name="T18" fmla="*/ 67 h 67"/>
                </a:gdLst>
                <a:ahLst/>
                <a:cxnLst>
                  <a:cxn ang="T10">
                    <a:pos x="T0" y="T1"/>
                  </a:cxn>
                  <a:cxn ang="T11">
                    <a:pos x="T2" y="T3"/>
                  </a:cxn>
                  <a:cxn ang="T12">
                    <a:pos x="T4" y="T5"/>
                  </a:cxn>
                  <a:cxn ang="T13">
                    <a:pos x="T6" y="T7"/>
                  </a:cxn>
                  <a:cxn ang="T14">
                    <a:pos x="T8" y="T9"/>
                  </a:cxn>
                </a:cxnLst>
                <a:rect l="T15" t="T16" r="T17" b="T18"/>
                <a:pathLst>
                  <a:path w="64" h="67">
                    <a:moveTo>
                      <a:pt x="28" y="67"/>
                    </a:moveTo>
                    <a:lnTo>
                      <a:pt x="0" y="21"/>
                    </a:lnTo>
                    <a:lnTo>
                      <a:pt x="36" y="0"/>
                    </a:lnTo>
                    <a:lnTo>
                      <a:pt x="64" y="46"/>
                    </a:lnTo>
                    <a:lnTo>
                      <a:pt x="28" y="67"/>
                    </a:lnTo>
                    <a:close/>
                  </a:path>
                </a:pathLst>
              </a:custGeom>
              <a:solidFill>
                <a:schemeClr val="folHlink"/>
              </a:solidFill>
              <a:ln w="9525">
                <a:solidFill>
                  <a:schemeClr val="tx1"/>
                </a:solidFill>
                <a:round/>
                <a:headEnd/>
                <a:tailEnd/>
              </a:ln>
            </p:spPr>
            <p:txBody>
              <a:bodyPr/>
              <a:lstStyle/>
              <a:p>
                <a:endParaRPr lang="en-US"/>
              </a:p>
            </p:txBody>
          </p:sp>
          <p:sp>
            <p:nvSpPr>
              <p:cNvPr id="81089" name="Oval 242"/>
              <p:cNvSpPr>
                <a:spLocks noChangeArrowheads="1"/>
              </p:cNvSpPr>
              <p:nvPr/>
            </p:nvSpPr>
            <p:spPr bwMode="black">
              <a:xfrm>
                <a:off x="2883" y="1716"/>
                <a:ext cx="10" cy="10"/>
              </a:xfrm>
              <a:prstGeom prst="ellipse">
                <a:avLst/>
              </a:prstGeom>
              <a:solidFill>
                <a:schemeClr val="folHlink"/>
              </a:solidFill>
              <a:ln w="9525">
                <a:solidFill>
                  <a:schemeClr val="tx1"/>
                </a:solidFill>
                <a:round/>
                <a:headEnd/>
                <a:tailEnd/>
              </a:ln>
            </p:spPr>
            <p:txBody>
              <a:bodyPr/>
              <a:lstStyle/>
              <a:p>
                <a:endParaRPr lang="en-US"/>
              </a:p>
            </p:txBody>
          </p:sp>
          <p:sp>
            <p:nvSpPr>
              <p:cNvPr id="81090" name="Freeform 243"/>
              <p:cNvSpPr>
                <a:spLocks/>
              </p:cNvSpPr>
              <p:nvPr/>
            </p:nvSpPr>
            <p:spPr bwMode="black">
              <a:xfrm>
                <a:off x="2887" y="1714"/>
                <a:ext cx="16" cy="12"/>
              </a:xfrm>
              <a:custGeom>
                <a:avLst/>
                <a:gdLst>
                  <a:gd name="T0" fmla="*/ 0 w 64"/>
                  <a:gd name="T1" fmla="*/ 0 h 50"/>
                  <a:gd name="T2" fmla="*/ 0 w 64"/>
                  <a:gd name="T3" fmla="*/ 0 h 50"/>
                  <a:gd name="T4" fmla="*/ 0 w 64"/>
                  <a:gd name="T5" fmla="*/ 0 h 50"/>
                  <a:gd name="T6" fmla="*/ 0 w 64"/>
                  <a:gd name="T7" fmla="*/ 0 h 50"/>
                  <a:gd name="T8" fmla="*/ 0 w 64"/>
                  <a:gd name="T9" fmla="*/ 0 h 50"/>
                  <a:gd name="T10" fmla="*/ 0 60000 65536"/>
                  <a:gd name="T11" fmla="*/ 0 60000 65536"/>
                  <a:gd name="T12" fmla="*/ 0 60000 65536"/>
                  <a:gd name="T13" fmla="*/ 0 60000 65536"/>
                  <a:gd name="T14" fmla="*/ 0 60000 65536"/>
                  <a:gd name="T15" fmla="*/ 0 w 64"/>
                  <a:gd name="T16" fmla="*/ 0 h 50"/>
                  <a:gd name="T17" fmla="*/ 64 w 64"/>
                  <a:gd name="T18" fmla="*/ 50 h 50"/>
                </a:gdLst>
                <a:ahLst/>
                <a:cxnLst>
                  <a:cxn ang="T10">
                    <a:pos x="T0" y="T1"/>
                  </a:cxn>
                  <a:cxn ang="T11">
                    <a:pos x="T2" y="T3"/>
                  </a:cxn>
                  <a:cxn ang="T12">
                    <a:pos x="T4" y="T5"/>
                  </a:cxn>
                  <a:cxn ang="T13">
                    <a:pos x="T6" y="T7"/>
                  </a:cxn>
                  <a:cxn ang="T14">
                    <a:pos x="T8" y="T9"/>
                  </a:cxn>
                </a:cxnLst>
                <a:rect l="T15" t="T16" r="T17" b="T18"/>
                <a:pathLst>
                  <a:path w="64" h="50">
                    <a:moveTo>
                      <a:pt x="64" y="41"/>
                    </a:moveTo>
                    <a:lnTo>
                      <a:pt x="8" y="50"/>
                    </a:lnTo>
                    <a:lnTo>
                      <a:pt x="0" y="9"/>
                    </a:lnTo>
                    <a:lnTo>
                      <a:pt x="56" y="0"/>
                    </a:lnTo>
                    <a:lnTo>
                      <a:pt x="64" y="41"/>
                    </a:lnTo>
                    <a:close/>
                  </a:path>
                </a:pathLst>
              </a:custGeom>
              <a:solidFill>
                <a:schemeClr val="folHlink"/>
              </a:solidFill>
              <a:ln w="9525">
                <a:solidFill>
                  <a:schemeClr val="tx1"/>
                </a:solidFill>
                <a:round/>
                <a:headEnd/>
                <a:tailEnd/>
              </a:ln>
            </p:spPr>
            <p:txBody>
              <a:bodyPr/>
              <a:lstStyle/>
              <a:p>
                <a:endParaRPr lang="en-US"/>
              </a:p>
            </p:txBody>
          </p:sp>
          <p:sp>
            <p:nvSpPr>
              <p:cNvPr id="81091" name="Oval 244"/>
              <p:cNvSpPr>
                <a:spLocks noChangeArrowheads="1"/>
              </p:cNvSpPr>
              <p:nvPr/>
            </p:nvSpPr>
            <p:spPr bwMode="black">
              <a:xfrm>
                <a:off x="2893" y="1730"/>
                <a:ext cx="10" cy="11"/>
              </a:xfrm>
              <a:prstGeom prst="ellipse">
                <a:avLst/>
              </a:prstGeom>
              <a:solidFill>
                <a:schemeClr val="folHlink"/>
              </a:solidFill>
              <a:ln w="9525">
                <a:solidFill>
                  <a:schemeClr val="tx1"/>
                </a:solidFill>
                <a:round/>
                <a:headEnd/>
                <a:tailEnd/>
              </a:ln>
            </p:spPr>
            <p:txBody>
              <a:bodyPr/>
              <a:lstStyle/>
              <a:p>
                <a:endParaRPr lang="en-US"/>
              </a:p>
            </p:txBody>
          </p:sp>
          <p:sp>
            <p:nvSpPr>
              <p:cNvPr id="81092" name="Freeform 245"/>
              <p:cNvSpPr>
                <a:spLocks/>
              </p:cNvSpPr>
              <p:nvPr/>
            </p:nvSpPr>
            <p:spPr bwMode="black">
              <a:xfrm>
                <a:off x="2884" y="1718"/>
                <a:ext cx="18" cy="20"/>
              </a:xfrm>
              <a:custGeom>
                <a:avLst/>
                <a:gdLst>
                  <a:gd name="T0" fmla="*/ 0 w 72"/>
                  <a:gd name="T1" fmla="*/ 0 h 81"/>
                  <a:gd name="T2" fmla="*/ 0 w 72"/>
                  <a:gd name="T3" fmla="*/ 0 h 81"/>
                  <a:gd name="T4" fmla="*/ 0 w 72"/>
                  <a:gd name="T5" fmla="*/ 0 h 81"/>
                  <a:gd name="T6" fmla="*/ 0 w 72"/>
                  <a:gd name="T7" fmla="*/ 0 h 81"/>
                  <a:gd name="T8" fmla="*/ 0 w 72"/>
                  <a:gd name="T9" fmla="*/ 0 h 81"/>
                  <a:gd name="T10" fmla="*/ 0 60000 65536"/>
                  <a:gd name="T11" fmla="*/ 0 60000 65536"/>
                  <a:gd name="T12" fmla="*/ 0 60000 65536"/>
                  <a:gd name="T13" fmla="*/ 0 60000 65536"/>
                  <a:gd name="T14" fmla="*/ 0 60000 65536"/>
                  <a:gd name="T15" fmla="*/ 0 w 72"/>
                  <a:gd name="T16" fmla="*/ 0 h 81"/>
                  <a:gd name="T17" fmla="*/ 72 w 72"/>
                  <a:gd name="T18" fmla="*/ 81 h 81"/>
                </a:gdLst>
                <a:ahLst/>
                <a:cxnLst>
                  <a:cxn ang="T10">
                    <a:pos x="T0" y="T1"/>
                  </a:cxn>
                  <a:cxn ang="T11">
                    <a:pos x="T2" y="T3"/>
                  </a:cxn>
                  <a:cxn ang="T12">
                    <a:pos x="T4" y="T5"/>
                  </a:cxn>
                  <a:cxn ang="T13">
                    <a:pos x="T6" y="T7"/>
                  </a:cxn>
                  <a:cxn ang="T14">
                    <a:pos x="T8" y="T9"/>
                  </a:cxn>
                </a:cxnLst>
                <a:rect l="T15" t="T16" r="T17" b="T18"/>
                <a:pathLst>
                  <a:path w="72" h="81">
                    <a:moveTo>
                      <a:pt x="34" y="0"/>
                    </a:moveTo>
                    <a:lnTo>
                      <a:pt x="72" y="58"/>
                    </a:lnTo>
                    <a:lnTo>
                      <a:pt x="39" y="81"/>
                    </a:lnTo>
                    <a:lnTo>
                      <a:pt x="0" y="23"/>
                    </a:lnTo>
                    <a:lnTo>
                      <a:pt x="34" y="0"/>
                    </a:lnTo>
                    <a:close/>
                  </a:path>
                </a:pathLst>
              </a:custGeom>
              <a:solidFill>
                <a:schemeClr val="folHlink"/>
              </a:solidFill>
              <a:ln w="9525">
                <a:solidFill>
                  <a:schemeClr val="tx1"/>
                </a:solidFill>
                <a:round/>
                <a:headEnd/>
                <a:tailEnd/>
              </a:ln>
            </p:spPr>
            <p:txBody>
              <a:bodyPr/>
              <a:lstStyle/>
              <a:p>
                <a:endParaRPr lang="en-US"/>
              </a:p>
            </p:txBody>
          </p:sp>
          <p:sp>
            <p:nvSpPr>
              <p:cNvPr id="81093" name="Oval 246"/>
              <p:cNvSpPr>
                <a:spLocks noChangeArrowheads="1"/>
              </p:cNvSpPr>
              <p:nvPr/>
            </p:nvSpPr>
            <p:spPr bwMode="black">
              <a:xfrm>
                <a:off x="2889" y="1749"/>
                <a:ext cx="10" cy="10"/>
              </a:xfrm>
              <a:prstGeom prst="ellipse">
                <a:avLst/>
              </a:prstGeom>
              <a:solidFill>
                <a:schemeClr val="folHlink"/>
              </a:solidFill>
              <a:ln w="9525">
                <a:solidFill>
                  <a:schemeClr val="tx1"/>
                </a:solidFill>
                <a:round/>
                <a:headEnd/>
                <a:tailEnd/>
              </a:ln>
            </p:spPr>
            <p:txBody>
              <a:bodyPr/>
              <a:lstStyle/>
              <a:p>
                <a:endParaRPr lang="en-US"/>
              </a:p>
            </p:txBody>
          </p:sp>
          <p:sp>
            <p:nvSpPr>
              <p:cNvPr id="81094" name="Freeform 247"/>
              <p:cNvSpPr>
                <a:spLocks/>
              </p:cNvSpPr>
              <p:nvPr/>
            </p:nvSpPr>
            <p:spPr bwMode="black">
              <a:xfrm>
                <a:off x="2889" y="1734"/>
                <a:ext cx="14" cy="21"/>
              </a:xfrm>
              <a:custGeom>
                <a:avLst/>
                <a:gdLst>
                  <a:gd name="T0" fmla="*/ 0 w 57"/>
                  <a:gd name="T1" fmla="*/ 0 h 84"/>
                  <a:gd name="T2" fmla="*/ 0 w 57"/>
                  <a:gd name="T3" fmla="*/ 0 h 84"/>
                  <a:gd name="T4" fmla="*/ 0 w 57"/>
                  <a:gd name="T5" fmla="*/ 0 h 84"/>
                  <a:gd name="T6" fmla="*/ 0 w 57"/>
                  <a:gd name="T7" fmla="*/ 0 h 84"/>
                  <a:gd name="T8" fmla="*/ 0 w 57"/>
                  <a:gd name="T9" fmla="*/ 0 h 84"/>
                  <a:gd name="T10" fmla="*/ 0 60000 65536"/>
                  <a:gd name="T11" fmla="*/ 0 60000 65536"/>
                  <a:gd name="T12" fmla="*/ 0 60000 65536"/>
                  <a:gd name="T13" fmla="*/ 0 60000 65536"/>
                  <a:gd name="T14" fmla="*/ 0 60000 65536"/>
                  <a:gd name="T15" fmla="*/ 0 w 57"/>
                  <a:gd name="T16" fmla="*/ 0 h 84"/>
                  <a:gd name="T17" fmla="*/ 57 w 57"/>
                  <a:gd name="T18" fmla="*/ 84 h 84"/>
                </a:gdLst>
                <a:ahLst/>
                <a:cxnLst>
                  <a:cxn ang="T10">
                    <a:pos x="T0" y="T1"/>
                  </a:cxn>
                  <a:cxn ang="T11">
                    <a:pos x="T2" y="T3"/>
                  </a:cxn>
                  <a:cxn ang="T12">
                    <a:pos x="T4" y="T5"/>
                  </a:cxn>
                  <a:cxn ang="T13">
                    <a:pos x="T6" y="T7"/>
                  </a:cxn>
                  <a:cxn ang="T14">
                    <a:pos x="T8" y="T9"/>
                  </a:cxn>
                </a:cxnLst>
                <a:rect l="T15" t="T16" r="T17" b="T18"/>
                <a:pathLst>
                  <a:path w="57" h="84">
                    <a:moveTo>
                      <a:pt x="57" y="10"/>
                    </a:moveTo>
                    <a:lnTo>
                      <a:pt x="41" y="84"/>
                    </a:lnTo>
                    <a:lnTo>
                      <a:pt x="0" y="74"/>
                    </a:lnTo>
                    <a:lnTo>
                      <a:pt x="17" y="0"/>
                    </a:lnTo>
                    <a:lnTo>
                      <a:pt x="57" y="10"/>
                    </a:lnTo>
                    <a:close/>
                  </a:path>
                </a:pathLst>
              </a:custGeom>
              <a:solidFill>
                <a:schemeClr val="folHlink"/>
              </a:solidFill>
              <a:ln w="9525">
                <a:solidFill>
                  <a:schemeClr val="tx1"/>
                </a:solidFill>
                <a:round/>
                <a:headEnd/>
                <a:tailEnd/>
              </a:ln>
            </p:spPr>
            <p:txBody>
              <a:bodyPr/>
              <a:lstStyle/>
              <a:p>
                <a:endParaRPr lang="en-US"/>
              </a:p>
            </p:txBody>
          </p:sp>
          <p:sp>
            <p:nvSpPr>
              <p:cNvPr id="81095" name="Oval 248"/>
              <p:cNvSpPr>
                <a:spLocks noChangeArrowheads="1"/>
              </p:cNvSpPr>
              <p:nvPr/>
            </p:nvSpPr>
            <p:spPr bwMode="black">
              <a:xfrm>
                <a:off x="2902" y="1747"/>
                <a:ext cx="10" cy="10"/>
              </a:xfrm>
              <a:prstGeom prst="ellipse">
                <a:avLst/>
              </a:prstGeom>
              <a:solidFill>
                <a:schemeClr val="folHlink"/>
              </a:solidFill>
              <a:ln w="9525">
                <a:solidFill>
                  <a:schemeClr val="tx1"/>
                </a:solidFill>
                <a:round/>
                <a:headEnd/>
                <a:tailEnd/>
              </a:ln>
            </p:spPr>
            <p:txBody>
              <a:bodyPr/>
              <a:lstStyle/>
              <a:p>
                <a:endParaRPr lang="en-US"/>
              </a:p>
            </p:txBody>
          </p:sp>
          <p:sp>
            <p:nvSpPr>
              <p:cNvPr id="81096" name="Freeform 249"/>
              <p:cNvSpPr>
                <a:spLocks/>
              </p:cNvSpPr>
              <p:nvPr/>
            </p:nvSpPr>
            <p:spPr bwMode="black">
              <a:xfrm>
                <a:off x="2893" y="1747"/>
                <a:ext cx="15" cy="12"/>
              </a:xfrm>
              <a:custGeom>
                <a:avLst/>
                <a:gdLst>
                  <a:gd name="T0" fmla="*/ 0 w 62"/>
                  <a:gd name="T1" fmla="*/ 0 h 50"/>
                  <a:gd name="T2" fmla="*/ 0 w 62"/>
                  <a:gd name="T3" fmla="*/ 0 h 50"/>
                  <a:gd name="T4" fmla="*/ 0 w 62"/>
                  <a:gd name="T5" fmla="*/ 0 h 50"/>
                  <a:gd name="T6" fmla="*/ 0 w 62"/>
                  <a:gd name="T7" fmla="*/ 0 h 50"/>
                  <a:gd name="T8" fmla="*/ 0 w 62"/>
                  <a:gd name="T9" fmla="*/ 0 h 50"/>
                  <a:gd name="T10" fmla="*/ 0 60000 65536"/>
                  <a:gd name="T11" fmla="*/ 0 60000 65536"/>
                  <a:gd name="T12" fmla="*/ 0 60000 65536"/>
                  <a:gd name="T13" fmla="*/ 0 60000 65536"/>
                  <a:gd name="T14" fmla="*/ 0 60000 65536"/>
                  <a:gd name="T15" fmla="*/ 0 w 62"/>
                  <a:gd name="T16" fmla="*/ 0 h 50"/>
                  <a:gd name="T17" fmla="*/ 62 w 62"/>
                  <a:gd name="T18" fmla="*/ 50 h 50"/>
                </a:gdLst>
                <a:ahLst/>
                <a:cxnLst>
                  <a:cxn ang="T10">
                    <a:pos x="T0" y="T1"/>
                  </a:cxn>
                  <a:cxn ang="T11">
                    <a:pos x="T2" y="T3"/>
                  </a:cxn>
                  <a:cxn ang="T12">
                    <a:pos x="T4" y="T5"/>
                  </a:cxn>
                  <a:cxn ang="T13">
                    <a:pos x="T6" y="T7"/>
                  </a:cxn>
                  <a:cxn ang="T14">
                    <a:pos x="T8" y="T9"/>
                  </a:cxn>
                </a:cxnLst>
                <a:rect l="T15" t="T16" r="T17" b="T18"/>
                <a:pathLst>
                  <a:path w="62" h="50">
                    <a:moveTo>
                      <a:pt x="0" y="9"/>
                    </a:moveTo>
                    <a:lnTo>
                      <a:pt x="54" y="0"/>
                    </a:lnTo>
                    <a:lnTo>
                      <a:pt x="62" y="41"/>
                    </a:lnTo>
                    <a:lnTo>
                      <a:pt x="7" y="50"/>
                    </a:lnTo>
                    <a:lnTo>
                      <a:pt x="0" y="9"/>
                    </a:lnTo>
                    <a:close/>
                  </a:path>
                </a:pathLst>
              </a:custGeom>
              <a:solidFill>
                <a:schemeClr val="folHlink"/>
              </a:solidFill>
              <a:ln w="9525">
                <a:solidFill>
                  <a:schemeClr val="tx1"/>
                </a:solidFill>
                <a:round/>
                <a:headEnd/>
                <a:tailEnd/>
              </a:ln>
            </p:spPr>
            <p:txBody>
              <a:bodyPr/>
              <a:lstStyle/>
              <a:p>
                <a:endParaRPr lang="en-US"/>
              </a:p>
            </p:txBody>
          </p:sp>
          <p:sp>
            <p:nvSpPr>
              <p:cNvPr id="81097" name="Oval 250"/>
              <p:cNvSpPr>
                <a:spLocks noChangeArrowheads="1"/>
              </p:cNvSpPr>
              <p:nvPr/>
            </p:nvSpPr>
            <p:spPr bwMode="black">
              <a:xfrm>
                <a:off x="2905" y="1733"/>
                <a:ext cx="10" cy="10"/>
              </a:xfrm>
              <a:prstGeom prst="ellipse">
                <a:avLst/>
              </a:prstGeom>
              <a:solidFill>
                <a:schemeClr val="folHlink"/>
              </a:solidFill>
              <a:ln w="9525">
                <a:solidFill>
                  <a:schemeClr val="tx1"/>
                </a:solidFill>
                <a:round/>
                <a:headEnd/>
                <a:tailEnd/>
              </a:ln>
            </p:spPr>
            <p:txBody>
              <a:bodyPr/>
              <a:lstStyle/>
              <a:p>
                <a:endParaRPr lang="en-US"/>
              </a:p>
            </p:txBody>
          </p:sp>
          <p:sp>
            <p:nvSpPr>
              <p:cNvPr id="81098" name="Freeform 251"/>
              <p:cNvSpPr>
                <a:spLocks/>
              </p:cNvSpPr>
              <p:nvPr/>
            </p:nvSpPr>
            <p:spPr bwMode="black">
              <a:xfrm>
                <a:off x="2902" y="1737"/>
                <a:ext cx="13" cy="16"/>
              </a:xfrm>
              <a:custGeom>
                <a:avLst/>
                <a:gdLst>
                  <a:gd name="T0" fmla="*/ 0 w 52"/>
                  <a:gd name="T1" fmla="*/ 0 h 62"/>
                  <a:gd name="T2" fmla="*/ 0 w 52"/>
                  <a:gd name="T3" fmla="*/ 0 h 62"/>
                  <a:gd name="T4" fmla="*/ 0 w 52"/>
                  <a:gd name="T5" fmla="*/ 0 h 62"/>
                  <a:gd name="T6" fmla="*/ 0 w 52"/>
                  <a:gd name="T7" fmla="*/ 0 h 62"/>
                  <a:gd name="T8" fmla="*/ 0 w 52"/>
                  <a:gd name="T9" fmla="*/ 0 h 62"/>
                  <a:gd name="T10" fmla="*/ 0 60000 65536"/>
                  <a:gd name="T11" fmla="*/ 0 60000 65536"/>
                  <a:gd name="T12" fmla="*/ 0 60000 65536"/>
                  <a:gd name="T13" fmla="*/ 0 60000 65536"/>
                  <a:gd name="T14" fmla="*/ 0 60000 65536"/>
                  <a:gd name="T15" fmla="*/ 0 w 52"/>
                  <a:gd name="T16" fmla="*/ 0 h 62"/>
                  <a:gd name="T17" fmla="*/ 52 w 52"/>
                  <a:gd name="T18" fmla="*/ 62 h 62"/>
                </a:gdLst>
                <a:ahLst/>
                <a:cxnLst>
                  <a:cxn ang="T10">
                    <a:pos x="T0" y="T1"/>
                  </a:cxn>
                  <a:cxn ang="T11">
                    <a:pos x="T2" y="T3"/>
                  </a:cxn>
                  <a:cxn ang="T12">
                    <a:pos x="T4" y="T5"/>
                  </a:cxn>
                  <a:cxn ang="T13">
                    <a:pos x="T6" y="T7"/>
                  </a:cxn>
                  <a:cxn ang="T14">
                    <a:pos x="T8" y="T9"/>
                  </a:cxn>
                </a:cxnLst>
                <a:rect l="T15" t="T16" r="T17" b="T18"/>
                <a:pathLst>
                  <a:path w="52" h="62">
                    <a:moveTo>
                      <a:pt x="0" y="54"/>
                    </a:moveTo>
                    <a:lnTo>
                      <a:pt x="11" y="0"/>
                    </a:lnTo>
                    <a:lnTo>
                      <a:pt x="52" y="7"/>
                    </a:lnTo>
                    <a:lnTo>
                      <a:pt x="41" y="62"/>
                    </a:lnTo>
                    <a:lnTo>
                      <a:pt x="0" y="54"/>
                    </a:lnTo>
                    <a:close/>
                  </a:path>
                </a:pathLst>
              </a:custGeom>
              <a:solidFill>
                <a:schemeClr val="folHlink"/>
              </a:solidFill>
              <a:ln w="9525">
                <a:solidFill>
                  <a:schemeClr val="tx1"/>
                </a:solidFill>
                <a:round/>
                <a:headEnd/>
                <a:tailEnd/>
              </a:ln>
            </p:spPr>
            <p:txBody>
              <a:bodyPr/>
              <a:lstStyle/>
              <a:p>
                <a:endParaRPr lang="en-US"/>
              </a:p>
            </p:txBody>
          </p:sp>
          <p:sp>
            <p:nvSpPr>
              <p:cNvPr id="81099" name="Oval 252"/>
              <p:cNvSpPr>
                <a:spLocks noChangeArrowheads="1"/>
              </p:cNvSpPr>
              <p:nvPr/>
            </p:nvSpPr>
            <p:spPr bwMode="black">
              <a:xfrm>
                <a:off x="2910" y="1732"/>
                <a:ext cx="10" cy="11"/>
              </a:xfrm>
              <a:prstGeom prst="ellipse">
                <a:avLst/>
              </a:prstGeom>
              <a:solidFill>
                <a:schemeClr val="folHlink"/>
              </a:solidFill>
              <a:ln w="9525">
                <a:solidFill>
                  <a:schemeClr val="tx1"/>
                </a:solidFill>
                <a:round/>
                <a:headEnd/>
                <a:tailEnd/>
              </a:ln>
            </p:spPr>
            <p:txBody>
              <a:bodyPr/>
              <a:lstStyle/>
              <a:p>
                <a:endParaRPr lang="en-US"/>
              </a:p>
            </p:txBody>
          </p:sp>
          <p:sp>
            <p:nvSpPr>
              <p:cNvPr id="81100" name="Freeform 253"/>
              <p:cNvSpPr>
                <a:spLocks/>
              </p:cNvSpPr>
              <p:nvPr/>
            </p:nvSpPr>
            <p:spPr bwMode="black">
              <a:xfrm>
                <a:off x="2910" y="1732"/>
                <a:ext cx="5" cy="11"/>
              </a:xfrm>
              <a:custGeom>
                <a:avLst/>
                <a:gdLst>
                  <a:gd name="T0" fmla="*/ 0 w 23"/>
                  <a:gd name="T1" fmla="*/ 0 h 44"/>
                  <a:gd name="T2" fmla="*/ 0 w 23"/>
                  <a:gd name="T3" fmla="*/ 0 h 44"/>
                  <a:gd name="T4" fmla="*/ 0 w 23"/>
                  <a:gd name="T5" fmla="*/ 0 h 44"/>
                  <a:gd name="T6" fmla="*/ 0 w 23"/>
                  <a:gd name="T7" fmla="*/ 0 h 44"/>
                  <a:gd name="T8" fmla="*/ 0 w 23"/>
                  <a:gd name="T9" fmla="*/ 0 h 44"/>
                  <a:gd name="T10" fmla="*/ 0 60000 65536"/>
                  <a:gd name="T11" fmla="*/ 0 60000 65536"/>
                  <a:gd name="T12" fmla="*/ 0 60000 65536"/>
                  <a:gd name="T13" fmla="*/ 0 60000 65536"/>
                  <a:gd name="T14" fmla="*/ 0 60000 65536"/>
                  <a:gd name="T15" fmla="*/ 0 w 23"/>
                  <a:gd name="T16" fmla="*/ 0 h 44"/>
                  <a:gd name="T17" fmla="*/ 23 w 23"/>
                  <a:gd name="T18" fmla="*/ 44 h 44"/>
                </a:gdLst>
                <a:ahLst/>
                <a:cxnLst>
                  <a:cxn ang="T10">
                    <a:pos x="T0" y="T1"/>
                  </a:cxn>
                  <a:cxn ang="T11">
                    <a:pos x="T2" y="T3"/>
                  </a:cxn>
                  <a:cxn ang="T12">
                    <a:pos x="T4" y="T5"/>
                  </a:cxn>
                  <a:cxn ang="T13">
                    <a:pos x="T6" y="T7"/>
                  </a:cxn>
                  <a:cxn ang="T14">
                    <a:pos x="T8" y="T9"/>
                  </a:cxn>
                </a:cxnLst>
                <a:rect l="T15" t="T16" r="T17" b="T18"/>
                <a:pathLst>
                  <a:path w="23" h="44">
                    <a:moveTo>
                      <a:pt x="0" y="3"/>
                    </a:moveTo>
                    <a:lnTo>
                      <a:pt x="18" y="0"/>
                    </a:lnTo>
                    <a:lnTo>
                      <a:pt x="23" y="41"/>
                    </a:lnTo>
                    <a:lnTo>
                      <a:pt x="5" y="44"/>
                    </a:lnTo>
                    <a:lnTo>
                      <a:pt x="0" y="3"/>
                    </a:lnTo>
                    <a:close/>
                  </a:path>
                </a:pathLst>
              </a:custGeom>
              <a:solidFill>
                <a:schemeClr val="folHlink"/>
              </a:solidFill>
              <a:ln w="9525">
                <a:solidFill>
                  <a:schemeClr val="tx1"/>
                </a:solidFill>
                <a:round/>
                <a:headEnd/>
                <a:tailEnd/>
              </a:ln>
            </p:spPr>
            <p:txBody>
              <a:bodyPr/>
              <a:lstStyle/>
              <a:p>
                <a:endParaRPr lang="en-US"/>
              </a:p>
            </p:txBody>
          </p:sp>
          <p:sp>
            <p:nvSpPr>
              <p:cNvPr id="81101" name="Oval 254"/>
              <p:cNvSpPr>
                <a:spLocks noChangeArrowheads="1"/>
              </p:cNvSpPr>
              <p:nvPr/>
            </p:nvSpPr>
            <p:spPr bwMode="black">
              <a:xfrm>
                <a:off x="2917" y="1744"/>
                <a:ext cx="10" cy="11"/>
              </a:xfrm>
              <a:prstGeom prst="ellipse">
                <a:avLst/>
              </a:prstGeom>
              <a:solidFill>
                <a:schemeClr val="folHlink"/>
              </a:solidFill>
              <a:ln w="9525">
                <a:solidFill>
                  <a:schemeClr val="tx1"/>
                </a:solidFill>
                <a:round/>
                <a:headEnd/>
                <a:tailEnd/>
              </a:ln>
            </p:spPr>
            <p:txBody>
              <a:bodyPr/>
              <a:lstStyle/>
              <a:p>
                <a:endParaRPr lang="en-US"/>
              </a:p>
            </p:txBody>
          </p:sp>
          <p:sp>
            <p:nvSpPr>
              <p:cNvPr id="81102" name="Freeform 255"/>
              <p:cNvSpPr>
                <a:spLocks/>
              </p:cNvSpPr>
              <p:nvPr/>
            </p:nvSpPr>
            <p:spPr bwMode="black">
              <a:xfrm>
                <a:off x="2910" y="1735"/>
                <a:ext cx="16" cy="17"/>
              </a:xfrm>
              <a:custGeom>
                <a:avLst/>
                <a:gdLst>
                  <a:gd name="T0" fmla="*/ 0 w 65"/>
                  <a:gd name="T1" fmla="*/ 0 h 69"/>
                  <a:gd name="T2" fmla="*/ 0 w 65"/>
                  <a:gd name="T3" fmla="*/ 0 h 69"/>
                  <a:gd name="T4" fmla="*/ 0 w 65"/>
                  <a:gd name="T5" fmla="*/ 0 h 69"/>
                  <a:gd name="T6" fmla="*/ 0 w 65"/>
                  <a:gd name="T7" fmla="*/ 0 h 69"/>
                  <a:gd name="T8" fmla="*/ 0 w 65"/>
                  <a:gd name="T9" fmla="*/ 0 h 69"/>
                  <a:gd name="T10" fmla="*/ 0 60000 65536"/>
                  <a:gd name="T11" fmla="*/ 0 60000 65536"/>
                  <a:gd name="T12" fmla="*/ 0 60000 65536"/>
                  <a:gd name="T13" fmla="*/ 0 60000 65536"/>
                  <a:gd name="T14" fmla="*/ 0 60000 65536"/>
                  <a:gd name="T15" fmla="*/ 0 w 65"/>
                  <a:gd name="T16" fmla="*/ 0 h 69"/>
                  <a:gd name="T17" fmla="*/ 65 w 65"/>
                  <a:gd name="T18" fmla="*/ 69 h 69"/>
                </a:gdLst>
                <a:ahLst/>
                <a:cxnLst>
                  <a:cxn ang="T10">
                    <a:pos x="T0" y="T1"/>
                  </a:cxn>
                  <a:cxn ang="T11">
                    <a:pos x="T2" y="T3"/>
                  </a:cxn>
                  <a:cxn ang="T12">
                    <a:pos x="T4" y="T5"/>
                  </a:cxn>
                  <a:cxn ang="T13">
                    <a:pos x="T6" y="T7"/>
                  </a:cxn>
                  <a:cxn ang="T14">
                    <a:pos x="T8" y="T9"/>
                  </a:cxn>
                </a:cxnLst>
                <a:rect l="T15" t="T16" r="T17" b="T18"/>
                <a:pathLst>
                  <a:path w="65" h="69">
                    <a:moveTo>
                      <a:pt x="35" y="0"/>
                    </a:moveTo>
                    <a:lnTo>
                      <a:pt x="65" y="48"/>
                    </a:lnTo>
                    <a:lnTo>
                      <a:pt x="29" y="69"/>
                    </a:lnTo>
                    <a:lnTo>
                      <a:pt x="0" y="20"/>
                    </a:lnTo>
                    <a:lnTo>
                      <a:pt x="35" y="0"/>
                    </a:lnTo>
                    <a:close/>
                  </a:path>
                </a:pathLst>
              </a:custGeom>
              <a:solidFill>
                <a:schemeClr val="folHlink"/>
              </a:solidFill>
              <a:ln w="9525">
                <a:solidFill>
                  <a:schemeClr val="tx1"/>
                </a:solidFill>
                <a:round/>
                <a:headEnd/>
                <a:tailEnd/>
              </a:ln>
            </p:spPr>
            <p:txBody>
              <a:bodyPr/>
              <a:lstStyle/>
              <a:p>
                <a:endParaRPr lang="en-US"/>
              </a:p>
            </p:txBody>
          </p:sp>
          <p:sp>
            <p:nvSpPr>
              <p:cNvPr id="81103" name="Oval 256"/>
              <p:cNvSpPr>
                <a:spLocks noChangeArrowheads="1"/>
              </p:cNvSpPr>
              <p:nvPr/>
            </p:nvSpPr>
            <p:spPr bwMode="black">
              <a:xfrm>
                <a:off x="2931" y="1742"/>
                <a:ext cx="10" cy="10"/>
              </a:xfrm>
              <a:prstGeom prst="ellipse">
                <a:avLst/>
              </a:prstGeom>
              <a:solidFill>
                <a:schemeClr val="folHlink"/>
              </a:solidFill>
              <a:ln w="9525">
                <a:solidFill>
                  <a:schemeClr val="tx1"/>
                </a:solidFill>
                <a:round/>
                <a:headEnd/>
                <a:tailEnd/>
              </a:ln>
            </p:spPr>
            <p:txBody>
              <a:bodyPr/>
              <a:lstStyle/>
              <a:p>
                <a:endParaRPr lang="en-US"/>
              </a:p>
            </p:txBody>
          </p:sp>
          <p:sp>
            <p:nvSpPr>
              <p:cNvPr id="81104" name="Freeform 257"/>
              <p:cNvSpPr>
                <a:spLocks/>
              </p:cNvSpPr>
              <p:nvPr/>
            </p:nvSpPr>
            <p:spPr bwMode="black">
              <a:xfrm>
                <a:off x="2921" y="1742"/>
                <a:ext cx="16" cy="13"/>
              </a:xfrm>
              <a:custGeom>
                <a:avLst/>
                <a:gdLst>
                  <a:gd name="T0" fmla="*/ 0 w 62"/>
                  <a:gd name="T1" fmla="*/ 0 h 50"/>
                  <a:gd name="T2" fmla="*/ 0 w 62"/>
                  <a:gd name="T3" fmla="*/ 0 h 50"/>
                  <a:gd name="T4" fmla="*/ 0 w 62"/>
                  <a:gd name="T5" fmla="*/ 0 h 50"/>
                  <a:gd name="T6" fmla="*/ 0 w 62"/>
                  <a:gd name="T7" fmla="*/ 0 h 50"/>
                  <a:gd name="T8" fmla="*/ 0 w 62"/>
                  <a:gd name="T9" fmla="*/ 0 h 50"/>
                  <a:gd name="T10" fmla="*/ 0 60000 65536"/>
                  <a:gd name="T11" fmla="*/ 0 60000 65536"/>
                  <a:gd name="T12" fmla="*/ 0 60000 65536"/>
                  <a:gd name="T13" fmla="*/ 0 60000 65536"/>
                  <a:gd name="T14" fmla="*/ 0 60000 65536"/>
                  <a:gd name="T15" fmla="*/ 0 w 62"/>
                  <a:gd name="T16" fmla="*/ 0 h 50"/>
                  <a:gd name="T17" fmla="*/ 62 w 62"/>
                  <a:gd name="T18" fmla="*/ 50 h 50"/>
                </a:gdLst>
                <a:ahLst/>
                <a:cxnLst>
                  <a:cxn ang="T10">
                    <a:pos x="T0" y="T1"/>
                  </a:cxn>
                  <a:cxn ang="T11">
                    <a:pos x="T2" y="T3"/>
                  </a:cxn>
                  <a:cxn ang="T12">
                    <a:pos x="T4" y="T5"/>
                  </a:cxn>
                  <a:cxn ang="T13">
                    <a:pos x="T6" y="T7"/>
                  </a:cxn>
                  <a:cxn ang="T14">
                    <a:pos x="T8" y="T9"/>
                  </a:cxn>
                </a:cxnLst>
                <a:rect l="T15" t="T16" r="T17" b="T18"/>
                <a:pathLst>
                  <a:path w="62" h="50">
                    <a:moveTo>
                      <a:pt x="0" y="9"/>
                    </a:moveTo>
                    <a:lnTo>
                      <a:pt x="55" y="0"/>
                    </a:lnTo>
                    <a:lnTo>
                      <a:pt x="62" y="41"/>
                    </a:lnTo>
                    <a:lnTo>
                      <a:pt x="8" y="50"/>
                    </a:lnTo>
                    <a:lnTo>
                      <a:pt x="0" y="9"/>
                    </a:lnTo>
                    <a:close/>
                  </a:path>
                </a:pathLst>
              </a:custGeom>
              <a:solidFill>
                <a:schemeClr val="folHlink"/>
              </a:solidFill>
              <a:ln w="9525">
                <a:solidFill>
                  <a:schemeClr val="tx1"/>
                </a:solidFill>
                <a:round/>
                <a:headEnd/>
                <a:tailEnd/>
              </a:ln>
            </p:spPr>
            <p:txBody>
              <a:bodyPr/>
              <a:lstStyle/>
              <a:p>
                <a:endParaRPr lang="en-US"/>
              </a:p>
            </p:txBody>
          </p:sp>
          <p:sp>
            <p:nvSpPr>
              <p:cNvPr id="81105" name="Oval 258"/>
              <p:cNvSpPr>
                <a:spLocks noChangeArrowheads="1"/>
              </p:cNvSpPr>
              <p:nvPr/>
            </p:nvSpPr>
            <p:spPr bwMode="black">
              <a:xfrm>
                <a:off x="3070" y="1703"/>
                <a:ext cx="10" cy="10"/>
              </a:xfrm>
              <a:prstGeom prst="ellipse">
                <a:avLst/>
              </a:prstGeom>
              <a:solidFill>
                <a:schemeClr val="folHlink"/>
              </a:solidFill>
              <a:ln w="9525">
                <a:solidFill>
                  <a:schemeClr val="tx1"/>
                </a:solidFill>
                <a:round/>
                <a:headEnd/>
                <a:tailEnd/>
              </a:ln>
            </p:spPr>
            <p:txBody>
              <a:bodyPr/>
              <a:lstStyle/>
              <a:p>
                <a:endParaRPr lang="en-US"/>
              </a:p>
            </p:txBody>
          </p:sp>
          <p:sp>
            <p:nvSpPr>
              <p:cNvPr id="81106" name="Freeform 259"/>
              <p:cNvSpPr>
                <a:spLocks/>
              </p:cNvSpPr>
              <p:nvPr/>
            </p:nvSpPr>
            <p:spPr bwMode="black">
              <a:xfrm>
                <a:off x="3071" y="1705"/>
                <a:ext cx="18" cy="22"/>
              </a:xfrm>
              <a:custGeom>
                <a:avLst/>
                <a:gdLst>
                  <a:gd name="T0" fmla="*/ 0 w 75"/>
                  <a:gd name="T1" fmla="*/ 0 h 87"/>
                  <a:gd name="T2" fmla="*/ 0 w 75"/>
                  <a:gd name="T3" fmla="*/ 0 h 87"/>
                  <a:gd name="T4" fmla="*/ 0 w 75"/>
                  <a:gd name="T5" fmla="*/ 0 h 87"/>
                  <a:gd name="T6" fmla="*/ 0 w 75"/>
                  <a:gd name="T7" fmla="*/ 0 h 87"/>
                  <a:gd name="T8" fmla="*/ 0 w 75"/>
                  <a:gd name="T9" fmla="*/ 0 h 87"/>
                  <a:gd name="T10" fmla="*/ 0 60000 65536"/>
                  <a:gd name="T11" fmla="*/ 0 60000 65536"/>
                  <a:gd name="T12" fmla="*/ 0 60000 65536"/>
                  <a:gd name="T13" fmla="*/ 0 60000 65536"/>
                  <a:gd name="T14" fmla="*/ 0 60000 65536"/>
                  <a:gd name="T15" fmla="*/ 0 w 75"/>
                  <a:gd name="T16" fmla="*/ 0 h 87"/>
                  <a:gd name="T17" fmla="*/ 75 w 75"/>
                  <a:gd name="T18" fmla="*/ 87 h 87"/>
                </a:gdLst>
                <a:ahLst/>
                <a:cxnLst>
                  <a:cxn ang="T10">
                    <a:pos x="T0" y="T1"/>
                  </a:cxn>
                  <a:cxn ang="T11">
                    <a:pos x="T2" y="T3"/>
                  </a:cxn>
                  <a:cxn ang="T12">
                    <a:pos x="T4" y="T5"/>
                  </a:cxn>
                  <a:cxn ang="T13">
                    <a:pos x="T6" y="T7"/>
                  </a:cxn>
                  <a:cxn ang="T14">
                    <a:pos x="T8" y="T9"/>
                  </a:cxn>
                </a:cxnLst>
                <a:rect l="T15" t="T16" r="T17" b="T18"/>
                <a:pathLst>
                  <a:path w="75" h="87">
                    <a:moveTo>
                      <a:pt x="39" y="87"/>
                    </a:moveTo>
                    <a:lnTo>
                      <a:pt x="0" y="23"/>
                    </a:lnTo>
                    <a:lnTo>
                      <a:pt x="35" y="0"/>
                    </a:lnTo>
                    <a:lnTo>
                      <a:pt x="75" y="64"/>
                    </a:lnTo>
                    <a:lnTo>
                      <a:pt x="39" y="87"/>
                    </a:lnTo>
                    <a:close/>
                  </a:path>
                </a:pathLst>
              </a:custGeom>
              <a:solidFill>
                <a:schemeClr val="folHlink"/>
              </a:solidFill>
              <a:ln w="9525">
                <a:solidFill>
                  <a:schemeClr val="tx1"/>
                </a:solidFill>
                <a:round/>
                <a:headEnd/>
                <a:tailEnd/>
              </a:ln>
            </p:spPr>
            <p:txBody>
              <a:bodyPr/>
              <a:lstStyle/>
              <a:p>
                <a:endParaRPr lang="en-US"/>
              </a:p>
            </p:txBody>
          </p:sp>
          <p:sp>
            <p:nvSpPr>
              <p:cNvPr id="81107" name="Oval 260"/>
              <p:cNvSpPr>
                <a:spLocks noChangeArrowheads="1"/>
              </p:cNvSpPr>
              <p:nvPr/>
            </p:nvSpPr>
            <p:spPr bwMode="black">
              <a:xfrm>
                <a:off x="3075" y="1686"/>
                <a:ext cx="10" cy="10"/>
              </a:xfrm>
              <a:prstGeom prst="ellipse">
                <a:avLst/>
              </a:prstGeom>
              <a:solidFill>
                <a:schemeClr val="folHlink"/>
              </a:solidFill>
              <a:ln w="9525">
                <a:solidFill>
                  <a:schemeClr val="tx1"/>
                </a:solidFill>
                <a:round/>
                <a:headEnd/>
                <a:tailEnd/>
              </a:ln>
            </p:spPr>
            <p:txBody>
              <a:bodyPr/>
              <a:lstStyle/>
              <a:p>
                <a:endParaRPr lang="en-US"/>
              </a:p>
            </p:txBody>
          </p:sp>
          <p:sp>
            <p:nvSpPr>
              <p:cNvPr id="81108" name="Freeform 261"/>
              <p:cNvSpPr>
                <a:spLocks/>
              </p:cNvSpPr>
              <p:nvPr/>
            </p:nvSpPr>
            <p:spPr bwMode="black">
              <a:xfrm>
                <a:off x="3070" y="1690"/>
                <a:ext cx="15" cy="19"/>
              </a:xfrm>
              <a:custGeom>
                <a:avLst/>
                <a:gdLst>
                  <a:gd name="T0" fmla="*/ 0 w 59"/>
                  <a:gd name="T1" fmla="*/ 0 h 78"/>
                  <a:gd name="T2" fmla="*/ 0 w 59"/>
                  <a:gd name="T3" fmla="*/ 0 h 78"/>
                  <a:gd name="T4" fmla="*/ 0 w 59"/>
                  <a:gd name="T5" fmla="*/ 0 h 78"/>
                  <a:gd name="T6" fmla="*/ 0 w 59"/>
                  <a:gd name="T7" fmla="*/ 0 h 78"/>
                  <a:gd name="T8" fmla="*/ 0 w 59"/>
                  <a:gd name="T9" fmla="*/ 0 h 78"/>
                  <a:gd name="T10" fmla="*/ 0 60000 65536"/>
                  <a:gd name="T11" fmla="*/ 0 60000 65536"/>
                  <a:gd name="T12" fmla="*/ 0 60000 65536"/>
                  <a:gd name="T13" fmla="*/ 0 60000 65536"/>
                  <a:gd name="T14" fmla="*/ 0 60000 65536"/>
                  <a:gd name="T15" fmla="*/ 0 w 59"/>
                  <a:gd name="T16" fmla="*/ 0 h 78"/>
                  <a:gd name="T17" fmla="*/ 59 w 59"/>
                  <a:gd name="T18" fmla="*/ 78 h 78"/>
                </a:gdLst>
                <a:ahLst/>
                <a:cxnLst>
                  <a:cxn ang="T10">
                    <a:pos x="T0" y="T1"/>
                  </a:cxn>
                  <a:cxn ang="T11">
                    <a:pos x="T2" y="T3"/>
                  </a:cxn>
                  <a:cxn ang="T12">
                    <a:pos x="T4" y="T5"/>
                  </a:cxn>
                  <a:cxn ang="T13">
                    <a:pos x="T6" y="T7"/>
                  </a:cxn>
                  <a:cxn ang="T14">
                    <a:pos x="T8" y="T9"/>
                  </a:cxn>
                </a:cxnLst>
                <a:rect l="T15" t="T16" r="T17" b="T18"/>
                <a:pathLst>
                  <a:path w="59" h="78">
                    <a:moveTo>
                      <a:pt x="0" y="68"/>
                    </a:moveTo>
                    <a:lnTo>
                      <a:pt x="18" y="0"/>
                    </a:lnTo>
                    <a:lnTo>
                      <a:pt x="59" y="11"/>
                    </a:lnTo>
                    <a:lnTo>
                      <a:pt x="41" y="78"/>
                    </a:lnTo>
                    <a:lnTo>
                      <a:pt x="0" y="68"/>
                    </a:lnTo>
                    <a:close/>
                  </a:path>
                </a:pathLst>
              </a:custGeom>
              <a:solidFill>
                <a:schemeClr val="folHlink"/>
              </a:solidFill>
              <a:ln w="9525">
                <a:solidFill>
                  <a:schemeClr val="tx1"/>
                </a:solidFill>
                <a:round/>
                <a:headEnd/>
                <a:tailEnd/>
              </a:ln>
            </p:spPr>
            <p:txBody>
              <a:bodyPr/>
              <a:lstStyle/>
              <a:p>
                <a:endParaRPr lang="en-US"/>
              </a:p>
            </p:txBody>
          </p:sp>
          <p:sp>
            <p:nvSpPr>
              <p:cNvPr id="81109" name="Oval 262"/>
              <p:cNvSpPr>
                <a:spLocks noChangeArrowheads="1"/>
              </p:cNvSpPr>
              <p:nvPr/>
            </p:nvSpPr>
            <p:spPr bwMode="black">
              <a:xfrm>
                <a:off x="3061" y="1688"/>
                <a:ext cx="10" cy="10"/>
              </a:xfrm>
              <a:prstGeom prst="ellipse">
                <a:avLst/>
              </a:prstGeom>
              <a:solidFill>
                <a:schemeClr val="folHlink"/>
              </a:solidFill>
              <a:ln w="9525">
                <a:solidFill>
                  <a:schemeClr val="tx1"/>
                </a:solidFill>
                <a:round/>
                <a:headEnd/>
                <a:tailEnd/>
              </a:ln>
            </p:spPr>
            <p:txBody>
              <a:bodyPr/>
              <a:lstStyle/>
              <a:p>
                <a:endParaRPr lang="en-US"/>
              </a:p>
            </p:txBody>
          </p:sp>
          <p:sp>
            <p:nvSpPr>
              <p:cNvPr id="81110" name="Freeform 263"/>
              <p:cNvSpPr>
                <a:spLocks/>
              </p:cNvSpPr>
              <p:nvPr/>
            </p:nvSpPr>
            <p:spPr bwMode="black">
              <a:xfrm>
                <a:off x="3065" y="1686"/>
                <a:ext cx="16" cy="12"/>
              </a:xfrm>
              <a:custGeom>
                <a:avLst/>
                <a:gdLst>
                  <a:gd name="T0" fmla="*/ 0 w 63"/>
                  <a:gd name="T1" fmla="*/ 0 h 50"/>
                  <a:gd name="T2" fmla="*/ 0 w 63"/>
                  <a:gd name="T3" fmla="*/ 0 h 50"/>
                  <a:gd name="T4" fmla="*/ 0 w 63"/>
                  <a:gd name="T5" fmla="*/ 0 h 50"/>
                  <a:gd name="T6" fmla="*/ 0 w 63"/>
                  <a:gd name="T7" fmla="*/ 0 h 50"/>
                  <a:gd name="T8" fmla="*/ 0 w 63"/>
                  <a:gd name="T9" fmla="*/ 0 h 50"/>
                  <a:gd name="T10" fmla="*/ 0 60000 65536"/>
                  <a:gd name="T11" fmla="*/ 0 60000 65536"/>
                  <a:gd name="T12" fmla="*/ 0 60000 65536"/>
                  <a:gd name="T13" fmla="*/ 0 60000 65536"/>
                  <a:gd name="T14" fmla="*/ 0 60000 65536"/>
                  <a:gd name="T15" fmla="*/ 0 w 63"/>
                  <a:gd name="T16" fmla="*/ 0 h 50"/>
                  <a:gd name="T17" fmla="*/ 63 w 63"/>
                  <a:gd name="T18" fmla="*/ 50 h 50"/>
                </a:gdLst>
                <a:ahLst/>
                <a:cxnLst>
                  <a:cxn ang="T10">
                    <a:pos x="T0" y="T1"/>
                  </a:cxn>
                  <a:cxn ang="T11">
                    <a:pos x="T2" y="T3"/>
                  </a:cxn>
                  <a:cxn ang="T12">
                    <a:pos x="T4" y="T5"/>
                  </a:cxn>
                  <a:cxn ang="T13">
                    <a:pos x="T6" y="T7"/>
                  </a:cxn>
                  <a:cxn ang="T14">
                    <a:pos x="T8" y="T9"/>
                  </a:cxn>
                </a:cxnLst>
                <a:rect l="T15" t="T16" r="T17" b="T18"/>
                <a:pathLst>
                  <a:path w="63" h="50">
                    <a:moveTo>
                      <a:pt x="63" y="41"/>
                    </a:moveTo>
                    <a:lnTo>
                      <a:pt x="7" y="50"/>
                    </a:lnTo>
                    <a:lnTo>
                      <a:pt x="0" y="9"/>
                    </a:lnTo>
                    <a:lnTo>
                      <a:pt x="56" y="0"/>
                    </a:lnTo>
                    <a:lnTo>
                      <a:pt x="63" y="41"/>
                    </a:lnTo>
                    <a:close/>
                  </a:path>
                </a:pathLst>
              </a:custGeom>
              <a:solidFill>
                <a:schemeClr val="folHlink"/>
              </a:solidFill>
              <a:ln w="9525">
                <a:solidFill>
                  <a:schemeClr val="tx1"/>
                </a:solidFill>
                <a:round/>
                <a:headEnd/>
                <a:tailEnd/>
              </a:ln>
            </p:spPr>
            <p:txBody>
              <a:bodyPr/>
              <a:lstStyle/>
              <a:p>
                <a:endParaRPr lang="en-US"/>
              </a:p>
            </p:txBody>
          </p:sp>
          <p:sp>
            <p:nvSpPr>
              <p:cNvPr id="81111" name="Oval 264"/>
              <p:cNvSpPr>
                <a:spLocks noChangeArrowheads="1"/>
              </p:cNvSpPr>
              <p:nvPr/>
            </p:nvSpPr>
            <p:spPr bwMode="black">
              <a:xfrm>
                <a:off x="3057" y="1701"/>
                <a:ext cx="11" cy="11"/>
              </a:xfrm>
              <a:prstGeom prst="ellipse">
                <a:avLst/>
              </a:prstGeom>
              <a:solidFill>
                <a:schemeClr val="folHlink"/>
              </a:solidFill>
              <a:ln w="9525">
                <a:solidFill>
                  <a:schemeClr val="tx1"/>
                </a:solidFill>
                <a:round/>
                <a:headEnd/>
                <a:tailEnd/>
              </a:ln>
            </p:spPr>
            <p:txBody>
              <a:bodyPr/>
              <a:lstStyle/>
              <a:p>
                <a:endParaRPr lang="en-US"/>
              </a:p>
            </p:txBody>
          </p:sp>
          <p:sp>
            <p:nvSpPr>
              <p:cNvPr id="81112" name="Freeform 265"/>
              <p:cNvSpPr>
                <a:spLocks/>
              </p:cNvSpPr>
              <p:nvPr/>
            </p:nvSpPr>
            <p:spPr bwMode="black">
              <a:xfrm>
                <a:off x="3057" y="1692"/>
                <a:ext cx="14" cy="16"/>
              </a:xfrm>
              <a:custGeom>
                <a:avLst/>
                <a:gdLst>
                  <a:gd name="T0" fmla="*/ 0 w 54"/>
                  <a:gd name="T1" fmla="*/ 0 h 63"/>
                  <a:gd name="T2" fmla="*/ 0 w 54"/>
                  <a:gd name="T3" fmla="*/ 0 h 63"/>
                  <a:gd name="T4" fmla="*/ 0 w 54"/>
                  <a:gd name="T5" fmla="*/ 0 h 63"/>
                  <a:gd name="T6" fmla="*/ 0 w 54"/>
                  <a:gd name="T7" fmla="*/ 0 h 63"/>
                  <a:gd name="T8" fmla="*/ 0 w 54"/>
                  <a:gd name="T9" fmla="*/ 0 h 63"/>
                  <a:gd name="T10" fmla="*/ 0 60000 65536"/>
                  <a:gd name="T11" fmla="*/ 0 60000 65536"/>
                  <a:gd name="T12" fmla="*/ 0 60000 65536"/>
                  <a:gd name="T13" fmla="*/ 0 60000 65536"/>
                  <a:gd name="T14" fmla="*/ 0 60000 65536"/>
                  <a:gd name="T15" fmla="*/ 0 w 54"/>
                  <a:gd name="T16" fmla="*/ 0 h 63"/>
                  <a:gd name="T17" fmla="*/ 54 w 54"/>
                  <a:gd name="T18" fmla="*/ 63 h 63"/>
                </a:gdLst>
                <a:ahLst/>
                <a:cxnLst>
                  <a:cxn ang="T10">
                    <a:pos x="T0" y="T1"/>
                  </a:cxn>
                  <a:cxn ang="T11">
                    <a:pos x="T2" y="T3"/>
                  </a:cxn>
                  <a:cxn ang="T12">
                    <a:pos x="T4" y="T5"/>
                  </a:cxn>
                  <a:cxn ang="T13">
                    <a:pos x="T6" y="T7"/>
                  </a:cxn>
                  <a:cxn ang="T14">
                    <a:pos x="T8" y="T9"/>
                  </a:cxn>
                </a:cxnLst>
                <a:rect l="T15" t="T16" r="T17" b="T18"/>
                <a:pathLst>
                  <a:path w="54" h="63">
                    <a:moveTo>
                      <a:pt x="54" y="11"/>
                    </a:moveTo>
                    <a:lnTo>
                      <a:pt x="41" y="63"/>
                    </a:lnTo>
                    <a:lnTo>
                      <a:pt x="0" y="53"/>
                    </a:lnTo>
                    <a:lnTo>
                      <a:pt x="13" y="0"/>
                    </a:lnTo>
                    <a:lnTo>
                      <a:pt x="54" y="11"/>
                    </a:lnTo>
                    <a:close/>
                  </a:path>
                </a:pathLst>
              </a:custGeom>
              <a:solidFill>
                <a:schemeClr val="folHlink"/>
              </a:solidFill>
              <a:ln w="9525">
                <a:solidFill>
                  <a:schemeClr val="tx1"/>
                </a:solidFill>
                <a:round/>
                <a:headEnd/>
                <a:tailEnd/>
              </a:ln>
            </p:spPr>
            <p:txBody>
              <a:bodyPr/>
              <a:lstStyle/>
              <a:p>
                <a:endParaRPr lang="en-US"/>
              </a:p>
            </p:txBody>
          </p:sp>
          <p:sp>
            <p:nvSpPr>
              <p:cNvPr id="81113" name="Oval 266"/>
              <p:cNvSpPr>
                <a:spLocks noChangeArrowheads="1"/>
              </p:cNvSpPr>
              <p:nvPr/>
            </p:nvSpPr>
            <p:spPr bwMode="black">
              <a:xfrm>
                <a:off x="3054" y="1702"/>
                <a:ext cx="10" cy="10"/>
              </a:xfrm>
              <a:prstGeom prst="ellipse">
                <a:avLst/>
              </a:prstGeom>
              <a:solidFill>
                <a:schemeClr val="folHlink"/>
              </a:solidFill>
              <a:ln w="9525">
                <a:solidFill>
                  <a:schemeClr val="tx1"/>
                </a:solidFill>
                <a:round/>
                <a:headEnd/>
                <a:tailEnd/>
              </a:ln>
            </p:spPr>
            <p:txBody>
              <a:bodyPr/>
              <a:lstStyle/>
              <a:p>
                <a:endParaRPr lang="en-US"/>
              </a:p>
            </p:txBody>
          </p:sp>
          <p:sp>
            <p:nvSpPr>
              <p:cNvPr id="81114" name="Freeform 267"/>
              <p:cNvSpPr>
                <a:spLocks/>
              </p:cNvSpPr>
              <p:nvPr/>
            </p:nvSpPr>
            <p:spPr bwMode="black">
              <a:xfrm>
                <a:off x="3058" y="1701"/>
                <a:ext cx="5" cy="11"/>
              </a:xfrm>
              <a:custGeom>
                <a:avLst/>
                <a:gdLst>
                  <a:gd name="T0" fmla="*/ 0 w 23"/>
                  <a:gd name="T1" fmla="*/ 0 h 44"/>
                  <a:gd name="T2" fmla="*/ 0 w 23"/>
                  <a:gd name="T3" fmla="*/ 0 h 44"/>
                  <a:gd name="T4" fmla="*/ 0 w 23"/>
                  <a:gd name="T5" fmla="*/ 0 h 44"/>
                  <a:gd name="T6" fmla="*/ 0 w 23"/>
                  <a:gd name="T7" fmla="*/ 0 h 44"/>
                  <a:gd name="T8" fmla="*/ 0 w 23"/>
                  <a:gd name="T9" fmla="*/ 0 h 44"/>
                  <a:gd name="T10" fmla="*/ 0 60000 65536"/>
                  <a:gd name="T11" fmla="*/ 0 60000 65536"/>
                  <a:gd name="T12" fmla="*/ 0 60000 65536"/>
                  <a:gd name="T13" fmla="*/ 0 60000 65536"/>
                  <a:gd name="T14" fmla="*/ 0 60000 65536"/>
                  <a:gd name="T15" fmla="*/ 0 w 23"/>
                  <a:gd name="T16" fmla="*/ 0 h 44"/>
                  <a:gd name="T17" fmla="*/ 23 w 23"/>
                  <a:gd name="T18" fmla="*/ 44 h 44"/>
                </a:gdLst>
                <a:ahLst/>
                <a:cxnLst>
                  <a:cxn ang="T10">
                    <a:pos x="T0" y="T1"/>
                  </a:cxn>
                  <a:cxn ang="T11">
                    <a:pos x="T2" y="T3"/>
                  </a:cxn>
                  <a:cxn ang="T12">
                    <a:pos x="T4" y="T5"/>
                  </a:cxn>
                  <a:cxn ang="T13">
                    <a:pos x="T6" y="T7"/>
                  </a:cxn>
                  <a:cxn ang="T14">
                    <a:pos x="T8" y="T9"/>
                  </a:cxn>
                </a:cxnLst>
                <a:rect l="T15" t="T16" r="T17" b="T18"/>
                <a:pathLst>
                  <a:path w="23" h="44">
                    <a:moveTo>
                      <a:pt x="23" y="41"/>
                    </a:moveTo>
                    <a:lnTo>
                      <a:pt x="7" y="44"/>
                    </a:lnTo>
                    <a:lnTo>
                      <a:pt x="0" y="3"/>
                    </a:lnTo>
                    <a:lnTo>
                      <a:pt x="15" y="0"/>
                    </a:lnTo>
                    <a:lnTo>
                      <a:pt x="23" y="41"/>
                    </a:lnTo>
                    <a:close/>
                  </a:path>
                </a:pathLst>
              </a:custGeom>
              <a:solidFill>
                <a:schemeClr val="folHlink"/>
              </a:solidFill>
              <a:ln w="9525">
                <a:solidFill>
                  <a:schemeClr val="tx1"/>
                </a:solidFill>
                <a:round/>
                <a:headEnd/>
                <a:tailEnd/>
              </a:ln>
            </p:spPr>
            <p:txBody>
              <a:bodyPr/>
              <a:lstStyle/>
              <a:p>
                <a:endParaRPr lang="en-US"/>
              </a:p>
            </p:txBody>
          </p:sp>
          <p:sp>
            <p:nvSpPr>
              <p:cNvPr id="81115" name="Oval 268"/>
              <p:cNvSpPr>
                <a:spLocks noChangeArrowheads="1"/>
              </p:cNvSpPr>
              <p:nvPr/>
            </p:nvSpPr>
            <p:spPr bwMode="black">
              <a:xfrm>
                <a:off x="3047" y="1690"/>
                <a:ext cx="10" cy="11"/>
              </a:xfrm>
              <a:prstGeom prst="ellipse">
                <a:avLst/>
              </a:prstGeom>
              <a:solidFill>
                <a:schemeClr val="folHlink"/>
              </a:solidFill>
              <a:ln w="9525">
                <a:solidFill>
                  <a:schemeClr val="tx1"/>
                </a:solidFill>
                <a:round/>
                <a:headEnd/>
                <a:tailEnd/>
              </a:ln>
            </p:spPr>
            <p:txBody>
              <a:bodyPr/>
              <a:lstStyle/>
              <a:p>
                <a:endParaRPr lang="en-US"/>
              </a:p>
            </p:txBody>
          </p:sp>
          <p:sp>
            <p:nvSpPr>
              <p:cNvPr id="81116" name="Freeform 269"/>
              <p:cNvSpPr>
                <a:spLocks/>
              </p:cNvSpPr>
              <p:nvPr/>
            </p:nvSpPr>
            <p:spPr bwMode="black">
              <a:xfrm>
                <a:off x="3047" y="1693"/>
                <a:ext cx="16" cy="17"/>
              </a:xfrm>
              <a:custGeom>
                <a:avLst/>
                <a:gdLst>
                  <a:gd name="T0" fmla="*/ 0 w 63"/>
                  <a:gd name="T1" fmla="*/ 0 h 67"/>
                  <a:gd name="T2" fmla="*/ 0 w 63"/>
                  <a:gd name="T3" fmla="*/ 0 h 67"/>
                  <a:gd name="T4" fmla="*/ 0 w 63"/>
                  <a:gd name="T5" fmla="*/ 0 h 67"/>
                  <a:gd name="T6" fmla="*/ 0 w 63"/>
                  <a:gd name="T7" fmla="*/ 0 h 67"/>
                  <a:gd name="T8" fmla="*/ 0 w 63"/>
                  <a:gd name="T9" fmla="*/ 0 h 67"/>
                  <a:gd name="T10" fmla="*/ 0 60000 65536"/>
                  <a:gd name="T11" fmla="*/ 0 60000 65536"/>
                  <a:gd name="T12" fmla="*/ 0 60000 65536"/>
                  <a:gd name="T13" fmla="*/ 0 60000 65536"/>
                  <a:gd name="T14" fmla="*/ 0 60000 65536"/>
                  <a:gd name="T15" fmla="*/ 0 w 63"/>
                  <a:gd name="T16" fmla="*/ 0 h 67"/>
                  <a:gd name="T17" fmla="*/ 63 w 63"/>
                  <a:gd name="T18" fmla="*/ 67 h 67"/>
                </a:gdLst>
                <a:ahLst/>
                <a:cxnLst>
                  <a:cxn ang="T10">
                    <a:pos x="T0" y="T1"/>
                  </a:cxn>
                  <a:cxn ang="T11">
                    <a:pos x="T2" y="T3"/>
                  </a:cxn>
                  <a:cxn ang="T12">
                    <a:pos x="T4" y="T5"/>
                  </a:cxn>
                  <a:cxn ang="T13">
                    <a:pos x="T6" y="T7"/>
                  </a:cxn>
                  <a:cxn ang="T14">
                    <a:pos x="T8" y="T9"/>
                  </a:cxn>
                </a:cxnLst>
                <a:rect l="T15" t="T16" r="T17" b="T18"/>
                <a:pathLst>
                  <a:path w="63" h="67">
                    <a:moveTo>
                      <a:pt x="28" y="67"/>
                    </a:moveTo>
                    <a:lnTo>
                      <a:pt x="0" y="21"/>
                    </a:lnTo>
                    <a:lnTo>
                      <a:pt x="35" y="0"/>
                    </a:lnTo>
                    <a:lnTo>
                      <a:pt x="63" y="46"/>
                    </a:lnTo>
                    <a:lnTo>
                      <a:pt x="28" y="67"/>
                    </a:lnTo>
                    <a:close/>
                  </a:path>
                </a:pathLst>
              </a:custGeom>
              <a:solidFill>
                <a:schemeClr val="folHlink"/>
              </a:solidFill>
              <a:ln w="9525">
                <a:solidFill>
                  <a:schemeClr val="tx1"/>
                </a:solidFill>
                <a:round/>
                <a:headEnd/>
                <a:tailEnd/>
              </a:ln>
            </p:spPr>
            <p:txBody>
              <a:bodyPr/>
              <a:lstStyle/>
              <a:p>
                <a:endParaRPr lang="en-US"/>
              </a:p>
            </p:txBody>
          </p:sp>
          <p:sp>
            <p:nvSpPr>
              <p:cNvPr id="81117" name="Oval 270"/>
              <p:cNvSpPr>
                <a:spLocks noChangeArrowheads="1"/>
              </p:cNvSpPr>
              <p:nvPr/>
            </p:nvSpPr>
            <p:spPr bwMode="black">
              <a:xfrm>
                <a:off x="3033" y="1693"/>
                <a:ext cx="10" cy="10"/>
              </a:xfrm>
              <a:prstGeom prst="ellipse">
                <a:avLst/>
              </a:prstGeom>
              <a:solidFill>
                <a:schemeClr val="folHlink"/>
              </a:solidFill>
              <a:ln w="9525">
                <a:solidFill>
                  <a:schemeClr val="tx1"/>
                </a:solidFill>
                <a:round/>
                <a:headEnd/>
                <a:tailEnd/>
              </a:ln>
            </p:spPr>
            <p:txBody>
              <a:bodyPr/>
              <a:lstStyle/>
              <a:p>
                <a:endParaRPr lang="en-US"/>
              </a:p>
            </p:txBody>
          </p:sp>
          <p:sp>
            <p:nvSpPr>
              <p:cNvPr id="81118" name="Freeform 271"/>
              <p:cNvSpPr>
                <a:spLocks/>
              </p:cNvSpPr>
              <p:nvPr/>
            </p:nvSpPr>
            <p:spPr bwMode="black">
              <a:xfrm>
                <a:off x="3037" y="1690"/>
                <a:ext cx="16" cy="13"/>
              </a:xfrm>
              <a:custGeom>
                <a:avLst/>
                <a:gdLst>
                  <a:gd name="T0" fmla="*/ 0 w 63"/>
                  <a:gd name="T1" fmla="*/ 0 h 50"/>
                  <a:gd name="T2" fmla="*/ 0 w 63"/>
                  <a:gd name="T3" fmla="*/ 0 h 50"/>
                  <a:gd name="T4" fmla="*/ 0 w 63"/>
                  <a:gd name="T5" fmla="*/ 0 h 50"/>
                  <a:gd name="T6" fmla="*/ 0 w 63"/>
                  <a:gd name="T7" fmla="*/ 0 h 50"/>
                  <a:gd name="T8" fmla="*/ 0 w 63"/>
                  <a:gd name="T9" fmla="*/ 0 h 50"/>
                  <a:gd name="T10" fmla="*/ 0 60000 65536"/>
                  <a:gd name="T11" fmla="*/ 0 60000 65536"/>
                  <a:gd name="T12" fmla="*/ 0 60000 65536"/>
                  <a:gd name="T13" fmla="*/ 0 60000 65536"/>
                  <a:gd name="T14" fmla="*/ 0 60000 65536"/>
                  <a:gd name="T15" fmla="*/ 0 w 63"/>
                  <a:gd name="T16" fmla="*/ 0 h 50"/>
                  <a:gd name="T17" fmla="*/ 63 w 63"/>
                  <a:gd name="T18" fmla="*/ 50 h 50"/>
                </a:gdLst>
                <a:ahLst/>
                <a:cxnLst>
                  <a:cxn ang="T10">
                    <a:pos x="T0" y="T1"/>
                  </a:cxn>
                  <a:cxn ang="T11">
                    <a:pos x="T2" y="T3"/>
                  </a:cxn>
                  <a:cxn ang="T12">
                    <a:pos x="T4" y="T5"/>
                  </a:cxn>
                  <a:cxn ang="T13">
                    <a:pos x="T6" y="T7"/>
                  </a:cxn>
                  <a:cxn ang="T14">
                    <a:pos x="T8" y="T9"/>
                  </a:cxn>
                </a:cxnLst>
                <a:rect l="T15" t="T16" r="T17" b="T18"/>
                <a:pathLst>
                  <a:path w="63" h="50">
                    <a:moveTo>
                      <a:pt x="63" y="41"/>
                    </a:moveTo>
                    <a:lnTo>
                      <a:pt x="7" y="50"/>
                    </a:lnTo>
                    <a:lnTo>
                      <a:pt x="0" y="9"/>
                    </a:lnTo>
                    <a:lnTo>
                      <a:pt x="56" y="0"/>
                    </a:lnTo>
                    <a:lnTo>
                      <a:pt x="63" y="41"/>
                    </a:lnTo>
                    <a:close/>
                  </a:path>
                </a:pathLst>
              </a:custGeom>
              <a:solidFill>
                <a:schemeClr val="folHlink"/>
              </a:solidFill>
              <a:ln w="9525">
                <a:solidFill>
                  <a:schemeClr val="tx1"/>
                </a:solidFill>
                <a:round/>
                <a:headEnd/>
                <a:tailEnd/>
              </a:ln>
            </p:spPr>
            <p:txBody>
              <a:bodyPr/>
              <a:lstStyle/>
              <a:p>
                <a:endParaRPr lang="en-US"/>
              </a:p>
            </p:txBody>
          </p:sp>
          <p:sp>
            <p:nvSpPr>
              <p:cNvPr id="81119" name="Oval 272"/>
              <p:cNvSpPr>
                <a:spLocks noChangeArrowheads="1"/>
              </p:cNvSpPr>
              <p:nvPr/>
            </p:nvSpPr>
            <p:spPr bwMode="black">
              <a:xfrm>
                <a:off x="3042" y="1707"/>
                <a:ext cx="10" cy="10"/>
              </a:xfrm>
              <a:prstGeom prst="ellipse">
                <a:avLst/>
              </a:prstGeom>
              <a:solidFill>
                <a:schemeClr val="folHlink"/>
              </a:solidFill>
              <a:ln w="9525">
                <a:solidFill>
                  <a:schemeClr val="tx1"/>
                </a:solidFill>
                <a:round/>
                <a:headEnd/>
                <a:tailEnd/>
              </a:ln>
            </p:spPr>
            <p:txBody>
              <a:bodyPr/>
              <a:lstStyle/>
              <a:p>
                <a:endParaRPr lang="en-US"/>
              </a:p>
            </p:txBody>
          </p:sp>
          <p:sp>
            <p:nvSpPr>
              <p:cNvPr id="81120" name="Freeform 273"/>
              <p:cNvSpPr>
                <a:spLocks/>
              </p:cNvSpPr>
              <p:nvPr/>
            </p:nvSpPr>
            <p:spPr bwMode="black">
              <a:xfrm>
                <a:off x="3034" y="1695"/>
                <a:ext cx="17" cy="20"/>
              </a:xfrm>
              <a:custGeom>
                <a:avLst/>
                <a:gdLst>
                  <a:gd name="T0" fmla="*/ 0 w 71"/>
                  <a:gd name="T1" fmla="*/ 0 h 80"/>
                  <a:gd name="T2" fmla="*/ 0 w 71"/>
                  <a:gd name="T3" fmla="*/ 0 h 80"/>
                  <a:gd name="T4" fmla="*/ 0 w 71"/>
                  <a:gd name="T5" fmla="*/ 0 h 80"/>
                  <a:gd name="T6" fmla="*/ 0 w 71"/>
                  <a:gd name="T7" fmla="*/ 0 h 80"/>
                  <a:gd name="T8" fmla="*/ 0 w 71"/>
                  <a:gd name="T9" fmla="*/ 0 h 80"/>
                  <a:gd name="T10" fmla="*/ 0 60000 65536"/>
                  <a:gd name="T11" fmla="*/ 0 60000 65536"/>
                  <a:gd name="T12" fmla="*/ 0 60000 65536"/>
                  <a:gd name="T13" fmla="*/ 0 60000 65536"/>
                  <a:gd name="T14" fmla="*/ 0 60000 65536"/>
                  <a:gd name="T15" fmla="*/ 0 w 71"/>
                  <a:gd name="T16" fmla="*/ 0 h 80"/>
                  <a:gd name="T17" fmla="*/ 71 w 71"/>
                  <a:gd name="T18" fmla="*/ 80 h 80"/>
                </a:gdLst>
                <a:ahLst/>
                <a:cxnLst>
                  <a:cxn ang="T10">
                    <a:pos x="T0" y="T1"/>
                  </a:cxn>
                  <a:cxn ang="T11">
                    <a:pos x="T2" y="T3"/>
                  </a:cxn>
                  <a:cxn ang="T12">
                    <a:pos x="T4" y="T5"/>
                  </a:cxn>
                  <a:cxn ang="T13">
                    <a:pos x="T6" y="T7"/>
                  </a:cxn>
                  <a:cxn ang="T14">
                    <a:pos x="T8" y="T9"/>
                  </a:cxn>
                </a:cxnLst>
                <a:rect l="T15" t="T16" r="T17" b="T18"/>
                <a:pathLst>
                  <a:path w="71" h="80">
                    <a:moveTo>
                      <a:pt x="33" y="0"/>
                    </a:moveTo>
                    <a:lnTo>
                      <a:pt x="71" y="57"/>
                    </a:lnTo>
                    <a:lnTo>
                      <a:pt x="38" y="80"/>
                    </a:lnTo>
                    <a:lnTo>
                      <a:pt x="0" y="23"/>
                    </a:lnTo>
                    <a:lnTo>
                      <a:pt x="33" y="0"/>
                    </a:lnTo>
                    <a:close/>
                  </a:path>
                </a:pathLst>
              </a:custGeom>
              <a:solidFill>
                <a:schemeClr val="folHlink"/>
              </a:solidFill>
              <a:ln w="9525">
                <a:solidFill>
                  <a:schemeClr val="tx1"/>
                </a:solidFill>
                <a:round/>
                <a:headEnd/>
                <a:tailEnd/>
              </a:ln>
            </p:spPr>
            <p:txBody>
              <a:bodyPr/>
              <a:lstStyle/>
              <a:p>
                <a:endParaRPr lang="en-US"/>
              </a:p>
            </p:txBody>
          </p:sp>
          <p:sp>
            <p:nvSpPr>
              <p:cNvPr id="81121" name="Oval 274"/>
              <p:cNvSpPr>
                <a:spLocks noChangeArrowheads="1"/>
              </p:cNvSpPr>
              <p:nvPr/>
            </p:nvSpPr>
            <p:spPr bwMode="black">
              <a:xfrm>
                <a:off x="3038" y="1726"/>
                <a:ext cx="10" cy="10"/>
              </a:xfrm>
              <a:prstGeom prst="ellipse">
                <a:avLst/>
              </a:prstGeom>
              <a:solidFill>
                <a:schemeClr val="folHlink"/>
              </a:solidFill>
              <a:ln w="9525">
                <a:solidFill>
                  <a:schemeClr val="tx1"/>
                </a:solidFill>
                <a:round/>
                <a:headEnd/>
                <a:tailEnd/>
              </a:ln>
            </p:spPr>
            <p:txBody>
              <a:bodyPr/>
              <a:lstStyle/>
              <a:p>
                <a:endParaRPr lang="en-US"/>
              </a:p>
            </p:txBody>
          </p:sp>
          <p:sp>
            <p:nvSpPr>
              <p:cNvPr id="81122" name="Freeform 275"/>
              <p:cNvSpPr>
                <a:spLocks/>
              </p:cNvSpPr>
              <p:nvPr/>
            </p:nvSpPr>
            <p:spPr bwMode="black">
              <a:xfrm>
                <a:off x="3038" y="1711"/>
                <a:ext cx="14" cy="21"/>
              </a:xfrm>
              <a:custGeom>
                <a:avLst/>
                <a:gdLst>
                  <a:gd name="T0" fmla="*/ 0 w 57"/>
                  <a:gd name="T1" fmla="*/ 0 h 84"/>
                  <a:gd name="T2" fmla="*/ 0 w 57"/>
                  <a:gd name="T3" fmla="*/ 0 h 84"/>
                  <a:gd name="T4" fmla="*/ 0 w 57"/>
                  <a:gd name="T5" fmla="*/ 0 h 84"/>
                  <a:gd name="T6" fmla="*/ 0 w 57"/>
                  <a:gd name="T7" fmla="*/ 0 h 84"/>
                  <a:gd name="T8" fmla="*/ 0 w 57"/>
                  <a:gd name="T9" fmla="*/ 0 h 84"/>
                  <a:gd name="T10" fmla="*/ 0 60000 65536"/>
                  <a:gd name="T11" fmla="*/ 0 60000 65536"/>
                  <a:gd name="T12" fmla="*/ 0 60000 65536"/>
                  <a:gd name="T13" fmla="*/ 0 60000 65536"/>
                  <a:gd name="T14" fmla="*/ 0 60000 65536"/>
                  <a:gd name="T15" fmla="*/ 0 w 57"/>
                  <a:gd name="T16" fmla="*/ 0 h 84"/>
                  <a:gd name="T17" fmla="*/ 57 w 57"/>
                  <a:gd name="T18" fmla="*/ 84 h 84"/>
                </a:gdLst>
                <a:ahLst/>
                <a:cxnLst>
                  <a:cxn ang="T10">
                    <a:pos x="T0" y="T1"/>
                  </a:cxn>
                  <a:cxn ang="T11">
                    <a:pos x="T2" y="T3"/>
                  </a:cxn>
                  <a:cxn ang="T12">
                    <a:pos x="T4" y="T5"/>
                  </a:cxn>
                  <a:cxn ang="T13">
                    <a:pos x="T6" y="T7"/>
                  </a:cxn>
                  <a:cxn ang="T14">
                    <a:pos x="T8" y="T9"/>
                  </a:cxn>
                </a:cxnLst>
                <a:rect l="T15" t="T16" r="T17" b="T18"/>
                <a:pathLst>
                  <a:path w="57" h="84">
                    <a:moveTo>
                      <a:pt x="57" y="10"/>
                    </a:moveTo>
                    <a:lnTo>
                      <a:pt x="41" y="84"/>
                    </a:lnTo>
                    <a:lnTo>
                      <a:pt x="0" y="74"/>
                    </a:lnTo>
                    <a:lnTo>
                      <a:pt x="16" y="0"/>
                    </a:lnTo>
                    <a:lnTo>
                      <a:pt x="57" y="10"/>
                    </a:lnTo>
                    <a:close/>
                  </a:path>
                </a:pathLst>
              </a:custGeom>
              <a:solidFill>
                <a:schemeClr val="folHlink"/>
              </a:solidFill>
              <a:ln w="9525">
                <a:solidFill>
                  <a:schemeClr val="tx1"/>
                </a:solidFill>
                <a:round/>
                <a:headEnd/>
                <a:tailEnd/>
              </a:ln>
            </p:spPr>
            <p:txBody>
              <a:bodyPr/>
              <a:lstStyle/>
              <a:p>
                <a:endParaRPr lang="en-US"/>
              </a:p>
            </p:txBody>
          </p:sp>
          <p:sp>
            <p:nvSpPr>
              <p:cNvPr id="81123" name="Oval 276"/>
              <p:cNvSpPr>
                <a:spLocks noChangeArrowheads="1"/>
              </p:cNvSpPr>
              <p:nvPr/>
            </p:nvSpPr>
            <p:spPr bwMode="black">
              <a:xfrm>
                <a:off x="3052" y="1723"/>
                <a:ext cx="10" cy="11"/>
              </a:xfrm>
              <a:prstGeom prst="ellipse">
                <a:avLst/>
              </a:prstGeom>
              <a:solidFill>
                <a:schemeClr val="folHlink"/>
              </a:solidFill>
              <a:ln w="9525">
                <a:solidFill>
                  <a:schemeClr val="tx1"/>
                </a:solidFill>
                <a:round/>
                <a:headEnd/>
                <a:tailEnd/>
              </a:ln>
            </p:spPr>
            <p:txBody>
              <a:bodyPr/>
              <a:lstStyle/>
              <a:p>
                <a:endParaRPr lang="en-US"/>
              </a:p>
            </p:txBody>
          </p:sp>
          <p:sp>
            <p:nvSpPr>
              <p:cNvPr id="81124" name="Freeform 277"/>
              <p:cNvSpPr>
                <a:spLocks/>
              </p:cNvSpPr>
              <p:nvPr/>
            </p:nvSpPr>
            <p:spPr bwMode="black">
              <a:xfrm>
                <a:off x="3042" y="1723"/>
                <a:ext cx="16" cy="13"/>
              </a:xfrm>
              <a:custGeom>
                <a:avLst/>
                <a:gdLst>
                  <a:gd name="T0" fmla="*/ 0 w 63"/>
                  <a:gd name="T1" fmla="*/ 0 h 49"/>
                  <a:gd name="T2" fmla="*/ 0 w 63"/>
                  <a:gd name="T3" fmla="*/ 0 h 49"/>
                  <a:gd name="T4" fmla="*/ 0 w 63"/>
                  <a:gd name="T5" fmla="*/ 0 h 49"/>
                  <a:gd name="T6" fmla="*/ 0 w 63"/>
                  <a:gd name="T7" fmla="*/ 0 h 49"/>
                  <a:gd name="T8" fmla="*/ 0 w 63"/>
                  <a:gd name="T9" fmla="*/ 0 h 49"/>
                  <a:gd name="T10" fmla="*/ 0 60000 65536"/>
                  <a:gd name="T11" fmla="*/ 0 60000 65536"/>
                  <a:gd name="T12" fmla="*/ 0 60000 65536"/>
                  <a:gd name="T13" fmla="*/ 0 60000 65536"/>
                  <a:gd name="T14" fmla="*/ 0 60000 65536"/>
                  <a:gd name="T15" fmla="*/ 0 w 63"/>
                  <a:gd name="T16" fmla="*/ 0 h 49"/>
                  <a:gd name="T17" fmla="*/ 63 w 63"/>
                  <a:gd name="T18" fmla="*/ 49 h 49"/>
                </a:gdLst>
                <a:ahLst/>
                <a:cxnLst>
                  <a:cxn ang="T10">
                    <a:pos x="T0" y="T1"/>
                  </a:cxn>
                  <a:cxn ang="T11">
                    <a:pos x="T2" y="T3"/>
                  </a:cxn>
                  <a:cxn ang="T12">
                    <a:pos x="T4" y="T5"/>
                  </a:cxn>
                  <a:cxn ang="T13">
                    <a:pos x="T6" y="T7"/>
                  </a:cxn>
                  <a:cxn ang="T14">
                    <a:pos x="T8" y="T9"/>
                  </a:cxn>
                </a:cxnLst>
                <a:rect l="T15" t="T16" r="T17" b="T18"/>
                <a:pathLst>
                  <a:path w="63" h="49">
                    <a:moveTo>
                      <a:pt x="0" y="9"/>
                    </a:moveTo>
                    <a:lnTo>
                      <a:pt x="55" y="0"/>
                    </a:lnTo>
                    <a:lnTo>
                      <a:pt x="63" y="40"/>
                    </a:lnTo>
                    <a:lnTo>
                      <a:pt x="8" y="49"/>
                    </a:lnTo>
                    <a:lnTo>
                      <a:pt x="0" y="9"/>
                    </a:lnTo>
                    <a:close/>
                  </a:path>
                </a:pathLst>
              </a:custGeom>
              <a:solidFill>
                <a:schemeClr val="folHlink"/>
              </a:solidFill>
              <a:ln w="9525">
                <a:solidFill>
                  <a:schemeClr val="tx1"/>
                </a:solidFill>
                <a:round/>
                <a:headEnd/>
                <a:tailEnd/>
              </a:ln>
            </p:spPr>
            <p:txBody>
              <a:bodyPr/>
              <a:lstStyle/>
              <a:p>
                <a:endParaRPr lang="en-US"/>
              </a:p>
            </p:txBody>
          </p:sp>
          <p:sp>
            <p:nvSpPr>
              <p:cNvPr id="81125" name="Oval 278"/>
              <p:cNvSpPr>
                <a:spLocks noChangeArrowheads="1"/>
              </p:cNvSpPr>
              <p:nvPr/>
            </p:nvSpPr>
            <p:spPr bwMode="black">
              <a:xfrm>
                <a:off x="3054" y="1710"/>
                <a:ext cx="11" cy="10"/>
              </a:xfrm>
              <a:prstGeom prst="ellipse">
                <a:avLst/>
              </a:prstGeom>
              <a:solidFill>
                <a:schemeClr val="folHlink"/>
              </a:solidFill>
              <a:ln w="9525">
                <a:solidFill>
                  <a:schemeClr val="tx1"/>
                </a:solidFill>
                <a:round/>
                <a:headEnd/>
                <a:tailEnd/>
              </a:ln>
            </p:spPr>
            <p:txBody>
              <a:bodyPr/>
              <a:lstStyle/>
              <a:p>
                <a:endParaRPr lang="en-US"/>
              </a:p>
            </p:txBody>
          </p:sp>
          <p:sp>
            <p:nvSpPr>
              <p:cNvPr id="81126" name="Freeform 279"/>
              <p:cNvSpPr>
                <a:spLocks/>
              </p:cNvSpPr>
              <p:nvPr/>
            </p:nvSpPr>
            <p:spPr bwMode="black">
              <a:xfrm>
                <a:off x="3052" y="1714"/>
                <a:ext cx="13" cy="15"/>
              </a:xfrm>
              <a:custGeom>
                <a:avLst/>
                <a:gdLst>
                  <a:gd name="T0" fmla="*/ 0 w 52"/>
                  <a:gd name="T1" fmla="*/ 0 h 63"/>
                  <a:gd name="T2" fmla="*/ 0 w 52"/>
                  <a:gd name="T3" fmla="*/ 0 h 63"/>
                  <a:gd name="T4" fmla="*/ 0 w 52"/>
                  <a:gd name="T5" fmla="*/ 0 h 63"/>
                  <a:gd name="T6" fmla="*/ 0 w 52"/>
                  <a:gd name="T7" fmla="*/ 0 h 63"/>
                  <a:gd name="T8" fmla="*/ 0 w 52"/>
                  <a:gd name="T9" fmla="*/ 0 h 63"/>
                  <a:gd name="T10" fmla="*/ 0 60000 65536"/>
                  <a:gd name="T11" fmla="*/ 0 60000 65536"/>
                  <a:gd name="T12" fmla="*/ 0 60000 65536"/>
                  <a:gd name="T13" fmla="*/ 0 60000 65536"/>
                  <a:gd name="T14" fmla="*/ 0 60000 65536"/>
                  <a:gd name="T15" fmla="*/ 0 w 52"/>
                  <a:gd name="T16" fmla="*/ 0 h 63"/>
                  <a:gd name="T17" fmla="*/ 52 w 52"/>
                  <a:gd name="T18" fmla="*/ 63 h 63"/>
                </a:gdLst>
                <a:ahLst/>
                <a:cxnLst>
                  <a:cxn ang="T10">
                    <a:pos x="T0" y="T1"/>
                  </a:cxn>
                  <a:cxn ang="T11">
                    <a:pos x="T2" y="T3"/>
                  </a:cxn>
                  <a:cxn ang="T12">
                    <a:pos x="T4" y="T5"/>
                  </a:cxn>
                  <a:cxn ang="T13">
                    <a:pos x="T6" y="T7"/>
                  </a:cxn>
                  <a:cxn ang="T14">
                    <a:pos x="T8" y="T9"/>
                  </a:cxn>
                </a:cxnLst>
                <a:rect l="T15" t="T16" r="T17" b="T18"/>
                <a:pathLst>
                  <a:path w="52" h="63">
                    <a:moveTo>
                      <a:pt x="0" y="55"/>
                    </a:moveTo>
                    <a:lnTo>
                      <a:pt x="11" y="0"/>
                    </a:lnTo>
                    <a:lnTo>
                      <a:pt x="52" y="8"/>
                    </a:lnTo>
                    <a:lnTo>
                      <a:pt x="40" y="63"/>
                    </a:lnTo>
                    <a:lnTo>
                      <a:pt x="0" y="55"/>
                    </a:lnTo>
                    <a:close/>
                  </a:path>
                </a:pathLst>
              </a:custGeom>
              <a:solidFill>
                <a:schemeClr val="folHlink"/>
              </a:solidFill>
              <a:ln w="9525">
                <a:solidFill>
                  <a:schemeClr val="tx1"/>
                </a:solidFill>
                <a:round/>
                <a:headEnd/>
                <a:tailEnd/>
              </a:ln>
            </p:spPr>
            <p:txBody>
              <a:bodyPr/>
              <a:lstStyle/>
              <a:p>
                <a:endParaRPr lang="en-US"/>
              </a:p>
            </p:txBody>
          </p:sp>
          <p:sp>
            <p:nvSpPr>
              <p:cNvPr id="81127" name="Oval 280"/>
              <p:cNvSpPr>
                <a:spLocks noChangeArrowheads="1"/>
              </p:cNvSpPr>
              <p:nvPr/>
            </p:nvSpPr>
            <p:spPr bwMode="black">
              <a:xfrm>
                <a:off x="3059" y="1709"/>
                <a:ext cx="10" cy="10"/>
              </a:xfrm>
              <a:prstGeom prst="ellipse">
                <a:avLst/>
              </a:prstGeom>
              <a:solidFill>
                <a:schemeClr val="folHlink"/>
              </a:solidFill>
              <a:ln w="9525">
                <a:solidFill>
                  <a:schemeClr val="tx1"/>
                </a:solidFill>
                <a:round/>
                <a:headEnd/>
                <a:tailEnd/>
              </a:ln>
            </p:spPr>
            <p:txBody>
              <a:bodyPr/>
              <a:lstStyle/>
              <a:p>
                <a:endParaRPr lang="en-US"/>
              </a:p>
            </p:txBody>
          </p:sp>
          <p:sp>
            <p:nvSpPr>
              <p:cNvPr id="81128" name="Freeform 281"/>
              <p:cNvSpPr>
                <a:spLocks/>
              </p:cNvSpPr>
              <p:nvPr/>
            </p:nvSpPr>
            <p:spPr bwMode="black">
              <a:xfrm>
                <a:off x="3059" y="1709"/>
                <a:ext cx="6" cy="11"/>
              </a:xfrm>
              <a:custGeom>
                <a:avLst/>
                <a:gdLst>
                  <a:gd name="T0" fmla="*/ 0 w 23"/>
                  <a:gd name="T1" fmla="*/ 0 h 44"/>
                  <a:gd name="T2" fmla="*/ 0 w 23"/>
                  <a:gd name="T3" fmla="*/ 0 h 44"/>
                  <a:gd name="T4" fmla="*/ 0 w 23"/>
                  <a:gd name="T5" fmla="*/ 0 h 44"/>
                  <a:gd name="T6" fmla="*/ 0 w 23"/>
                  <a:gd name="T7" fmla="*/ 0 h 44"/>
                  <a:gd name="T8" fmla="*/ 0 w 23"/>
                  <a:gd name="T9" fmla="*/ 0 h 44"/>
                  <a:gd name="T10" fmla="*/ 0 60000 65536"/>
                  <a:gd name="T11" fmla="*/ 0 60000 65536"/>
                  <a:gd name="T12" fmla="*/ 0 60000 65536"/>
                  <a:gd name="T13" fmla="*/ 0 60000 65536"/>
                  <a:gd name="T14" fmla="*/ 0 60000 65536"/>
                  <a:gd name="T15" fmla="*/ 0 w 23"/>
                  <a:gd name="T16" fmla="*/ 0 h 44"/>
                  <a:gd name="T17" fmla="*/ 23 w 23"/>
                  <a:gd name="T18" fmla="*/ 44 h 44"/>
                </a:gdLst>
                <a:ahLst/>
                <a:cxnLst>
                  <a:cxn ang="T10">
                    <a:pos x="T0" y="T1"/>
                  </a:cxn>
                  <a:cxn ang="T11">
                    <a:pos x="T2" y="T3"/>
                  </a:cxn>
                  <a:cxn ang="T12">
                    <a:pos x="T4" y="T5"/>
                  </a:cxn>
                  <a:cxn ang="T13">
                    <a:pos x="T6" y="T7"/>
                  </a:cxn>
                  <a:cxn ang="T14">
                    <a:pos x="T8" y="T9"/>
                  </a:cxn>
                </a:cxnLst>
                <a:rect l="T15" t="T16" r="T17" b="T18"/>
                <a:pathLst>
                  <a:path w="23" h="44">
                    <a:moveTo>
                      <a:pt x="0" y="3"/>
                    </a:moveTo>
                    <a:lnTo>
                      <a:pt x="18" y="0"/>
                    </a:lnTo>
                    <a:lnTo>
                      <a:pt x="23" y="41"/>
                    </a:lnTo>
                    <a:lnTo>
                      <a:pt x="5" y="44"/>
                    </a:lnTo>
                    <a:lnTo>
                      <a:pt x="0" y="3"/>
                    </a:lnTo>
                    <a:close/>
                  </a:path>
                </a:pathLst>
              </a:custGeom>
              <a:solidFill>
                <a:schemeClr val="folHlink"/>
              </a:solidFill>
              <a:ln w="9525">
                <a:solidFill>
                  <a:schemeClr val="tx1"/>
                </a:solidFill>
                <a:round/>
                <a:headEnd/>
                <a:tailEnd/>
              </a:ln>
            </p:spPr>
            <p:txBody>
              <a:bodyPr/>
              <a:lstStyle/>
              <a:p>
                <a:endParaRPr lang="en-US"/>
              </a:p>
            </p:txBody>
          </p:sp>
          <p:sp>
            <p:nvSpPr>
              <p:cNvPr id="81129" name="Oval 282"/>
              <p:cNvSpPr>
                <a:spLocks noChangeArrowheads="1"/>
              </p:cNvSpPr>
              <p:nvPr/>
            </p:nvSpPr>
            <p:spPr bwMode="black">
              <a:xfrm>
                <a:off x="3066" y="1721"/>
                <a:ext cx="10" cy="10"/>
              </a:xfrm>
              <a:prstGeom prst="ellipse">
                <a:avLst/>
              </a:prstGeom>
              <a:solidFill>
                <a:schemeClr val="folHlink"/>
              </a:solidFill>
              <a:ln w="9525">
                <a:solidFill>
                  <a:schemeClr val="tx1"/>
                </a:solidFill>
                <a:round/>
                <a:headEnd/>
                <a:tailEnd/>
              </a:ln>
            </p:spPr>
            <p:txBody>
              <a:bodyPr/>
              <a:lstStyle/>
              <a:p>
                <a:endParaRPr lang="en-US"/>
              </a:p>
            </p:txBody>
          </p:sp>
          <p:sp>
            <p:nvSpPr>
              <p:cNvPr id="81130" name="Freeform 283"/>
              <p:cNvSpPr>
                <a:spLocks/>
              </p:cNvSpPr>
              <p:nvPr/>
            </p:nvSpPr>
            <p:spPr bwMode="black">
              <a:xfrm>
                <a:off x="3060" y="1712"/>
                <a:ext cx="16" cy="17"/>
              </a:xfrm>
              <a:custGeom>
                <a:avLst/>
                <a:gdLst>
                  <a:gd name="T0" fmla="*/ 0 w 65"/>
                  <a:gd name="T1" fmla="*/ 0 h 69"/>
                  <a:gd name="T2" fmla="*/ 0 w 65"/>
                  <a:gd name="T3" fmla="*/ 0 h 69"/>
                  <a:gd name="T4" fmla="*/ 0 w 65"/>
                  <a:gd name="T5" fmla="*/ 0 h 69"/>
                  <a:gd name="T6" fmla="*/ 0 w 65"/>
                  <a:gd name="T7" fmla="*/ 0 h 69"/>
                  <a:gd name="T8" fmla="*/ 0 w 65"/>
                  <a:gd name="T9" fmla="*/ 0 h 69"/>
                  <a:gd name="T10" fmla="*/ 0 60000 65536"/>
                  <a:gd name="T11" fmla="*/ 0 60000 65536"/>
                  <a:gd name="T12" fmla="*/ 0 60000 65536"/>
                  <a:gd name="T13" fmla="*/ 0 60000 65536"/>
                  <a:gd name="T14" fmla="*/ 0 60000 65536"/>
                  <a:gd name="T15" fmla="*/ 0 w 65"/>
                  <a:gd name="T16" fmla="*/ 0 h 69"/>
                  <a:gd name="T17" fmla="*/ 65 w 65"/>
                  <a:gd name="T18" fmla="*/ 69 h 69"/>
                </a:gdLst>
                <a:ahLst/>
                <a:cxnLst>
                  <a:cxn ang="T10">
                    <a:pos x="T0" y="T1"/>
                  </a:cxn>
                  <a:cxn ang="T11">
                    <a:pos x="T2" y="T3"/>
                  </a:cxn>
                  <a:cxn ang="T12">
                    <a:pos x="T4" y="T5"/>
                  </a:cxn>
                  <a:cxn ang="T13">
                    <a:pos x="T6" y="T7"/>
                  </a:cxn>
                  <a:cxn ang="T14">
                    <a:pos x="T8" y="T9"/>
                  </a:cxn>
                </a:cxnLst>
                <a:rect l="T15" t="T16" r="T17" b="T18"/>
                <a:pathLst>
                  <a:path w="65" h="69">
                    <a:moveTo>
                      <a:pt x="36" y="0"/>
                    </a:moveTo>
                    <a:lnTo>
                      <a:pt x="65" y="49"/>
                    </a:lnTo>
                    <a:lnTo>
                      <a:pt x="30" y="69"/>
                    </a:lnTo>
                    <a:lnTo>
                      <a:pt x="0" y="21"/>
                    </a:lnTo>
                    <a:lnTo>
                      <a:pt x="36" y="0"/>
                    </a:lnTo>
                    <a:close/>
                  </a:path>
                </a:pathLst>
              </a:custGeom>
              <a:solidFill>
                <a:schemeClr val="folHlink"/>
              </a:solidFill>
              <a:ln w="9525">
                <a:solidFill>
                  <a:schemeClr val="tx1"/>
                </a:solidFill>
                <a:round/>
                <a:headEnd/>
                <a:tailEnd/>
              </a:ln>
            </p:spPr>
            <p:txBody>
              <a:bodyPr/>
              <a:lstStyle/>
              <a:p>
                <a:endParaRPr lang="en-US"/>
              </a:p>
            </p:txBody>
          </p:sp>
          <p:sp>
            <p:nvSpPr>
              <p:cNvPr id="81131" name="Oval 284"/>
              <p:cNvSpPr>
                <a:spLocks noChangeArrowheads="1"/>
              </p:cNvSpPr>
              <p:nvPr/>
            </p:nvSpPr>
            <p:spPr bwMode="black">
              <a:xfrm>
                <a:off x="3080" y="1719"/>
                <a:ext cx="10" cy="10"/>
              </a:xfrm>
              <a:prstGeom prst="ellipse">
                <a:avLst/>
              </a:prstGeom>
              <a:solidFill>
                <a:schemeClr val="folHlink"/>
              </a:solidFill>
              <a:ln w="9525">
                <a:solidFill>
                  <a:schemeClr val="tx1"/>
                </a:solidFill>
                <a:round/>
                <a:headEnd/>
                <a:tailEnd/>
              </a:ln>
            </p:spPr>
            <p:txBody>
              <a:bodyPr/>
              <a:lstStyle/>
              <a:p>
                <a:endParaRPr lang="en-US"/>
              </a:p>
            </p:txBody>
          </p:sp>
          <p:sp>
            <p:nvSpPr>
              <p:cNvPr id="81132" name="Freeform 285"/>
              <p:cNvSpPr>
                <a:spLocks/>
              </p:cNvSpPr>
              <p:nvPr/>
            </p:nvSpPr>
            <p:spPr bwMode="black">
              <a:xfrm>
                <a:off x="3070" y="1719"/>
                <a:ext cx="16" cy="12"/>
              </a:xfrm>
              <a:custGeom>
                <a:avLst/>
                <a:gdLst>
                  <a:gd name="T0" fmla="*/ 0 w 62"/>
                  <a:gd name="T1" fmla="*/ 0 h 50"/>
                  <a:gd name="T2" fmla="*/ 0 w 62"/>
                  <a:gd name="T3" fmla="*/ 0 h 50"/>
                  <a:gd name="T4" fmla="*/ 0 w 62"/>
                  <a:gd name="T5" fmla="*/ 0 h 50"/>
                  <a:gd name="T6" fmla="*/ 0 w 62"/>
                  <a:gd name="T7" fmla="*/ 0 h 50"/>
                  <a:gd name="T8" fmla="*/ 0 w 62"/>
                  <a:gd name="T9" fmla="*/ 0 h 50"/>
                  <a:gd name="T10" fmla="*/ 0 60000 65536"/>
                  <a:gd name="T11" fmla="*/ 0 60000 65536"/>
                  <a:gd name="T12" fmla="*/ 0 60000 65536"/>
                  <a:gd name="T13" fmla="*/ 0 60000 65536"/>
                  <a:gd name="T14" fmla="*/ 0 60000 65536"/>
                  <a:gd name="T15" fmla="*/ 0 w 62"/>
                  <a:gd name="T16" fmla="*/ 0 h 50"/>
                  <a:gd name="T17" fmla="*/ 62 w 62"/>
                  <a:gd name="T18" fmla="*/ 50 h 50"/>
                </a:gdLst>
                <a:ahLst/>
                <a:cxnLst>
                  <a:cxn ang="T10">
                    <a:pos x="T0" y="T1"/>
                  </a:cxn>
                  <a:cxn ang="T11">
                    <a:pos x="T2" y="T3"/>
                  </a:cxn>
                  <a:cxn ang="T12">
                    <a:pos x="T4" y="T5"/>
                  </a:cxn>
                  <a:cxn ang="T13">
                    <a:pos x="T6" y="T7"/>
                  </a:cxn>
                  <a:cxn ang="T14">
                    <a:pos x="T8" y="T9"/>
                  </a:cxn>
                </a:cxnLst>
                <a:rect l="T15" t="T16" r="T17" b="T18"/>
                <a:pathLst>
                  <a:path w="62" h="50">
                    <a:moveTo>
                      <a:pt x="0" y="9"/>
                    </a:moveTo>
                    <a:lnTo>
                      <a:pt x="54" y="0"/>
                    </a:lnTo>
                    <a:lnTo>
                      <a:pt x="62" y="41"/>
                    </a:lnTo>
                    <a:lnTo>
                      <a:pt x="7" y="50"/>
                    </a:lnTo>
                    <a:lnTo>
                      <a:pt x="0" y="9"/>
                    </a:lnTo>
                    <a:close/>
                  </a:path>
                </a:pathLst>
              </a:custGeom>
              <a:solidFill>
                <a:schemeClr val="folHlink"/>
              </a:solidFill>
              <a:ln w="9525">
                <a:solidFill>
                  <a:schemeClr val="tx1"/>
                </a:solidFill>
                <a:round/>
                <a:headEnd/>
                <a:tailEnd/>
              </a:ln>
            </p:spPr>
            <p:txBody>
              <a:bodyPr/>
              <a:lstStyle/>
              <a:p>
                <a:endParaRPr lang="en-US"/>
              </a:p>
            </p:txBody>
          </p:sp>
          <p:sp>
            <p:nvSpPr>
              <p:cNvPr id="81133" name="Oval 286"/>
              <p:cNvSpPr>
                <a:spLocks noChangeArrowheads="1"/>
              </p:cNvSpPr>
              <p:nvPr/>
            </p:nvSpPr>
            <p:spPr bwMode="black">
              <a:xfrm>
                <a:off x="3220" y="1679"/>
                <a:ext cx="10" cy="11"/>
              </a:xfrm>
              <a:prstGeom prst="ellipse">
                <a:avLst/>
              </a:prstGeom>
              <a:solidFill>
                <a:schemeClr val="folHlink"/>
              </a:solidFill>
              <a:ln w="9525">
                <a:solidFill>
                  <a:schemeClr val="tx1"/>
                </a:solidFill>
                <a:round/>
                <a:headEnd/>
                <a:tailEnd/>
              </a:ln>
            </p:spPr>
            <p:txBody>
              <a:bodyPr/>
              <a:lstStyle/>
              <a:p>
                <a:endParaRPr lang="en-US"/>
              </a:p>
            </p:txBody>
          </p:sp>
          <p:sp>
            <p:nvSpPr>
              <p:cNvPr id="81134" name="Freeform 287"/>
              <p:cNvSpPr>
                <a:spLocks/>
              </p:cNvSpPr>
              <p:nvPr/>
            </p:nvSpPr>
            <p:spPr bwMode="black">
              <a:xfrm>
                <a:off x="3220" y="1682"/>
                <a:ext cx="19" cy="21"/>
              </a:xfrm>
              <a:custGeom>
                <a:avLst/>
                <a:gdLst>
                  <a:gd name="T0" fmla="*/ 0 w 75"/>
                  <a:gd name="T1" fmla="*/ 0 h 87"/>
                  <a:gd name="T2" fmla="*/ 0 w 75"/>
                  <a:gd name="T3" fmla="*/ 0 h 87"/>
                  <a:gd name="T4" fmla="*/ 0 w 75"/>
                  <a:gd name="T5" fmla="*/ 0 h 87"/>
                  <a:gd name="T6" fmla="*/ 0 w 75"/>
                  <a:gd name="T7" fmla="*/ 0 h 87"/>
                  <a:gd name="T8" fmla="*/ 0 w 75"/>
                  <a:gd name="T9" fmla="*/ 0 h 87"/>
                  <a:gd name="T10" fmla="*/ 0 60000 65536"/>
                  <a:gd name="T11" fmla="*/ 0 60000 65536"/>
                  <a:gd name="T12" fmla="*/ 0 60000 65536"/>
                  <a:gd name="T13" fmla="*/ 0 60000 65536"/>
                  <a:gd name="T14" fmla="*/ 0 60000 65536"/>
                  <a:gd name="T15" fmla="*/ 0 w 75"/>
                  <a:gd name="T16" fmla="*/ 0 h 87"/>
                  <a:gd name="T17" fmla="*/ 75 w 75"/>
                  <a:gd name="T18" fmla="*/ 87 h 87"/>
                </a:gdLst>
                <a:ahLst/>
                <a:cxnLst>
                  <a:cxn ang="T10">
                    <a:pos x="T0" y="T1"/>
                  </a:cxn>
                  <a:cxn ang="T11">
                    <a:pos x="T2" y="T3"/>
                  </a:cxn>
                  <a:cxn ang="T12">
                    <a:pos x="T4" y="T5"/>
                  </a:cxn>
                  <a:cxn ang="T13">
                    <a:pos x="T6" y="T7"/>
                  </a:cxn>
                  <a:cxn ang="T14">
                    <a:pos x="T8" y="T9"/>
                  </a:cxn>
                </a:cxnLst>
                <a:rect l="T15" t="T16" r="T17" b="T18"/>
                <a:pathLst>
                  <a:path w="75" h="87">
                    <a:moveTo>
                      <a:pt x="39" y="87"/>
                    </a:moveTo>
                    <a:lnTo>
                      <a:pt x="0" y="23"/>
                    </a:lnTo>
                    <a:lnTo>
                      <a:pt x="35" y="0"/>
                    </a:lnTo>
                    <a:lnTo>
                      <a:pt x="75" y="64"/>
                    </a:lnTo>
                    <a:lnTo>
                      <a:pt x="39" y="87"/>
                    </a:lnTo>
                    <a:close/>
                  </a:path>
                </a:pathLst>
              </a:custGeom>
              <a:solidFill>
                <a:schemeClr val="folHlink"/>
              </a:solidFill>
              <a:ln w="9525">
                <a:solidFill>
                  <a:schemeClr val="tx1"/>
                </a:solidFill>
                <a:round/>
                <a:headEnd/>
                <a:tailEnd/>
              </a:ln>
            </p:spPr>
            <p:txBody>
              <a:bodyPr/>
              <a:lstStyle/>
              <a:p>
                <a:endParaRPr lang="en-US"/>
              </a:p>
            </p:txBody>
          </p:sp>
          <p:sp>
            <p:nvSpPr>
              <p:cNvPr id="81135" name="Oval 288"/>
              <p:cNvSpPr>
                <a:spLocks noChangeArrowheads="1"/>
              </p:cNvSpPr>
              <p:nvPr/>
            </p:nvSpPr>
            <p:spPr bwMode="black">
              <a:xfrm>
                <a:off x="3224" y="1662"/>
                <a:ext cx="10" cy="11"/>
              </a:xfrm>
              <a:prstGeom prst="ellipse">
                <a:avLst/>
              </a:prstGeom>
              <a:solidFill>
                <a:schemeClr val="folHlink"/>
              </a:solidFill>
              <a:ln w="9525">
                <a:solidFill>
                  <a:schemeClr val="tx1"/>
                </a:solidFill>
                <a:round/>
                <a:headEnd/>
                <a:tailEnd/>
              </a:ln>
            </p:spPr>
            <p:txBody>
              <a:bodyPr/>
              <a:lstStyle/>
              <a:p>
                <a:endParaRPr lang="en-US"/>
              </a:p>
            </p:txBody>
          </p:sp>
          <p:sp>
            <p:nvSpPr>
              <p:cNvPr id="81136" name="Freeform 289"/>
              <p:cNvSpPr>
                <a:spLocks/>
              </p:cNvSpPr>
              <p:nvPr/>
            </p:nvSpPr>
            <p:spPr bwMode="black">
              <a:xfrm>
                <a:off x="3220" y="1666"/>
                <a:ext cx="14" cy="20"/>
              </a:xfrm>
              <a:custGeom>
                <a:avLst/>
                <a:gdLst>
                  <a:gd name="T0" fmla="*/ 0 w 59"/>
                  <a:gd name="T1" fmla="*/ 0 h 78"/>
                  <a:gd name="T2" fmla="*/ 0 w 59"/>
                  <a:gd name="T3" fmla="*/ 0 h 78"/>
                  <a:gd name="T4" fmla="*/ 0 w 59"/>
                  <a:gd name="T5" fmla="*/ 0 h 78"/>
                  <a:gd name="T6" fmla="*/ 0 w 59"/>
                  <a:gd name="T7" fmla="*/ 0 h 78"/>
                  <a:gd name="T8" fmla="*/ 0 w 59"/>
                  <a:gd name="T9" fmla="*/ 0 h 78"/>
                  <a:gd name="T10" fmla="*/ 0 60000 65536"/>
                  <a:gd name="T11" fmla="*/ 0 60000 65536"/>
                  <a:gd name="T12" fmla="*/ 0 60000 65536"/>
                  <a:gd name="T13" fmla="*/ 0 60000 65536"/>
                  <a:gd name="T14" fmla="*/ 0 60000 65536"/>
                  <a:gd name="T15" fmla="*/ 0 w 59"/>
                  <a:gd name="T16" fmla="*/ 0 h 78"/>
                  <a:gd name="T17" fmla="*/ 59 w 59"/>
                  <a:gd name="T18" fmla="*/ 78 h 78"/>
                </a:gdLst>
                <a:ahLst/>
                <a:cxnLst>
                  <a:cxn ang="T10">
                    <a:pos x="T0" y="T1"/>
                  </a:cxn>
                  <a:cxn ang="T11">
                    <a:pos x="T2" y="T3"/>
                  </a:cxn>
                  <a:cxn ang="T12">
                    <a:pos x="T4" y="T5"/>
                  </a:cxn>
                  <a:cxn ang="T13">
                    <a:pos x="T6" y="T7"/>
                  </a:cxn>
                  <a:cxn ang="T14">
                    <a:pos x="T8" y="T9"/>
                  </a:cxn>
                </a:cxnLst>
                <a:rect l="T15" t="T16" r="T17" b="T18"/>
                <a:pathLst>
                  <a:path w="59" h="78">
                    <a:moveTo>
                      <a:pt x="0" y="68"/>
                    </a:moveTo>
                    <a:lnTo>
                      <a:pt x="18" y="0"/>
                    </a:lnTo>
                    <a:lnTo>
                      <a:pt x="59" y="10"/>
                    </a:lnTo>
                    <a:lnTo>
                      <a:pt x="41" y="78"/>
                    </a:lnTo>
                    <a:lnTo>
                      <a:pt x="0" y="68"/>
                    </a:lnTo>
                    <a:close/>
                  </a:path>
                </a:pathLst>
              </a:custGeom>
              <a:solidFill>
                <a:schemeClr val="folHlink"/>
              </a:solidFill>
              <a:ln w="9525">
                <a:solidFill>
                  <a:schemeClr val="tx1"/>
                </a:solidFill>
                <a:round/>
                <a:headEnd/>
                <a:tailEnd/>
              </a:ln>
            </p:spPr>
            <p:txBody>
              <a:bodyPr/>
              <a:lstStyle/>
              <a:p>
                <a:endParaRPr lang="en-US"/>
              </a:p>
            </p:txBody>
          </p:sp>
          <p:sp>
            <p:nvSpPr>
              <p:cNvPr id="81137" name="Oval 290"/>
              <p:cNvSpPr>
                <a:spLocks noChangeArrowheads="1"/>
              </p:cNvSpPr>
              <p:nvPr/>
            </p:nvSpPr>
            <p:spPr bwMode="black">
              <a:xfrm>
                <a:off x="3210" y="1665"/>
                <a:ext cx="10" cy="10"/>
              </a:xfrm>
              <a:prstGeom prst="ellipse">
                <a:avLst/>
              </a:prstGeom>
              <a:solidFill>
                <a:schemeClr val="folHlink"/>
              </a:solidFill>
              <a:ln w="9525">
                <a:solidFill>
                  <a:schemeClr val="tx1"/>
                </a:solidFill>
                <a:round/>
                <a:headEnd/>
                <a:tailEnd/>
              </a:ln>
            </p:spPr>
            <p:txBody>
              <a:bodyPr/>
              <a:lstStyle/>
              <a:p>
                <a:endParaRPr lang="en-US"/>
              </a:p>
            </p:txBody>
          </p:sp>
          <p:sp>
            <p:nvSpPr>
              <p:cNvPr id="81138" name="Freeform 291"/>
              <p:cNvSpPr>
                <a:spLocks/>
              </p:cNvSpPr>
              <p:nvPr/>
            </p:nvSpPr>
            <p:spPr bwMode="black">
              <a:xfrm>
                <a:off x="3214" y="1662"/>
                <a:ext cx="16" cy="13"/>
              </a:xfrm>
              <a:custGeom>
                <a:avLst/>
                <a:gdLst>
                  <a:gd name="T0" fmla="*/ 0 w 63"/>
                  <a:gd name="T1" fmla="*/ 0 h 50"/>
                  <a:gd name="T2" fmla="*/ 0 w 63"/>
                  <a:gd name="T3" fmla="*/ 0 h 50"/>
                  <a:gd name="T4" fmla="*/ 0 w 63"/>
                  <a:gd name="T5" fmla="*/ 0 h 50"/>
                  <a:gd name="T6" fmla="*/ 0 w 63"/>
                  <a:gd name="T7" fmla="*/ 0 h 50"/>
                  <a:gd name="T8" fmla="*/ 0 w 63"/>
                  <a:gd name="T9" fmla="*/ 0 h 50"/>
                  <a:gd name="T10" fmla="*/ 0 60000 65536"/>
                  <a:gd name="T11" fmla="*/ 0 60000 65536"/>
                  <a:gd name="T12" fmla="*/ 0 60000 65536"/>
                  <a:gd name="T13" fmla="*/ 0 60000 65536"/>
                  <a:gd name="T14" fmla="*/ 0 60000 65536"/>
                  <a:gd name="T15" fmla="*/ 0 w 63"/>
                  <a:gd name="T16" fmla="*/ 0 h 50"/>
                  <a:gd name="T17" fmla="*/ 63 w 63"/>
                  <a:gd name="T18" fmla="*/ 50 h 50"/>
                </a:gdLst>
                <a:ahLst/>
                <a:cxnLst>
                  <a:cxn ang="T10">
                    <a:pos x="T0" y="T1"/>
                  </a:cxn>
                  <a:cxn ang="T11">
                    <a:pos x="T2" y="T3"/>
                  </a:cxn>
                  <a:cxn ang="T12">
                    <a:pos x="T4" y="T5"/>
                  </a:cxn>
                  <a:cxn ang="T13">
                    <a:pos x="T6" y="T7"/>
                  </a:cxn>
                  <a:cxn ang="T14">
                    <a:pos x="T8" y="T9"/>
                  </a:cxn>
                </a:cxnLst>
                <a:rect l="T15" t="T16" r="T17" b="T18"/>
                <a:pathLst>
                  <a:path w="63" h="50">
                    <a:moveTo>
                      <a:pt x="63" y="41"/>
                    </a:moveTo>
                    <a:lnTo>
                      <a:pt x="7" y="50"/>
                    </a:lnTo>
                    <a:lnTo>
                      <a:pt x="0" y="9"/>
                    </a:lnTo>
                    <a:lnTo>
                      <a:pt x="55" y="0"/>
                    </a:lnTo>
                    <a:lnTo>
                      <a:pt x="63" y="41"/>
                    </a:lnTo>
                    <a:close/>
                  </a:path>
                </a:pathLst>
              </a:custGeom>
              <a:solidFill>
                <a:schemeClr val="folHlink"/>
              </a:solidFill>
              <a:ln w="9525">
                <a:solidFill>
                  <a:schemeClr val="tx1"/>
                </a:solidFill>
                <a:round/>
                <a:headEnd/>
                <a:tailEnd/>
              </a:ln>
            </p:spPr>
            <p:txBody>
              <a:bodyPr/>
              <a:lstStyle/>
              <a:p>
                <a:endParaRPr lang="en-US"/>
              </a:p>
            </p:txBody>
          </p:sp>
          <p:sp>
            <p:nvSpPr>
              <p:cNvPr id="81139" name="Oval 292"/>
              <p:cNvSpPr>
                <a:spLocks noChangeArrowheads="1"/>
              </p:cNvSpPr>
              <p:nvPr/>
            </p:nvSpPr>
            <p:spPr bwMode="black">
              <a:xfrm>
                <a:off x="3207" y="1678"/>
                <a:ext cx="10" cy="10"/>
              </a:xfrm>
              <a:prstGeom prst="ellipse">
                <a:avLst/>
              </a:prstGeom>
              <a:solidFill>
                <a:schemeClr val="folHlink"/>
              </a:solidFill>
              <a:ln w="9525">
                <a:solidFill>
                  <a:schemeClr val="tx1"/>
                </a:solidFill>
                <a:round/>
                <a:headEnd/>
                <a:tailEnd/>
              </a:ln>
            </p:spPr>
            <p:txBody>
              <a:bodyPr/>
              <a:lstStyle/>
              <a:p>
                <a:endParaRPr lang="en-US"/>
              </a:p>
            </p:txBody>
          </p:sp>
          <p:sp>
            <p:nvSpPr>
              <p:cNvPr id="81140" name="Freeform 293"/>
              <p:cNvSpPr>
                <a:spLocks/>
              </p:cNvSpPr>
              <p:nvPr/>
            </p:nvSpPr>
            <p:spPr bwMode="black">
              <a:xfrm>
                <a:off x="3207" y="1668"/>
                <a:ext cx="13" cy="16"/>
              </a:xfrm>
              <a:custGeom>
                <a:avLst/>
                <a:gdLst>
                  <a:gd name="T0" fmla="*/ 0 w 54"/>
                  <a:gd name="T1" fmla="*/ 0 h 62"/>
                  <a:gd name="T2" fmla="*/ 0 w 54"/>
                  <a:gd name="T3" fmla="*/ 0 h 62"/>
                  <a:gd name="T4" fmla="*/ 0 w 54"/>
                  <a:gd name="T5" fmla="*/ 0 h 62"/>
                  <a:gd name="T6" fmla="*/ 0 w 54"/>
                  <a:gd name="T7" fmla="*/ 0 h 62"/>
                  <a:gd name="T8" fmla="*/ 0 w 54"/>
                  <a:gd name="T9" fmla="*/ 0 h 62"/>
                  <a:gd name="T10" fmla="*/ 0 60000 65536"/>
                  <a:gd name="T11" fmla="*/ 0 60000 65536"/>
                  <a:gd name="T12" fmla="*/ 0 60000 65536"/>
                  <a:gd name="T13" fmla="*/ 0 60000 65536"/>
                  <a:gd name="T14" fmla="*/ 0 60000 65536"/>
                  <a:gd name="T15" fmla="*/ 0 w 54"/>
                  <a:gd name="T16" fmla="*/ 0 h 62"/>
                  <a:gd name="T17" fmla="*/ 54 w 54"/>
                  <a:gd name="T18" fmla="*/ 62 h 62"/>
                </a:gdLst>
                <a:ahLst/>
                <a:cxnLst>
                  <a:cxn ang="T10">
                    <a:pos x="T0" y="T1"/>
                  </a:cxn>
                  <a:cxn ang="T11">
                    <a:pos x="T2" y="T3"/>
                  </a:cxn>
                  <a:cxn ang="T12">
                    <a:pos x="T4" y="T5"/>
                  </a:cxn>
                  <a:cxn ang="T13">
                    <a:pos x="T6" y="T7"/>
                  </a:cxn>
                  <a:cxn ang="T14">
                    <a:pos x="T8" y="T9"/>
                  </a:cxn>
                </a:cxnLst>
                <a:rect l="T15" t="T16" r="T17" b="T18"/>
                <a:pathLst>
                  <a:path w="54" h="62">
                    <a:moveTo>
                      <a:pt x="54" y="10"/>
                    </a:moveTo>
                    <a:lnTo>
                      <a:pt x="41" y="62"/>
                    </a:lnTo>
                    <a:lnTo>
                      <a:pt x="0" y="52"/>
                    </a:lnTo>
                    <a:lnTo>
                      <a:pt x="13" y="0"/>
                    </a:lnTo>
                    <a:lnTo>
                      <a:pt x="54" y="10"/>
                    </a:lnTo>
                    <a:close/>
                  </a:path>
                </a:pathLst>
              </a:custGeom>
              <a:solidFill>
                <a:schemeClr val="folHlink"/>
              </a:solidFill>
              <a:ln w="9525">
                <a:solidFill>
                  <a:schemeClr val="tx1"/>
                </a:solidFill>
                <a:round/>
                <a:headEnd/>
                <a:tailEnd/>
              </a:ln>
            </p:spPr>
            <p:txBody>
              <a:bodyPr/>
              <a:lstStyle/>
              <a:p>
                <a:endParaRPr lang="en-US"/>
              </a:p>
            </p:txBody>
          </p:sp>
          <p:sp>
            <p:nvSpPr>
              <p:cNvPr id="81141" name="Oval 294"/>
              <p:cNvSpPr>
                <a:spLocks noChangeArrowheads="1"/>
              </p:cNvSpPr>
              <p:nvPr/>
            </p:nvSpPr>
            <p:spPr bwMode="black">
              <a:xfrm>
                <a:off x="3203" y="1678"/>
                <a:ext cx="10" cy="11"/>
              </a:xfrm>
              <a:prstGeom prst="ellipse">
                <a:avLst/>
              </a:prstGeom>
              <a:solidFill>
                <a:schemeClr val="folHlink"/>
              </a:solidFill>
              <a:ln w="9525">
                <a:solidFill>
                  <a:schemeClr val="tx1"/>
                </a:solidFill>
                <a:round/>
                <a:headEnd/>
                <a:tailEnd/>
              </a:ln>
            </p:spPr>
            <p:txBody>
              <a:bodyPr/>
              <a:lstStyle/>
              <a:p>
                <a:endParaRPr lang="en-US"/>
              </a:p>
            </p:txBody>
          </p:sp>
          <p:sp>
            <p:nvSpPr>
              <p:cNvPr id="81142" name="Freeform 295"/>
              <p:cNvSpPr>
                <a:spLocks/>
              </p:cNvSpPr>
              <p:nvPr/>
            </p:nvSpPr>
            <p:spPr bwMode="black">
              <a:xfrm>
                <a:off x="3207" y="1678"/>
                <a:ext cx="6" cy="11"/>
              </a:xfrm>
              <a:custGeom>
                <a:avLst/>
                <a:gdLst>
                  <a:gd name="T0" fmla="*/ 0 w 22"/>
                  <a:gd name="T1" fmla="*/ 0 h 43"/>
                  <a:gd name="T2" fmla="*/ 0 w 22"/>
                  <a:gd name="T3" fmla="*/ 0 h 43"/>
                  <a:gd name="T4" fmla="*/ 0 w 22"/>
                  <a:gd name="T5" fmla="*/ 0 h 43"/>
                  <a:gd name="T6" fmla="*/ 0 w 22"/>
                  <a:gd name="T7" fmla="*/ 0 h 43"/>
                  <a:gd name="T8" fmla="*/ 0 w 22"/>
                  <a:gd name="T9" fmla="*/ 0 h 43"/>
                  <a:gd name="T10" fmla="*/ 0 60000 65536"/>
                  <a:gd name="T11" fmla="*/ 0 60000 65536"/>
                  <a:gd name="T12" fmla="*/ 0 60000 65536"/>
                  <a:gd name="T13" fmla="*/ 0 60000 65536"/>
                  <a:gd name="T14" fmla="*/ 0 60000 65536"/>
                  <a:gd name="T15" fmla="*/ 0 w 22"/>
                  <a:gd name="T16" fmla="*/ 0 h 43"/>
                  <a:gd name="T17" fmla="*/ 22 w 22"/>
                  <a:gd name="T18" fmla="*/ 43 h 43"/>
                </a:gdLst>
                <a:ahLst/>
                <a:cxnLst>
                  <a:cxn ang="T10">
                    <a:pos x="T0" y="T1"/>
                  </a:cxn>
                  <a:cxn ang="T11">
                    <a:pos x="T2" y="T3"/>
                  </a:cxn>
                  <a:cxn ang="T12">
                    <a:pos x="T4" y="T5"/>
                  </a:cxn>
                  <a:cxn ang="T13">
                    <a:pos x="T6" y="T7"/>
                  </a:cxn>
                  <a:cxn ang="T14">
                    <a:pos x="T8" y="T9"/>
                  </a:cxn>
                </a:cxnLst>
                <a:rect l="T15" t="T16" r="T17" b="T18"/>
                <a:pathLst>
                  <a:path w="22" h="43">
                    <a:moveTo>
                      <a:pt x="22" y="41"/>
                    </a:moveTo>
                    <a:lnTo>
                      <a:pt x="7" y="43"/>
                    </a:lnTo>
                    <a:lnTo>
                      <a:pt x="0" y="2"/>
                    </a:lnTo>
                    <a:lnTo>
                      <a:pt x="15" y="0"/>
                    </a:lnTo>
                    <a:lnTo>
                      <a:pt x="22" y="41"/>
                    </a:lnTo>
                    <a:close/>
                  </a:path>
                </a:pathLst>
              </a:custGeom>
              <a:solidFill>
                <a:schemeClr val="folHlink"/>
              </a:solidFill>
              <a:ln w="9525">
                <a:solidFill>
                  <a:schemeClr val="tx1"/>
                </a:solidFill>
                <a:round/>
                <a:headEnd/>
                <a:tailEnd/>
              </a:ln>
            </p:spPr>
            <p:txBody>
              <a:bodyPr/>
              <a:lstStyle/>
              <a:p>
                <a:endParaRPr lang="en-US"/>
              </a:p>
            </p:txBody>
          </p:sp>
          <p:sp>
            <p:nvSpPr>
              <p:cNvPr id="81143" name="Oval 296"/>
              <p:cNvSpPr>
                <a:spLocks noChangeArrowheads="1"/>
              </p:cNvSpPr>
              <p:nvPr/>
            </p:nvSpPr>
            <p:spPr bwMode="black">
              <a:xfrm>
                <a:off x="3196" y="1667"/>
                <a:ext cx="10" cy="10"/>
              </a:xfrm>
              <a:prstGeom prst="ellipse">
                <a:avLst/>
              </a:prstGeom>
              <a:solidFill>
                <a:schemeClr val="folHlink"/>
              </a:solidFill>
              <a:ln w="9525">
                <a:solidFill>
                  <a:schemeClr val="tx1"/>
                </a:solidFill>
                <a:round/>
                <a:headEnd/>
                <a:tailEnd/>
              </a:ln>
            </p:spPr>
            <p:txBody>
              <a:bodyPr/>
              <a:lstStyle/>
              <a:p>
                <a:endParaRPr lang="en-US"/>
              </a:p>
            </p:txBody>
          </p:sp>
          <p:sp>
            <p:nvSpPr>
              <p:cNvPr id="81144" name="Freeform 297"/>
              <p:cNvSpPr>
                <a:spLocks/>
              </p:cNvSpPr>
              <p:nvPr/>
            </p:nvSpPr>
            <p:spPr bwMode="black">
              <a:xfrm>
                <a:off x="3197" y="1669"/>
                <a:ext cx="16" cy="17"/>
              </a:xfrm>
              <a:custGeom>
                <a:avLst/>
                <a:gdLst>
                  <a:gd name="T0" fmla="*/ 0 w 63"/>
                  <a:gd name="T1" fmla="*/ 0 h 66"/>
                  <a:gd name="T2" fmla="*/ 0 w 63"/>
                  <a:gd name="T3" fmla="*/ 0 h 66"/>
                  <a:gd name="T4" fmla="*/ 0 w 63"/>
                  <a:gd name="T5" fmla="*/ 0 h 66"/>
                  <a:gd name="T6" fmla="*/ 0 w 63"/>
                  <a:gd name="T7" fmla="*/ 0 h 66"/>
                  <a:gd name="T8" fmla="*/ 0 w 63"/>
                  <a:gd name="T9" fmla="*/ 0 h 66"/>
                  <a:gd name="T10" fmla="*/ 0 60000 65536"/>
                  <a:gd name="T11" fmla="*/ 0 60000 65536"/>
                  <a:gd name="T12" fmla="*/ 0 60000 65536"/>
                  <a:gd name="T13" fmla="*/ 0 60000 65536"/>
                  <a:gd name="T14" fmla="*/ 0 60000 65536"/>
                  <a:gd name="T15" fmla="*/ 0 w 63"/>
                  <a:gd name="T16" fmla="*/ 0 h 66"/>
                  <a:gd name="T17" fmla="*/ 63 w 63"/>
                  <a:gd name="T18" fmla="*/ 66 h 66"/>
                </a:gdLst>
                <a:ahLst/>
                <a:cxnLst>
                  <a:cxn ang="T10">
                    <a:pos x="T0" y="T1"/>
                  </a:cxn>
                  <a:cxn ang="T11">
                    <a:pos x="T2" y="T3"/>
                  </a:cxn>
                  <a:cxn ang="T12">
                    <a:pos x="T4" y="T5"/>
                  </a:cxn>
                  <a:cxn ang="T13">
                    <a:pos x="T6" y="T7"/>
                  </a:cxn>
                  <a:cxn ang="T14">
                    <a:pos x="T8" y="T9"/>
                  </a:cxn>
                </a:cxnLst>
                <a:rect l="T15" t="T16" r="T17" b="T18"/>
                <a:pathLst>
                  <a:path w="63" h="66">
                    <a:moveTo>
                      <a:pt x="28" y="66"/>
                    </a:moveTo>
                    <a:lnTo>
                      <a:pt x="0" y="20"/>
                    </a:lnTo>
                    <a:lnTo>
                      <a:pt x="35" y="0"/>
                    </a:lnTo>
                    <a:lnTo>
                      <a:pt x="63" y="46"/>
                    </a:lnTo>
                    <a:lnTo>
                      <a:pt x="28" y="66"/>
                    </a:lnTo>
                    <a:close/>
                  </a:path>
                </a:pathLst>
              </a:custGeom>
              <a:solidFill>
                <a:schemeClr val="folHlink"/>
              </a:solidFill>
              <a:ln w="9525">
                <a:solidFill>
                  <a:schemeClr val="tx1"/>
                </a:solidFill>
                <a:round/>
                <a:headEnd/>
                <a:tailEnd/>
              </a:ln>
            </p:spPr>
            <p:txBody>
              <a:bodyPr/>
              <a:lstStyle/>
              <a:p>
                <a:endParaRPr lang="en-US"/>
              </a:p>
            </p:txBody>
          </p:sp>
          <p:sp>
            <p:nvSpPr>
              <p:cNvPr id="81145" name="Oval 298"/>
              <p:cNvSpPr>
                <a:spLocks noChangeArrowheads="1"/>
              </p:cNvSpPr>
              <p:nvPr/>
            </p:nvSpPr>
            <p:spPr bwMode="black">
              <a:xfrm>
                <a:off x="3182" y="1669"/>
                <a:ext cx="10" cy="10"/>
              </a:xfrm>
              <a:prstGeom prst="ellipse">
                <a:avLst/>
              </a:prstGeom>
              <a:solidFill>
                <a:schemeClr val="folHlink"/>
              </a:solidFill>
              <a:ln w="9525">
                <a:solidFill>
                  <a:schemeClr val="tx1"/>
                </a:solidFill>
                <a:round/>
                <a:headEnd/>
                <a:tailEnd/>
              </a:ln>
            </p:spPr>
            <p:txBody>
              <a:bodyPr/>
              <a:lstStyle/>
              <a:p>
                <a:endParaRPr lang="en-US"/>
              </a:p>
            </p:txBody>
          </p:sp>
          <p:sp>
            <p:nvSpPr>
              <p:cNvPr id="81146" name="Freeform 299"/>
              <p:cNvSpPr>
                <a:spLocks/>
              </p:cNvSpPr>
              <p:nvPr/>
            </p:nvSpPr>
            <p:spPr bwMode="black">
              <a:xfrm>
                <a:off x="3186" y="1667"/>
                <a:ext cx="16" cy="12"/>
              </a:xfrm>
              <a:custGeom>
                <a:avLst/>
                <a:gdLst>
                  <a:gd name="T0" fmla="*/ 0 w 63"/>
                  <a:gd name="T1" fmla="*/ 0 h 50"/>
                  <a:gd name="T2" fmla="*/ 0 w 63"/>
                  <a:gd name="T3" fmla="*/ 0 h 50"/>
                  <a:gd name="T4" fmla="*/ 0 w 63"/>
                  <a:gd name="T5" fmla="*/ 0 h 50"/>
                  <a:gd name="T6" fmla="*/ 0 w 63"/>
                  <a:gd name="T7" fmla="*/ 0 h 50"/>
                  <a:gd name="T8" fmla="*/ 0 w 63"/>
                  <a:gd name="T9" fmla="*/ 0 h 50"/>
                  <a:gd name="T10" fmla="*/ 0 60000 65536"/>
                  <a:gd name="T11" fmla="*/ 0 60000 65536"/>
                  <a:gd name="T12" fmla="*/ 0 60000 65536"/>
                  <a:gd name="T13" fmla="*/ 0 60000 65536"/>
                  <a:gd name="T14" fmla="*/ 0 60000 65536"/>
                  <a:gd name="T15" fmla="*/ 0 w 63"/>
                  <a:gd name="T16" fmla="*/ 0 h 50"/>
                  <a:gd name="T17" fmla="*/ 63 w 63"/>
                  <a:gd name="T18" fmla="*/ 50 h 50"/>
                </a:gdLst>
                <a:ahLst/>
                <a:cxnLst>
                  <a:cxn ang="T10">
                    <a:pos x="T0" y="T1"/>
                  </a:cxn>
                  <a:cxn ang="T11">
                    <a:pos x="T2" y="T3"/>
                  </a:cxn>
                  <a:cxn ang="T12">
                    <a:pos x="T4" y="T5"/>
                  </a:cxn>
                  <a:cxn ang="T13">
                    <a:pos x="T6" y="T7"/>
                  </a:cxn>
                  <a:cxn ang="T14">
                    <a:pos x="T8" y="T9"/>
                  </a:cxn>
                </a:cxnLst>
                <a:rect l="T15" t="T16" r="T17" b="T18"/>
                <a:pathLst>
                  <a:path w="63" h="50">
                    <a:moveTo>
                      <a:pt x="63" y="41"/>
                    </a:moveTo>
                    <a:lnTo>
                      <a:pt x="7" y="50"/>
                    </a:lnTo>
                    <a:lnTo>
                      <a:pt x="0" y="9"/>
                    </a:lnTo>
                    <a:lnTo>
                      <a:pt x="56" y="0"/>
                    </a:lnTo>
                    <a:lnTo>
                      <a:pt x="63" y="41"/>
                    </a:lnTo>
                    <a:close/>
                  </a:path>
                </a:pathLst>
              </a:custGeom>
              <a:solidFill>
                <a:schemeClr val="folHlink"/>
              </a:solidFill>
              <a:ln w="9525">
                <a:solidFill>
                  <a:schemeClr val="tx1"/>
                </a:solidFill>
                <a:round/>
                <a:headEnd/>
                <a:tailEnd/>
              </a:ln>
            </p:spPr>
            <p:txBody>
              <a:bodyPr/>
              <a:lstStyle/>
              <a:p>
                <a:endParaRPr lang="en-US"/>
              </a:p>
            </p:txBody>
          </p:sp>
          <p:sp>
            <p:nvSpPr>
              <p:cNvPr id="81147" name="Oval 300"/>
              <p:cNvSpPr>
                <a:spLocks noChangeArrowheads="1"/>
              </p:cNvSpPr>
              <p:nvPr/>
            </p:nvSpPr>
            <p:spPr bwMode="black">
              <a:xfrm>
                <a:off x="3192" y="1683"/>
                <a:ext cx="10" cy="11"/>
              </a:xfrm>
              <a:prstGeom prst="ellipse">
                <a:avLst/>
              </a:prstGeom>
              <a:solidFill>
                <a:schemeClr val="folHlink"/>
              </a:solidFill>
              <a:ln w="9525">
                <a:solidFill>
                  <a:schemeClr val="tx1"/>
                </a:solidFill>
                <a:round/>
                <a:headEnd/>
                <a:tailEnd/>
              </a:ln>
            </p:spPr>
            <p:txBody>
              <a:bodyPr/>
              <a:lstStyle/>
              <a:p>
                <a:endParaRPr lang="en-US"/>
              </a:p>
            </p:txBody>
          </p:sp>
          <p:sp>
            <p:nvSpPr>
              <p:cNvPr id="81148" name="Freeform 301"/>
              <p:cNvSpPr>
                <a:spLocks/>
              </p:cNvSpPr>
              <p:nvPr/>
            </p:nvSpPr>
            <p:spPr bwMode="black">
              <a:xfrm>
                <a:off x="3183" y="1671"/>
                <a:ext cx="18" cy="20"/>
              </a:xfrm>
              <a:custGeom>
                <a:avLst/>
                <a:gdLst>
                  <a:gd name="T0" fmla="*/ 0 w 71"/>
                  <a:gd name="T1" fmla="*/ 0 h 81"/>
                  <a:gd name="T2" fmla="*/ 0 w 71"/>
                  <a:gd name="T3" fmla="*/ 0 h 81"/>
                  <a:gd name="T4" fmla="*/ 0 w 71"/>
                  <a:gd name="T5" fmla="*/ 0 h 81"/>
                  <a:gd name="T6" fmla="*/ 0 w 71"/>
                  <a:gd name="T7" fmla="*/ 0 h 81"/>
                  <a:gd name="T8" fmla="*/ 0 w 71"/>
                  <a:gd name="T9" fmla="*/ 0 h 81"/>
                  <a:gd name="T10" fmla="*/ 0 60000 65536"/>
                  <a:gd name="T11" fmla="*/ 0 60000 65536"/>
                  <a:gd name="T12" fmla="*/ 0 60000 65536"/>
                  <a:gd name="T13" fmla="*/ 0 60000 65536"/>
                  <a:gd name="T14" fmla="*/ 0 60000 65536"/>
                  <a:gd name="T15" fmla="*/ 0 w 71"/>
                  <a:gd name="T16" fmla="*/ 0 h 81"/>
                  <a:gd name="T17" fmla="*/ 71 w 71"/>
                  <a:gd name="T18" fmla="*/ 81 h 81"/>
                </a:gdLst>
                <a:ahLst/>
                <a:cxnLst>
                  <a:cxn ang="T10">
                    <a:pos x="T0" y="T1"/>
                  </a:cxn>
                  <a:cxn ang="T11">
                    <a:pos x="T2" y="T3"/>
                  </a:cxn>
                  <a:cxn ang="T12">
                    <a:pos x="T4" y="T5"/>
                  </a:cxn>
                  <a:cxn ang="T13">
                    <a:pos x="T6" y="T7"/>
                  </a:cxn>
                  <a:cxn ang="T14">
                    <a:pos x="T8" y="T9"/>
                  </a:cxn>
                </a:cxnLst>
                <a:rect l="T15" t="T16" r="T17" b="T18"/>
                <a:pathLst>
                  <a:path w="71" h="81">
                    <a:moveTo>
                      <a:pt x="33" y="0"/>
                    </a:moveTo>
                    <a:lnTo>
                      <a:pt x="71" y="58"/>
                    </a:lnTo>
                    <a:lnTo>
                      <a:pt x="38" y="81"/>
                    </a:lnTo>
                    <a:lnTo>
                      <a:pt x="0" y="23"/>
                    </a:lnTo>
                    <a:lnTo>
                      <a:pt x="33" y="0"/>
                    </a:lnTo>
                    <a:close/>
                  </a:path>
                </a:pathLst>
              </a:custGeom>
              <a:solidFill>
                <a:schemeClr val="folHlink"/>
              </a:solidFill>
              <a:ln w="9525">
                <a:solidFill>
                  <a:schemeClr val="tx1"/>
                </a:solidFill>
                <a:round/>
                <a:headEnd/>
                <a:tailEnd/>
              </a:ln>
            </p:spPr>
            <p:txBody>
              <a:bodyPr/>
              <a:lstStyle/>
              <a:p>
                <a:endParaRPr lang="en-US"/>
              </a:p>
            </p:txBody>
          </p:sp>
          <p:sp>
            <p:nvSpPr>
              <p:cNvPr id="81149" name="Oval 302"/>
              <p:cNvSpPr>
                <a:spLocks noChangeArrowheads="1"/>
              </p:cNvSpPr>
              <p:nvPr/>
            </p:nvSpPr>
            <p:spPr bwMode="black">
              <a:xfrm>
                <a:off x="3188" y="1702"/>
                <a:ext cx="10" cy="10"/>
              </a:xfrm>
              <a:prstGeom prst="ellipse">
                <a:avLst/>
              </a:prstGeom>
              <a:solidFill>
                <a:schemeClr val="folHlink"/>
              </a:solidFill>
              <a:ln w="9525">
                <a:solidFill>
                  <a:schemeClr val="tx1"/>
                </a:solidFill>
                <a:round/>
                <a:headEnd/>
                <a:tailEnd/>
              </a:ln>
            </p:spPr>
            <p:txBody>
              <a:bodyPr/>
              <a:lstStyle/>
              <a:p>
                <a:endParaRPr lang="en-US"/>
              </a:p>
            </p:txBody>
          </p:sp>
          <p:sp>
            <p:nvSpPr>
              <p:cNvPr id="81150" name="Freeform 303"/>
              <p:cNvSpPr>
                <a:spLocks/>
              </p:cNvSpPr>
              <p:nvPr/>
            </p:nvSpPr>
            <p:spPr bwMode="black">
              <a:xfrm>
                <a:off x="3188" y="1687"/>
                <a:ext cx="14" cy="21"/>
              </a:xfrm>
              <a:custGeom>
                <a:avLst/>
                <a:gdLst>
                  <a:gd name="T0" fmla="*/ 0 w 57"/>
                  <a:gd name="T1" fmla="*/ 0 h 85"/>
                  <a:gd name="T2" fmla="*/ 0 w 57"/>
                  <a:gd name="T3" fmla="*/ 0 h 85"/>
                  <a:gd name="T4" fmla="*/ 0 w 57"/>
                  <a:gd name="T5" fmla="*/ 0 h 85"/>
                  <a:gd name="T6" fmla="*/ 0 w 57"/>
                  <a:gd name="T7" fmla="*/ 0 h 85"/>
                  <a:gd name="T8" fmla="*/ 0 w 57"/>
                  <a:gd name="T9" fmla="*/ 0 h 85"/>
                  <a:gd name="T10" fmla="*/ 0 60000 65536"/>
                  <a:gd name="T11" fmla="*/ 0 60000 65536"/>
                  <a:gd name="T12" fmla="*/ 0 60000 65536"/>
                  <a:gd name="T13" fmla="*/ 0 60000 65536"/>
                  <a:gd name="T14" fmla="*/ 0 60000 65536"/>
                  <a:gd name="T15" fmla="*/ 0 w 57"/>
                  <a:gd name="T16" fmla="*/ 0 h 85"/>
                  <a:gd name="T17" fmla="*/ 57 w 57"/>
                  <a:gd name="T18" fmla="*/ 85 h 85"/>
                </a:gdLst>
                <a:ahLst/>
                <a:cxnLst>
                  <a:cxn ang="T10">
                    <a:pos x="T0" y="T1"/>
                  </a:cxn>
                  <a:cxn ang="T11">
                    <a:pos x="T2" y="T3"/>
                  </a:cxn>
                  <a:cxn ang="T12">
                    <a:pos x="T4" y="T5"/>
                  </a:cxn>
                  <a:cxn ang="T13">
                    <a:pos x="T6" y="T7"/>
                  </a:cxn>
                  <a:cxn ang="T14">
                    <a:pos x="T8" y="T9"/>
                  </a:cxn>
                </a:cxnLst>
                <a:rect l="T15" t="T16" r="T17" b="T18"/>
                <a:pathLst>
                  <a:path w="57" h="85">
                    <a:moveTo>
                      <a:pt x="57" y="10"/>
                    </a:moveTo>
                    <a:lnTo>
                      <a:pt x="40" y="85"/>
                    </a:lnTo>
                    <a:lnTo>
                      <a:pt x="0" y="74"/>
                    </a:lnTo>
                    <a:lnTo>
                      <a:pt x="16" y="0"/>
                    </a:lnTo>
                    <a:lnTo>
                      <a:pt x="57" y="10"/>
                    </a:lnTo>
                    <a:close/>
                  </a:path>
                </a:pathLst>
              </a:custGeom>
              <a:solidFill>
                <a:schemeClr val="folHlink"/>
              </a:solidFill>
              <a:ln w="9525">
                <a:solidFill>
                  <a:schemeClr val="tx1"/>
                </a:solidFill>
                <a:round/>
                <a:headEnd/>
                <a:tailEnd/>
              </a:ln>
            </p:spPr>
            <p:txBody>
              <a:bodyPr/>
              <a:lstStyle/>
              <a:p>
                <a:endParaRPr lang="en-US"/>
              </a:p>
            </p:txBody>
          </p:sp>
          <p:sp>
            <p:nvSpPr>
              <p:cNvPr id="81151" name="Oval 304"/>
              <p:cNvSpPr>
                <a:spLocks noChangeArrowheads="1"/>
              </p:cNvSpPr>
              <p:nvPr/>
            </p:nvSpPr>
            <p:spPr bwMode="black">
              <a:xfrm>
                <a:off x="3201" y="1700"/>
                <a:ext cx="11" cy="10"/>
              </a:xfrm>
              <a:prstGeom prst="ellipse">
                <a:avLst/>
              </a:prstGeom>
              <a:solidFill>
                <a:schemeClr val="folHlink"/>
              </a:solidFill>
              <a:ln w="9525">
                <a:solidFill>
                  <a:schemeClr val="tx1"/>
                </a:solidFill>
                <a:round/>
                <a:headEnd/>
                <a:tailEnd/>
              </a:ln>
            </p:spPr>
            <p:txBody>
              <a:bodyPr/>
              <a:lstStyle/>
              <a:p>
                <a:endParaRPr lang="en-US"/>
              </a:p>
            </p:txBody>
          </p:sp>
          <p:sp>
            <p:nvSpPr>
              <p:cNvPr id="81152" name="Freeform 305"/>
              <p:cNvSpPr>
                <a:spLocks/>
              </p:cNvSpPr>
              <p:nvPr/>
            </p:nvSpPr>
            <p:spPr bwMode="black">
              <a:xfrm>
                <a:off x="3192" y="1700"/>
                <a:ext cx="15" cy="12"/>
              </a:xfrm>
              <a:custGeom>
                <a:avLst/>
                <a:gdLst>
                  <a:gd name="T0" fmla="*/ 0 w 63"/>
                  <a:gd name="T1" fmla="*/ 0 h 50"/>
                  <a:gd name="T2" fmla="*/ 0 w 63"/>
                  <a:gd name="T3" fmla="*/ 0 h 50"/>
                  <a:gd name="T4" fmla="*/ 0 w 63"/>
                  <a:gd name="T5" fmla="*/ 0 h 50"/>
                  <a:gd name="T6" fmla="*/ 0 w 63"/>
                  <a:gd name="T7" fmla="*/ 0 h 50"/>
                  <a:gd name="T8" fmla="*/ 0 w 63"/>
                  <a:gd name="T9" fmla="*/ 0 h 50"/>
                  <a:gd name="T10" fmla="*/ 0 60000 65536"/>
                  <a:gd name="T11" fmla="*/ 0 60000 65536"/>
                  <a:gd name="T12" fmla="*/ 0 60000 65536"/>
                  <a:gd name="T13" fmla="*/ 0 60000 65536"/>
                  <a:gd name="T14" fmla="*/ 0 60000 65536"/>
                  <a:gd name="T15" fmla="*/ 0 w 63"/>
                  <a:gd name="T16" fmla="*/ 0 h 50"/>
                  <a:gd name="T17" fmla="*/ 63 w 63"/>
                  <a:gd name="T18" fmla="*/ 50 h 50"/>
                </a:gdLst>
                <a:ahLst/>
                <a:cxnLst>
                  <a:cxn ang="T10">
                    <a:pos x="T0" y="T1"/>
                  </a:cxn>
                  <a:cxn ang="T11">
                    <a:pos x="T2" y="T3"/>
                  </a:cxn>
                  <a:cxn ang="T12">
                    <a:pos x="T4" y="T5"/>
                  </a:cxn>
                  <a:cxn ang="T13">
                    <a:pos x="T6" y="T7"/>
                  </a:cxn>
                  <a:cxn ang="T14">
                    <a:pos x="T8" y="T9"/>
                  </a:cxn>
                </a:cxnLst>
                <a:rect l="T15" t="T16" r="T17" b="T18"/>
                <a:pathLst>
                  <a:path w="63" h="50">
                    <a:moveTo>
                      <a:pt x="0" y="9"/>
                    </a:moveTo>
                    <a:lnTo>
                      <a:pt x="55" y="0"/>
                    </a:lnTo>
                    <a:lnTo>
                      <a:pt x="63" y="41"/>
                    </a:lnTo>
                    <a:lnTo>
                      <a:pt x="8" y="50"/>
                    </a:lnTo>
                    <a:lnTo>
                      <a:pt x="0" y="9"/>
                    </a:lnTo>
                    <a:close/>
                  </a:path>
                </a:pathLst>
              </a:custGeom>
              <a:solidFill>
                <a:schemeClr val="folHlink"/>
              </a:solidFill>
              <a:ln w="9525">
                <a:solidFill>
                  <a:schemeClr val="tx1"/>
                </a:solidFill>
                <a:round/>
                <a:headEnd/>
                <a:tailEnd/>
              </a:ln>
            </p:spPr>
            <p:txBody>
              <a:bodyPr/>
              <a:lstStyle/>
              <a:p>
                <a:endParaRPr lang="en-US"/>
              </a:p>
            </p:txBody>
          </p:sp>
          <p:sp>
            <p:nvSpPr>
              <p:cNvPr id="81153" name="Oval 306"/>
              <p:cNvSpPr>
                <a:spLocks noChangeArrowheads="1"/>
              </p:cNvSpPr>
              <p:nvPr/>
            </p:nvSpPr>
            <p:spPr bwMode="black">
              <a:xfrm>
                <a:off x="3204" y="1686"/>
                <a:ext cx="10" cy="10"/>
              </a:xfrm>
              <a:prstGeom prst="ellipse">
                <a:avLst/>
              </a:prstGeom>
              <a:solidFill>
                <a:schemeClr val="folHlink"/>
              </a:solidFill>
              <a:ln w="9525">
                <a:solidFill>
                  <a:schemeClr val="tx1"/>
                </a:solidFill>
                <a:round/>
                <a:headEnd/>
                <a:tailEnd/>
              </a:ln>
            </p:spPr>
            <p:txBody>
              <a:bodyPr/>
              <a:lstStyle/>
              <a:p>
                <a:endParaRPr lang="en-US"/>
              </a:p>
            </p:txBody>
          </p:sp>
          <p:sp>
            <p:nvSpPr>
              <p:cNvPr id="81154" name="Freeform 307"/>
              <p:cNvSpPr>
                <a:spLocks/>
              </p:cNvSpPr>
              <p:nvPr/>
            </p:nvSpPr>
            <p:spPr bwMode="black">
              <a:xfrm>
                <a:off x="3201" y="1690"/>
                <a:ext cx="13" cy="16"/>
              </a:xfrm>
              <a:custGeom>
                <a:avLst/>
                <a:gdLst>
                  <a:gd name="T0" fmla="*/ 0 w 53"/>
                  <a:gd name="T1" fmla="*/ 0 h 62"/>
                  <a:gd name="T2" fmla="*/ 0 w 53"/>
                  <a:gd name="T3" fmla="*/ 0 h 62"/>
                  <a:gd name="T4" fmla="*/ 0 w 53"/>
                  <a:gd name="T5" fmla="*/ 0 h 62"/>
                  <a:gd name="T6" fmla="*/ 0 w 53"/>
                  <a:gd name="T7" fmla="*/ 0 h 62"/>
                  <a:gd name="T8" fmla="*/ 0 w 53"/>
                  <a:gd name="T9" fmla="*/ 0 h 62"/>
                  <a:gd name="T10" fmla="*/ 0 60000 65536"/>
                  <a:gd name="T11" fmla="*/ 0 60000 65536"/>
                  <a:gd name="T12" fmla="*/ 0 60000 65536"/>
                  <a:gd name="T13" fmla="*/ 0 60000 65536"/>
                  <a:gd name="T14" fmla="*/ 0 60000 65536"/>
                  <a:gd name="T15" fmla="*/ 0 w 53"/>
                  <a:gd name="T16" fmla="*/ 0 h 62"/>
                  <a:gd name="T17" fmla="*/ 53 w 53"/>
                  <a:gd name="T18" fmla="*/ 62 h 62"/>
                </a:gdLst>
                <a:ahLst/>
                <a:cxnLst>
                  <a:cxn ang="T10">
                    <a:pos x="T0" y="T1"/>
                  </a:cxn>
                  <a:cxn ang="T11">
                    <a:pos x="T2" y="T3"/>
                  </a:cxn>
                  <a:cxn ang="T12">
                    <a:pos x="T4" y="T5"/>
                  </a:cxn>
                  <a:cxn ang="T13">
                    <a:pos x="T6" y="T7"/>
                  </a:cxn>
                  <a:cxn ang="T14">
                    <a:pos x="T8" y="T9"/>
                  </a:cxn>
                </a:cxnLst>
                <a:rect l="T15" t="T16" r="T17" b="T18"/>
                <a:pathLst>
                  <a:path w="53" h="62">
                    <a:moveTo>
                      <a:pt x="0" y="55"/>
                    </a:moveTo>
                    <a:lnTo>
                      <a:pt x="12" y="0"/>
                    </a:lnTo>
                    <a:lnTo>
                      <a:pt x="53" y="7"/>
                    </a:lnTo>
                    <a:lnTo>
                      <a:pt x="41" y="62"/>
                    </a:lnTo>
                    <a:lnTo>
                      <a:pt x="0" y="55"/>
                    </a:lnTo>
                    <a:close/>
                  </a:path>
                </a:pathLst>
              </a:custGeom>
              <a:solidFill>
                <a:schemeClr val="folHlink"/>
              </a:solidFill>
              <a:ln w="9525">
                <a:solidFill>
                  <a:schemeClr val="tx1"/>
                </a:solidFill>
                <a:round/>
                <a:headEnd/>
                <a:tailEnd/>
              </a:ln>
            </p:spPr>
            <p:txBody>
              <a:bodyPr/>
              <a:lstStyle/>
              <a:p>
                <a:endParaRPr lang="en-US"/>
              </a:p>
            </p:txBody>
          </p:sp>
          <p:sp>
            <p:nvSpPr>
              <p:cNvPr id="81155" name="Oval 308"/>
              <p:cNvSpPr>
                <a:spLocks noChangeArrowheads="1"/>
              </p:cNvSpPr>
              <p:nvPr/>
            </p:nvSpPr>
            <p:spPr bwMode="black">
              <a:xfrm>
                <a:off x="3209" y="1685"/>
                <a:ext cx="10" cy="11"/>
              </a:xfrm>
              <a:prstGeom prst="ellipse">
                <a:avLst/>
              </a:prstGeom>
              <a:solidFill>
                <a:schemeClr val="folHlink"/>
              </a:solidFill>
              <a:ln w="9525">
                <a:solidFill>
                  <a:schemeClr val="tx1"/>
                </a:solidFill>
                <a:round/>
                <a:headEnd/>
                <a:tailEnd/>
              </a:ln>
            </p:spPr>
            <p:txBody>
              <a:bodyPr/>
              <a:lstStyle/>
              <a:p>
                <a:endParaRPr lang="en-US"/>
              </a:p>
            </p:txBody>
          </p:sp>
          <p:sp>
            <p:nvSpPr>
              <p:cNvPr id="81156" name="Freeform 309"/>
              <p:cNvSpPr>
                <a:spLocks/>
              </p:cNvSpPr>
              <p:nvPr/>
            </p:nvSpPr>
            <p:spPr bwMode="black">
              <a:xfrm>
                <a:off x="3209" y="1685"/>
                <a:ext cx="5" cy="11"/>
              </a:xfrm>
              <a:custGeom>
                <a:avLst/>
                <a:gdLst>
                  <a:gd name="T0" fmla="*/ 0 w 23"/>
                  <a:gd name="T1" fmla="*/ 0 h 44"/>
                  <a:gd name="T2" fmla="*/ 0 w 23"/>
                  <a:gd name="T3" fmla="*/ 0 h 44"/>
                  <a:gd name="T4" fmla="*/ 0 w 23"/>
                  <a:gd name="T5" fmla="*/ 0 h 44"/>
                  <a:gd name="T6" fmla="*/ 0 w 23"/>
                  <a:gd name="T7" fmla="*/ 0 h 44"/>
                  <a:gd name="T8" fmla="*/ 0 w 23"/>
                  <a:gd name="T9" fmla="*/ 0 h 44"/>
                  <a:gd name="T10" fmla="*/ 0 60000 65536"/>
                  <a:gd name="T11" fmla="*/ 0 60000 65536"/>
                  <a:gd name="T12" fmla="*/ 0 60000 65536"/>
                  <a:gd name="T13" fmla="*/ 0 60000 65536"/>
                  <a:gd name="T14" fmla="*/ 0 60000 65536"/>
                  <a:gd name="T15" fmla="*/ 0 w 23"/>
                  <a:gd name="T16" fmla="*/ 0 h 44"/>
                  <a:gd name="T17" fmla="*/ 23 w 23"/>
                  <a:gd name="T18" fmla="*/ 44 h 44"/>
                </a:gdLst>
                <a:ahLst/>
                <a:cxnLst>
                  <a:cxn ang="T10">
                    <a:pos x="T0" y="T1"/>
                  </a:cxn>
                  <a:cxn ang="T11">
                    <a:pos x="T2" y="T3"/>
                  </a:cxn>
                  <a:cxn ang="T12">
                    <a:pos x="T4" y="T5"/>
                  </a:cxn>
                  <a:cxn ang="T13">
                    <a:pos x="T6" y="T7"/>
                  </a:cxn>
                  <a:cxn ang="T14">
                    <a:pos x="T8" y="T9"/>
                  </a:cxn>
                </a:cxnLst>
                <a:rect l="T15" t="T16" r="T17" b="T18"/>
                <a:pathLst>
                  <a:path w="23" h="44">
                    <a:moveTo>
                      <a:pt x="0" y="3"/>
                    </a:moveTo>
                    <a:lnTo>
                      <a:pt x="17" y="0"/>
                    </a:lnTo>
                    <a:lnTo>
                      <a:pt x="23" y="41"/>
                    </a:lnTo>
                    <a:lnTo>
                      <a:pt x="5" y="44"/>
                    </a:lnTo>
                    <a:lnTo>
                      <a:pt x="0" y="3"/>
                    </a:lnTo>
                    <a:close/>
                  </a:path>
                </a:pathLst>
              </a:custGeom>
              <a:solidFill>
                <a:schemeClr val="folHlink"/>
              </a:solidFill>
              <a:ln w="9525">
                <a:solidFill>
                  <a:schemeClr val="tx1"/>
                </a:solidFill>
                <a:round/>
                <a:headEnd/>
                <a:tailEnd/>
              </a:ln>
            </p:spPr>
            <p:txBody>
              <a:bodyPr/>
              <a:lstStyle/>
              <a:p>
                <a:endParaRPr lang="en-US"/>
              </a:p>
            </p:txBody>
          </p:sp>
          <p:sp>
            <p:nvSpPr>
              <p:cNvPr id="81157" name="Oval 310"/>
              <p:cNvSpPr>
                <a:spLocks noChangeArrowheads="1"/>
              </p:cNvSpPr>
              <p:nvPr/>
            </p:nvSpPr>
            <p:spPr bwMode="black">
              <a:xfrm>
                <a:off x="3216" y="1698"/>
                <a:ext cx="10" cy="10"/>
              </a:xfrm>
              <a:prstGeom prst="ellipse">
                <a:avLst/>
              </a:prstGeom>
              <a:solidFill>
                <a:schemeClr val="folHlink"/>
              </a:solidFill>
              <a:ln w="9525">
                <a:solidFill>
                  <a:schemeClr val="tx1"/>
                </a:solidFill>
                <a:round/>
                <a:headEnd/>
                <a:tailEnd/>
              </a:ln>
            </p:spPr>
            <p:txBody>
              <a:bodyPr/>
              <a:lstStyle/>
              <a:p>
                <a:endParaRPr lang="en-US"/>
              </a:p>
            </p:txBody>
          </p:sp>
          <p:sp>
            <p:nvSpPr>
              <p:cNvPr id="81158" name="Freeform 311"/>
              <p:cNvSpPr>
                <a:spLocks/>
              </p:cNvSpPr>
              <p:nvPr/>
            </p:nvSpPr>
            <p:spPr bwMode="black">
              <a:xfrm>
                <a:off x="3209" y="1688"/>
                <a:ext cx="17" cy="17"/>
              </a:xfrm>
              <a:custGeom>
                <a:avLst/>
                <a:gdLst>
                  <a:gd name="T0" fmla="*/ 0 w 65"/>
                  <a:gd name="T1" fmla="*/ 0 h 69"/>
                  <a:gd name="T2" fmla="*/ 0 w 65"/>
                  <a:gd name="T3" fmla="*/ 0 h 69"/>
                  <a:gd name="T4" fmla="*/ 0 w 65"/>
                  <a:gd name="T5" fmla="*/ 0 h 69"/>
                  <a:gd name="T6" fmla="*/ 0 w 65"/>
                  <a:gd name="T7" fmla="*/ 0 h 69"/>
                  <a:gd name="T8" fmla="*/ 0 w 65"/>
                  <a:gd name="T9" fmla="*/ 0 h 69"/>
                  <a:gd name="T10" fmla="*/ 0 60000 65536"/>
                  <a:gd name="T11" fmla="*/ 0 60000 65536"/>
                  <a:gd name="T12" fmla="*/ 0 60000 65536"/>
                  <a:gd name="T13" fmla="*/ 0 60000 65536"/>
                  <a:gd name="T14" fmla="*/ 0 60000 65536"/>
                  <a:gd name="T15" fmla="*/ 0 w 65"/>
                  <a:gd name="T16" fmla="*/ 0 h 69"/>
                  <a:gd name="T17" fmla="*/ 65 w 65"/>
                  <a:gd name="T18" fmla="*/ 69 h 69"/>
                </a:gdLst>
                <a:ahLst/>
                <a:cxnLst>
                  <a:cxn ang="T10">
                    <a:pos x="T0" y="T1"/>
                  </a:cxn>
                  <a:cxn ang="T11">
                    <a:pos x="T2" y="T3"/>
                  </a:cxn>
                  <a:cxn ang="T12">
                    <a:pos x="T4" y="T5"/>
                  </a:cxn>
                  <a:cxn ang="T13">
                    <a:pos x="T6" y="T7"/>
                  </a:cxn>
                  <a:cxn ang="T14">
                    <a:pos x="T8" y="T9"/>
                  </a:cxn>
                </a:cxnLst>
                <a:rect l="T15" t="T16" r="T17" b="T18"/>
                <a:pathLst>
                  <a:path w="65" h="69">
                    <a:moveTo>
                      <a:pt x="36" y="0"/>
                    </a:moveTo>
                    <a:lnTo>
                      <a:pt x="65" y="48"/>
                    </a:lnTo>
                    <a:lnTo>
                      <a:pt x="29" y="69"/>
                    </a:lnTo>
                    <a:lnTo>
                      <a:pt x="0" y="20"/>
                    </a:lnTo>
                    <a:lnTo>
                      <a:pt x="36" y="0"/>
                    </a:lnTo>
                    <a:close/>
                  </a:path>
                </a:pathLst>
              </a:custGeom>
              <a:solidFill>
                <a:schemeClr val="folHlink"/>
              </a:solidFill>
              <a:ln w="9525">
                <a:solidFill>
                  <a:schemeClr val="tx1"/>
                </a:solidFill>
                <a:round/>
                <a:headEnd/>
                <a:tailEnd/>
              </a:ln>
            </p:spPr>
            <p:txBody>
              <a:bodyPr/>
              <a:lstStyle/>
              <a:p>
                <a:endParaRPr lang="en-US"/>
              </a:p>
            </p:txBody>
          </p:sp>
          <p:sp>
            <p:nvSpPr>
              <p:cNvPr id="81159" name="Oval 312"/>
              <p:cNvSpPr>
                <a:spLocks noChangeArrowheads="1"/>
              </p:cNvSpPr>
              <p:nvPr/>
            </p:nvSpPr>
            <p:spPr bwMode="black">
              <a:xfrm>
                <a:off x="3230" y="1695"/>
                <a:ext cx="10" cy="11"/>
              </a:xfrm>
              <a:prstGeom prst="ellipse">
                <a:avLst/>
              </a:prstGeom>
              <a:solidFill>
                <a:schemeClr val="folHlink"/>
              </a:solidFill>
              <a:ln w="9525">
                <a:solidFill>
                  <a:schemeClr val="tx1"/>
                </a:solidFill>
                <a:round/>
                <a:headEnd/>
                <a:tailEnd/>
              </a:ln>
            </p:spPr>
            <p:txBody>
              <a:bodyPr/>
              <a:lstStyle/>
              <a:p>
                <a:endParaRPr lang="en-US"/>
              </a:p>
            </p:txBody>
          </p:sp>
          <p:sp>
            <p:nvSpPr>
              <p:cNvPr id="81160" name="Freeform 313"/>
              <p:cNvSpPr>
                <a:spLocks/>
              </p:cNvSpPr>
              <p:nvPr/>
            </p:nvSpPr>
            <p:spPr bwMode="black">
              <a:xfrm>
                <a:off x="3220" y="1695"/>
                <a:ext cx="16" cy="13"/>
              </a:xfrm>
              <a:custGeom>
                <a:avLst/>
                <a:gdLst>
                  <a:gd name="T0" fmla="*/ 0 w 63"/>
                  <a:gd name="T1" fmla="*/ 0 h 50"/>
                  <a:gd name="T2" fmla="*/ 0 w 63"/>
                  <a:gd name="T3" fmla="*/ 0 h 50"/>
                  <a:gd name="T4" fmla="*/ 0 w 63"/>
                  <a:gd name="T5" fmla="*/ 0 h 50"/>
                  <a:gd name="T6" fmla="*/ 0 w 63"/>
                  <a:gd name="T7" fmla="*/ 0 h 50"/>
                  <a:gd name="T8" fmla="*/ 0 w 63"/>
                  <a:gd name="T9" fmla="*/ 0 h 50"/>
                  <a:gd name="T10" fmla="*/ 0 60000 65536"/>
                  <a:gd name="T11" fmla="*/ 0 60000 65536"/>
                  <a:gd name="T12" fmla="*/ 0 60000 65536"/>
                  <a:gd name="T13" fmla="*/ 0 60000 65536"/>
                  <a:gd name="T14" fmla="*/ 0 60000 65536"/>
                  <a:gd name="T15" fmla="*/ 0 w 63"/>
                  <a:gd name="T16" fmla="*/ 0 h 50"/>
                  <a:gd name="T17" fmla="*/ 63 w 63"/>
                  <a:gd name="T18" fmla="*/ 50 h 50"/>
                </a:gdLst>
                <a:ahLst/>
                <a:cxnLst>
                  <a:cxn ang="T10">
                    <a:pos x="T0" y="T1"/>
                  </a:cxn>
                  <a:cxn ang="T11">
                    <a:pos x="T2" y="T3"/>
                  </a:cxn>
                  <a:cxn ang="T12">
                    <a:pos x="T4" y="T5"/>
                  </a:cxn>
                  <a:cxn ang="T13">
                    <a:pos x="T6" y="T7"/>
                  </a:cxn>
                  <a:cxn ang="T14">
                    <a:pos x="T8" y="T9"/>
                  </a:cxn>
                </a:cxnLst>
                <a:rect l="T15" t="T16" r="T17" b="T18"/>
                <a:pathLst>
                  <a:path w="63" h="50">
                    <a:moveTo>
                      <a:pt x="0" y="9"/>
                    </a:moveTo>
                    <a:lnTo>
                      <a:pt x="55" y="0"/>
                    </a:lnTo>
                    <a:lnTo>
                      <a:pt x="63" y="41"/>
                    </a:lnTo>
                    <a:lnTo>
                      <a:pt x="8" y="50"/>
                    </a:lnTo>
                    <a:lnTo>
                      <a:pt x="0" y="9"/>
                    </a:lnTo>
                    <a:close/>
                  </a:path>
                </a:pathLst>
              </a:custGeom>
              <a:solidFill>
                <a:schemeClr val="folHlink"/>
              </a:solidFill>
              <a:ln w="9525">
                <a:solidFill>
                  <a:schemeClr val="tx1"/>
                </a:solidFill>
                <a:round/>
                <a:headEnd/>
                <a:tailEnd/>
              </a:ln>
            </p:spPr>
            <p:txBody>
              <a:bodyPr/>
              <a:lstStyle/>
              <a:p>
                <a:endParaRPr lang="en-US"/>
              </a:p>
            </p:txBody>
          </p:sp>
          <p:sp>
            <p:nvSpPr>
              <p:cNvPr id="81161" name="Oval 314"/>
              <p:cNvSpPr>
                <a:spLocks noChangeArrowheads="1"/>
              </p:cNvSpPr>
              <p:nvPr/>
            </p:nvSpPr>
            <p:spPr bwMode="black">
              <a:xfrm>
                <a:off x="3370" y="1656"/>
                <a:ext cx="10" cy="10"/>
              </a:xfrm>
              <a:prstGeom prst="ellipse">
                <a:avLst/>
              </a:prstGeom>
              <a:solidFill>
                <a:schemeClr val="folHlink"/>
              </a:solidFill>
              <a:ln w="9525">
                <a:solidFill>
                  <a:schemeClr val="tx1"/>
                </a:solidFill>
                <a:round/>
                <a:headEnd/>
                <a:tailEnd/>
              </a:ln>
            </p:spPr>
            <p:txBody>
              <a:bodyPr/>
              <a:lstStyle/>
              <a:p>
                <a:endParaRPr lang="en-US"/>
              </a:p>
            </p:txBody>
          </p:sp>
          <p:sp>
            <p:nvSpPr>
              <p:cNvPr id="81162" name="Freeform 315"/>
              <p:cNvSpPr>
                <a:spLocks/>
              </p:cNvSpPr>
              <p:nvPr/>
            </p:nvSpPr>
            <p:spPr bwMode="black">
              <a:xfrm>
                <a:off x="3370" y="1658"/>
                <a:ext cx="19" cy="22"/>
              </a:xfrm>
              <a:custGeom>
                <a:avLst/>
                <a:gdLst>
                  <a:gd name="T0" fmla="*/ 0 w 75"/>
                  <a:gd name="T1" fmla="*/ 0 h 87"/>
                  <a:gd name="T2" fmla="*/ 0 w 75"/>
                  <a:gd name="T3" fmla="*/ 0 h 87"/>
                  <a:gd name="T4" fmla="*/ 0 w 75"/>
                  <a:gd name="T5" fmla="*/ 0 h 87"/>
                  <a:gd name="T6" fmla="*/ 0 w 75"/>
                  <a:gd name="T7" fmla="*/ 0 h 87"/>
                  <a:gd name="T8" fmla="*/ 0 w 75"/>
                  <a:gd name="T9" fmla="*/ 0 h 87"/>
                  <a:gd name="T10" fmla="*/ 0 60000 65536"/>
                  <a:gd name="T11" fmla="*/ 0 60000 65536"/>
                  <a:gd name="T12" fmla="*/ 0 60000 65536"/>
                  <a:gd name="T13" fmla="*/ 0 60000 65536"/>
                  <a:gd name="T14" fmla="*/ 0 60000 65536"/>
                  <a:gd name="T15" fmla="*/ 0 w 75"/>
                  <a:gd name="T16" fmla="*/ 0 h 87"/>
                  <a:gd name="T17" fmla="*/ 75 w 75"/>
                  <a:gd name="T18" fmla="*/ 87 h 87"/>
                </a:gdLst>
                <a:ahLst/>
                <a:cxnLst>
                  <a:cxn ang="T10">
                    <a:pos x="T0" y="T1"/>
                  </a:cxn>
                  <a:cxn ang="T11">
                    <a:pos x="T2" y="T3"/>
                  </a:cxn>
                  <a:cxn ang="T12">
                    <a:pos x="T4" y="T5"/>
                  </a:cxn>
                  <a:cxn ang="T13">
                    <a:pos x="T6" y="T7"/>
                  </a:cxn>
                  <a:cxn ang="T14">
                    <a:pos x="T8" y="T9"/>
                  </a:cxn>
                </a:cxnLst>
                <a:rect l="T15" t="T16" r="T17" b="T18"/>
                <a:pathLst>
                  <a:path w="75" h="87">
                    <a:moveTo>
                      <a:pt x="39" y="87"/>
                    </a:moveTo>
                    <a:lnTo>
                      <a:pt x="0" y="23"/>
                    </a:lnTo>
                    <a:lnTo>
                      <a:pt x="35" y="0"/>
                    </a:lnTo>
                    <a:lnTo>
                      <a:pt x="75" y="64"/>
                    </a:lnTo>
                    <a:lnTo>
                      <a:pt x="39" y="87"/>
                    </a:lnTo>
                    <a:close/>
                  </a:path>
                </a:pathLst>
              </a:custGeom>
              <a:solidFill>
                <a:schemeClr val="folHlink"/>
              </a:solidFill>
              <a:ln w="9525">
                <a:solidFill>
                  <a:schemeClr val="tx1"/>
                </a:solidFill>
                <a:round/>
                <a:headEnd/>
                <a:tailEnd/>
              </a:ln>
            </p:spPr>
            <p:txBody>
              <a:bodyPr/>
              <a:lstStyle/>
              <a:p>
                <a:endParaRPr lang="en-US"/>
              </a:p>
            </p:txBody>
          </p:sp>
          <p:sp>
            <p:nvSpPr>
              <p:cNvPr id="81163" name="Oval 316"/>
              <p:cNvSpPr>
                <a:spLocks noChangeArrowheads="1"/>
              </p:cNvSpPr>
              <p:nvPr/>
            </p:nvSpPr>
            <p:spPr bwMode="black">
              <a:xfrm>
                <a:off x="3374" y="1639"/>
                <a:ext cx="10" cy="10"/>
              </a:xfrm>
              <a:prstGeom prst="ellipse">
                <a:avLst/>
              </a:prstGeom>
              <a:solidFill>
                <a:schemeClr val="folHlink"/>
              </a:solidFill>
              <a:ln w="9525">
                <a:solidFill>
                  <a:schemeClr val="tx1"/>
                </a:solidFill>
                <a:round/>
                <a:headEnd/>
                <a:tailEnd/>
              </a:ln>
            </p:spPr>
            <p:txBody>
              <a:bodyPr/>
              <a:lstStyle/>
              <a:p>
                <a:endParaRPr lang="en-US"/>
              </a:p>
            </p:txBody>
          </p:sp>
          <p:sp>
            <p:nvSpPr>
              <p:cNvPr id="81164" name="Freeform 317"/>
              <p:cNvSpPr>
                <a:spLocks/>
              </p:cNvSpPr>
              <p:nvPr/>
            </p:nvSpPr>
            <p:spPr bwMode="black">
              <a:xfrm>
                <a:off x="3370" y="1643"/>
                <a:ext cx="14" cy="19"/>
              </a:xfrm>
              <a:custGeom>
                <a:avLst/>
                <a:gdLst>
                  <a:gd name="T0" fmla="*/ 0 w 59"/>
                  <a:gd name="T1" fmla="*/ 0 h 77"/>
                  <a:gd name="T2" fmla="*/ 0 w 59"/>
                  <a:gd name="T3" fmla="*/ 0 h 77"/>
                  <a:gd name="T4" fmla="*/ 0 w 59"/>
                  <a:gd name="T5" fmla="*/ 0 h 77"/>
                  <a:gd name="T6" fmla="*/ 0 w 59"/>
                  <a:gd name="T7" fmla="*/ 0 h 77"/>
                  <a:gd name="T8" fmla="*/ 0 w 59"/>
                  <a:gd name="T9" fmla="*/ 0 h 77"/>
                  <a:gd name="T10" fmla="*/ 0 60000 65536"/>
                  <a:gd name="T11" fmla="*/ 0 60000 65536"/>
                  <a:gd name="T12" fmla="*/ 0 60000 65536"/>
                  <a:gd name="T13" fmla="*/ 0 60000 65536"/>
                  <a:gd name="T14" fmla="*/ 0 60000 65536"/>
                  <a:gd name="T15" fmla="*/ 0 w 59"/>
                  <a:gd name="T16" fmla="*/ 0 h 77"/>
                  <a:gd name="T17" fmla="*/ 59 w 59"/>
                  <a:gd name="T18" fmla="*/ 77 h 77"/>
                </a:gdLst>
                <a:ahLst/>
                <a:cxnLst>
                  <a:cxn ang="T10">
                    <a:pos x="T0" y="T1"/>
                  </a:cxn>
                  <a:cxn ang="T11">
                    <a:pos x="T2" y="T3"/>
                  </a:cxn>
                  <a:cxn ang="T12">
                    <a:pos x="T4" y="T5"/>
                  </a:cxn>
                  <a:cxn ang="T13">
                    <a:pos x="T6" y="T7"/>
                  </a:cxn>
                  <a:cxn ang="T14">
                    <a:pos x="T8" y="T9"/>
                  </a:cxn>
                </a:cxnLst>
                <a:rect l="T15" t="T16" r="T17" b="T18"/>
                <a:pathLst>
                  <a:path w="59" h="77">
                    <a:moveTo>
                      <a:pt x="0" y="67"/>
                    </a:moveTo>
                    <a:lnTo>
                      <a:pt x="18" y="0"/>
                    </a:lnTo>
                    <a:lnTo>
                      <a:pt x="59" y="10"/>
                    </a:lnTo>
                    <a:lnTo>
                      <a:pt x="41" y="77"/>
                    </a:lnTo>
                    <a:lnTo>
                      <a:pt x="0" y="67"/>
                    </a:lnTo>
                    <a:close/>
                  </a:path>
                </a:pathLst>
              </a:custGeom>
              <a:solidFill>
                <a:schemeClr val="folHlink"/>
              </a:solidFill>
              <a:ln w="9525">
                <a:solidFill>
                  <a:schemeClr val="tx1"/>
                </a:solidFill>
                <a:round/>
                <a:headEnd/>
                <a:tailEnd/>
              </a:ln>
            </p:spPr>
            <p:txBody>
              <a:bodyPr/>
              <a:lstStyle/>
              <a:p>
                <a:endParaRPr lang="en-US"/>
              </a:p>
            </p:txBody>
          </p:sp>
          <p:sp>
            <p:nvSpPr>
              <p:cNvPr id="81165" name="Oval 318"/>
              <p:cNvSpPr>
                <a:spLocks noChangeArrowheads="1"/>
              </p:cNvSpPr>
              <p:nvPr/>
            </p:nvSpPr>
            <p:spPr bwMode="black">
              <a:xfrm>
                <a:off x="3360" y="1641"/>
                <a:ext cx="10" cy="11"/>
              </a:xfrm>
              <a:prstGeom prst="ellipse">
                <a:avLst/>
              </a:prstGeom>
              <a:solidFill>
                <a:schemeClr val="folHlink"/>
              </a:solidFill>
              <a:ln w="9525">
                <a:solidFill>
                  <a:schemeClr val="tx1"/>
                </a:solidFill>
                <a:round/>
                <a:headEnd/>
                <a:tailEnd/>
              </a:ln>
            </p:spPr>
            <p:txBody>
              <a:bodyPr/>
              <a:lstStyle/>
              <a:p>
                <a:endParaRPr lang="en-US"/>
              </a:p>
            </p:txBody>
          </p:sp>
          <p:sp>
            <p:nvSpPr>
              <p:cNvPr id="81166" name="Freeform 319"/>
              <p:cNvSpPr>
                <a:spLocks/>
              </p:cNvSpPr>
              <p:nvPr/>
            </p:nvSpPr>
            <p:spPr bwMode="black">
              <a:xfrm>
                <a:off x="3364" y="1639"/>
                <a:ext cx="16" cy="13"/>
              </a:xfrm>
              <a:custGeom>
                <a:avLst/>
                <a:gdLst>
                  <a:gd name="T0" fmla="*/ 0 w 64"/>
                  <a:gd name="T1" fmla="*/ 0 h 50"/>
                  <a:gd name="T2" fmla="*/ 0 w 64"/>
                  <a:gd name="T3" fmla="*/ 0 h 50"/>
                  <a:gd name="T4" fmla="*/ 0 w 64"/>
                  <a:gd name="T5" fmla="*/ 0 h 50"/>
                  <a:gd name="T6" fmla="*/ 0 w 64"/>
                  <a:gd name="T7" fmla="*/ 0 h 50"/>
                  <a:gd name="T8" fmla="*/ 0 w 64"/>
                  <a:gd name="T9" fmla="*/ 0 h 50"/>
                  <a:gd name="T10" fmla="*/ 0 60000 65536"/>
                  <a:gd name="T11" fmla="*/ 0 60000 65536"/>
                  <a:gd name="T12" fmla="*/ 0 60000 65536"/>
                  <a:gd name="T13" fmla="*/ 0 60000 65536"/>
                  <a:gd name="T14" fmla="*/ 0 60000 65536"/>
                  <a:gd name="T15" fmla="*/ 0 w 64"/>
                  <a:gd name="T16" fmla="*/ 0 h 50"/>
                  <a:gd name="T17" fmla="*/ 64 w 64"/>
                  <a:gd name="T18" fmla="*/ 50 h 50"/>
                </a:gdLst>
                <a:ahLst/>
                <a:cxnLst>
                  <a:cxn ang="T10">
                    <a:pos x="T0" y="T1"/>
                  </a:cxn>
                  <a:cxn ang="T11">
                    <a:pos x="T2" y="T3"/>
                  </a:cxn>
                  <a:cxn ang="T12">
                    <a:pos x="T4" y="T5"/>
                  </a:cxn>
                  <a:cxn ang="T13">
                    <a:pos x="T6" y="T7"/>
                  </a:cxn>
                  <a:cxn ang="T14">
                    <a:pos x="T8" y="T9"/>
                  </a:cxn>
                </a:cxnLst>
                <a:rect l="T15" t="T16" r="T17" b="T18"/>
                <a:pathLst>
                  <a:path w="64" h="50">
                    <a:moveTo>
                      <a:pt x="64" y="41"/>
                    </a:moveTo>
                    <a:lnTo>
                      <a:pt x="8" y="50"/>
                    </a:lnTo>
                    <a:lnTo>
                      <a:pt x="0" y="9"/>
                    </a:lnTo>
                    <a:lnTo>
                      <a:pt x="56" y="0"/>
                    </a:lnTo>
                    <a:lnTo>
                      <a:pt x="64" y="41"/>
                    </a:lnTo>
                    <a:close/>
                  </a:path>
                </a:pathLst>
              </a:custGeom>
              <a:solidFill>
                <a:schemeClr val="folHlink"/>
              </a:solidFill>
              <a:ln w="9525">
                <a:solidFill>
                  <a:schemeClr val="tx1"/>
                </a:solidFill>
                <a:round/>
                <a:headEnd/>
                <a:tailEnd/>
              </a:ln>
            </p:spPr>
            <p:txBody>
              <a:bodyPr/>
              <a:lstStyle/>
              <a:p>
                <a:endParaRPr lang="en-US"/>
              </a:p>
            </p:txBody>
          </p:sp>
          <p:sp>
            <p:nvSpPr>
              <p:cNvPr id="81167" name="Oval 320"/>
              <p:cNvSpPr>
                <a:spLocks noChangeArrowheads="1"/>
              </p:cNvSpPr>
              <p:nvPr/>
            </p:nvSpPr>
            <p:spPr bwMode="black">
              <a:xfrm>
                <a:off x="3357" y="1654"/>
                <a:ext cx="10" cy="11"/>
              </a:xfrm>
              <a:prstGeom prst="ellipse">
                <a:avLst/>
              </a:prstGeom>
              <a:solidFill>
                <a:schemeClr val="folHlink"/>
              </a:solidFill>
              <a:ln w="9525">
                <a:solidFill>
                  <a:schemeClr val="tx1"/>
                </a:solidFill>
                <a:round/>
                <a:headEnd/>
                <a:tailEnd/>
              </a:ln>
            </p:spPr>
            <p:txBody>
              <a:bodyPr/>
              <a:lstStyle/>
              <a:p>
                <a:endParaRPr lang="en-US"/>
              </a:p>
            </p:txBody>
          </p:sp>
          <p:sp>
            <p:nvSpPr>
              <p:cNvPr id="81168" name="Freeform 321"/>
              <p:cNvSpPr>
                <a:spLocks/>
              </p:cNvSpPr>
              <p:nvPr/>
            </p:nvSpPr>
            <p:spPr bwMode="black">
              <a:xfrm>
                <a:off x="3357" y="1645"/>
                <a:ext cx="13" cy="16"/>
              </a:xfrm>
              <a:custGeom>
                <a:avLst/>
                <a:gdLst>
                  <a:gd name="T0" fmla="*/ 0 w 54"/>
                  <a:gd name="T1" fmla="*/ 0 h 63"/>
                  <a:gd name="T2" fmla="*/ 0 w 54"/>
                  <a:gd name="T3" fmla="*/ 0 h 63"/>
                  <a:gd name="T4" fmla="*/ 0 w 54"/>
                  <a:gd name="T5" fmla="*/ 0 h 63"/>
                  <a:gd name="T6" fmla="*/ 0 w 54"/>
                  <a:gd name="T7" fmla="*/ 0 h 63"/>
                  <a:gd name="T8" fmla="*/ 0 w 54"/>
                  <a:gd name="T9" fmla="*/ 0 h 63"/>
                  <a:gd name="T10" fmla="*/ 0 60000 65536"/>
                  <a:gd name="T11" fmla="*/ 0 60000 65536"/>
                  <a:gd name="T12" fmla="*/ 0 60000 65536"/>
                  <a:gd name="T13" fmla="*/ 0 60000 65536"/>
                  <a:gd name="T14" fmla="*/ 0 60000 65536"/>
                  <a:gd name="T15" fmla="*/ 0 w 54"/>
                  <a:gd name="T16" fmla="*/ 0 h 63"/>
                  <a:gd name="T17" fmla="*/ 54 w 54"/>
                  <a:gd name="T18" fmla="*/ 63 h 63"/>
                </a:gdLst>
                <a:ahLst/>
                <a:cxnLst>
                  <a:cxn ang="T10">
                    <a:pos x="T0" y="T1"/>
                  </a:cxn>
                  <a:cxn ang="T11">
                    <a:pos x="T2" y="T3"/>
                  </a:cxn>
                  <a:cxn ang="T12">
                    <a:pos x="T4" y="T5"/>
                  </a:cxn>
                  <a:cxn ang="T13">
                    <a:pos x="T6" y="T7"/>
                  </a:cxn>
                  <a:cxn ang="T14">
                    <a:pos x="T8" y="T9"/>
                  </a:cxn>
                </a:cxnLst>
                <a:rect l="T15" t="T16" r="T17" b="T18"/>
                <a:pathLst>
                  <a:path w="54" h="63">
                    <a:moveTo>
                      <a:pt x="54" y="11"/>
                    </a:moveTo>
                    <a:lnTo>
                      <a:pt x="41" y="63"/>
                    </a:lnTo>
                    <a:lnTo>
                      <a:pt x="0" y="53"/>
                    </a:lnTo>
                    <a:lnTo>
                      <a:pt x="13" y="0"/>
                    </a:lnTo>
                    <a:lnTo>
                      <a:pt x="54" y="11"/>
                    </a:lnTo>
                    <a:close/>
                  </a:path>
                </a:pathLst>
              </a:custGeom>
              <a:solidFill>
                <a:schemeClr val="folHlink"/>
              </a:solidFill>
              <a:ln w="9525">
                <a:solidFill>
                  <a:schemeClr val="tx1"/>
                </a:solidFill>
                <a:round/>
                <a:headEnd/>
                <a:tailEnd/>
              </a:ln>
            </p:spPr>
            <p:txBody>
              <a:bodyPr/>
              <a:lstStyle/>
              <a:p>
                <a:endParaRPr lang="en-US"/>
              </a:p>
            </p:txBody>
          </p:sp>
          <p:sp>
            <p:nvSpPr>
              <p:cNvPr id="81169" name="Oval 322"/>
              <p:cNvSpPr>
                <a:spLocks noChangeArrowheads="1"/>
              </p:cNvSpPr>
              <p:nvPr/>
            </p:nvSpPr>
            <p:spPr bwMode="black">
              <a:xfrm>
                <a:off x="3353" y="1655"/>
                <a:ext cx="10" cy="10"/>
              </a:xfrm>
              <a:prstGeom prst="ellipse">
                <a:avLst/>
              </a:prstGeom>
              <a:solidFill>
                <a:schemeClr val="folHlink"/>
              </a:solidFill>
              <a:ln w="9525">
                <a:solidFill>
                  <a:schemeClr val="tx1"/>
                </a:solidFill>
                <a:round/>
                <a:headEnd/>
                <a:tailEnd/>
              </a:ln>
            </p:spPr>
            <p:txBody>
              <a:bodyPr/>
              <a:lstStyle/>
              <a:p>
                <a:endParaRPr lang="en-US"/>
              </a:p>
            </p:txBody>
          </p:sp>
          <p:sp>
            <p:nvSpPr>
              <p:cNvPr id="81170" name="Freeform 323"/>
              <p:cNvSpPr>
                <a:spLocks/>
              </p:cNvSpPr>
              <p:nvPr/>
            </p:nvSpPr>
            <p:spPr bwMode="black">
              <a:xfrm>
                <a:off x="3357" y="1654"/>
                <a:ext cx="6" cy="11"/>
              </a:xfrm>
              <a:custGeom>
                <a:avLst/>
                <a:gdLst>
                  <a:gd name="T0" fmla="*/ 0 w 23"/>
                  <a:gd name="T1" fmla="*/ 0 h 43"/>
                  <a:gd name="T2" fmla="*/ 0 w 23"/>
                  <a:gd name="T3" fmla="*/ 0 h 43"/>
                  <a:gd name="T4" fmla="*/ 0 w 23"/>
                  <a:gd name="T5" fmla="*/ 0 h 43"/>
                  <a:gd name="T6" fmla="*/ 0 w 23"/>
                  <a:gd name="T7" fmla="*/ 0 h 43"/>
                  <a:gd name="T8" fmla="*/ 0 w 23"/>
                  <a:gd name="T9" fmla="*/ 0 h 43"/>
                  <a:gd name="T10" fmla="*/ 0 60000 65536"/>
                  <a:gd name="T11" fmla="*/ 0 60000 65536"/>
                  <a:gd name="T12" fmla="*/ 0 60000 65536"/>
                  <a:gd name="T13" fmla="*/ 0 60000 65536"/>
                  <a:gd name="T14" fmla="*/ 0 60000 65536"/>
                  <a:gd name="T15" fmla="*/ 0 w 23"/>
                  <a:gd name="T16" fmla="*/ 0 h 43"/>
                  <a:gd name="T17" fmla="*/ 23 w 23"/>
                  <a:gd name="T18" fmla="*/ 43 h 43"/>
                </a:gdLst>
                <a:ahLst/>
                <a:cxnLst>
                  <a:cxn ang="T10">
                    <a:pos x="T0" y="T1"/>
                  </a:cxn>
                  <a:cxn ang="T11">
                    <a:pos x="T2" y="T3"/>
                  </a:cxn>
                  <a:cxn ang="T12">
                    <a:pos x="T4" y="T5"/>
                  </a:cxn>
                  <a:cxn ang="T13">
                    <a:pos x="T6" y="T7"/>
                  </a:cxn>
                  <a:cxn ang="T14">
                    <a:pos x="T8" y="T9"/>
                  </a:cxn>
                </a:cxnLst>
                <a:rect l="T15" t="T16" r="T17" b="T18"/>
                <a:pathLst>
                  <a:path w="23" h="43">
                    <a:moveTo>
                      <a:pt x="23" y="40"/>
                    </a:moveTo>
                    <a:lnTo>
                      <a:pt x="8" y="43"/>
                    </a:lnTo>
                    <a:lnTo>
                      <a:pt x="0" y="2"/>
                    </a:lnTo>
                    <a:lnTo>
                      <a:pt x="16" y="0"/>
                    </a:lnTo>
                    <a:lnTo>
                      <a:pt x="23" y="40"/>
                    </a:lnTo>
                    <a:close/>
                  </a:path>
                </a:pathLst>
              </a:custGeom>
              <a:solidFill>
                <a:schemeClr val="folHlink"/>
              </a:solidFill>
              <a:ln w="9525">
                <a:solidFill>
                  <a:schemeClr val="tx1"/>
                </a:solidFill>
                <a:round/>
                <a:headEnd/>
                <a:tailEnd/>
              </a:ln>
            </p:spPr>
            <p:txBody>
              <a:bodyPr/>
              <a:lstStyle/>
              <a:p>
                <a:endParaRPr lang="en-US"/>
              </a:p>
            </p:txBody>
          </p:sp>
          <p:sp>
            <p:nvSpPr>
              <p:cNvPr id="81171" name="Oval 324"/>
              <p:cNvSpPr>
                <a:spLocks noChangeArrowheads="1"/>
              </p:cNvSpPr>
              <p:nvPr/>
            </p:nvSpPr>
            <p:spPr bwMode="black">
              <a:xfrm>
                <a:off x="3346" y="1644"/>
                <a:ext cx="10" cy="10"/>
              </a:xfrm>
              <a:prstGeom prst="ellipse">
                <a:avLst/>
              </a:prstGeom>
              <a:solidFill>
                <a:schemeClr val="folHlink"/>
              </a:solidFill>
              <a:ln w="9525">
                <a:solidFill>
                  <a:schemeClr val="tx1"/>
                </a:solidFill>
                <a:round/>
                <a:headEnd/>
                <a:tailEnd/>
              </a:ln>
            </p:spPr>
            <p:txBody>
              <a:bodyPr/>
              <a:lstStyle/>
              <a:p>
                <a:endParaRPr lang="en-US"/>
              </a:p>
            </p:txBody>
          </p:sp>
          <p:sp>
            <p:nvSpPr>
              <p:cNvPr id="81172" name="Freeform 325"/>
              <p:cNvSpPr>
                <a:spLocks/>
              </p:cNvSpPr>
              <p:nvPr/>
            </p:nvSpPr>
            <p:spPr bwMode="black">
              <a:xfrm>
                <a:off x="3347" y="1646"/>
                <a:ext cx="16" cy="17"/>
              </a:xfrm>
              <a:custGeom>
                <a:avLst/>
                <a:gdLst>
                  <a:gd name="T0" fmla="*/ 0 w 63"/>
                  <a:gd name="T1" fmla="*/ 0 h 67"/>
                  <a:gd name="T2" fmla="*/ 0 w 63"/>
                  <a:gd name="T3" fmla="*/ 0 h 67"/>
                  <a:gd name="T4" fmla="*/ 0 w 63"/>
                  <a:gd name="T5" fmla="*/ 0 h 67"/>
                  <a:gd name="T6" fmla="*/ 0 w 63"/>
                  <a:gd name="T7" fmla="*/ 0 h 67"/>
                  <a:gd name="T8" fmla="*/ 0 w 63"/>
                  <a:gd name="T9" fmla="*/ 0 h 67"/>
                  <a:gd name="T10" fmla="*/ 0 60000 65536"/>
                  <a:gd name="T11" fmla="*/ 0 60000 65536"/>
                  <a:gd name="T12" fmla="*/ 0 60000 65536"/>
                  <a:gd name="T13" fmla="*/ 0 60000 65536"/>
                  <a:gd name="T14" fmla="*/ 0 60000 65536"/>
                  <a:gd name="T15" fmla="*/ 0 w 63"/>
                  <a:gd name="T16" fmla="*/ 0 h 67"/>
                  <a:gd name="T17" fmla="*/ 63 w 63"/>
                  <a:gd name="T18" fmla="*/ 67 h 67"/>
                </a:gdLst>
                <a:ahLst/>
                <a:cxnLst>
                  <a:cxn ang="T10">
                    <a:pos x="T0" y="T1"/>
                  </a:cxn>
                  <a:cxn ang="T11">
                    <a:pos x="T2" y="T3"/>
                  </a:cxn>
                  <a:cxn ang="T12">
                    <a:pos x="T4" y="T5"/>
                  </a:cxn>
                  <a:cxn ang="T13">
                    <a:pos x="T6" y="T7"/>
                  </a:cxn>
                  <a:cxn ang="T14">
                    <a:pos x="T8" y="T9"/>
                  </a:cxn>
                </a:cxnLst>
                <a:rect l="T15" t="T16" r="T17" b="T18"/>
                <a:pathLst>
                  <a:path w="63" h="67">
                    <a:moveTo>
                      <a:pt x="27" y="67"/>
                    </a:moveTo>
                    <a:lnTo>
                      <a:pt x="0" y="21"/>
                    </a:lnTo>
                    <a:lnTo>
                      <a:pt x="35" y="0"/>
                    </a:lnTo>
                    <a:lnTo>
                      <a:pt x="63" y="46"/>
                    </a:lnTo>
                    <a:lnTo>
                      <a:pt x="27" y="67"/>
                    </a:lnTo>
                    <a:close/>
                  </a:path>
                </a:pathLst>
              </a:custGeom>
              <a:solidFill>
                <a:schemeClr val="folHlink"/>
              </a:solidFill>
              <a:ln w="9525">
                <a:solidFill>
                  <a:schemeClr val="tx1"/>
                </a:solidFill>
                <a:round/>
                <a:headEnd/>
                <a:tailEnd/>
              </a:ln>
            </p:spPr>
            <p:txBody>
              <a:bodyPr/>
              <a:lstStyle/>
              <a:p>
                <a:endParaRPr lang="en-US"/>
              </a:p>
            </p:txBody>
          </p:sp>
          <p:sp>
            <p:nvSpPr>
              <p:cNvPr id="81173" name="Oval 326"/>
              <p:cNvSpPr>
                <a:spLocks noChangeArrowheads="1"/>
              </p:cNvSpPr>
              <p:nvPr/>
            </p:nvSpPr>
            <p:spPr bwMode="black">
              <a:xfrm>
                <a:off x="3332" y="1646"/>
                <a:ext cx="10" cy="10"/>
              </a:xfrm>
              <a:prstGeom prst="ellipse">
                <a:avLst/>
              </a:prstGeom>
              <a:solidFill>
                <a:schemeClr val="folHlink"/>
              </a:solidFill>
              <a:ln w="9525">
                <a:solidFill>
                  <a:schemeClr val="tx1"/>
                </a:solidFill>
                <a:round/>
                <a:headEnd/>
                <a:tailEnd/>
              </a:ln>
            </p:spPr>
            <p:txBody>
              <a:bodyPr/>
              <a:lstStyle/>
              <a:p>
                <a:endParaRPr lang="en-US"/>
              </a:p>
            </p:txBody>
          </p:sp>
          <p:sp>
            <p:nvSpPr>
              <p:cNvPr id="81174" name="Freeform 327"/>
              <p:cNvSpPr>
                <a:spLocks/>
              </p:cNvSpPr>
              <p:nvPr/>
            </p:nvSpPr>
            <p:spPr bwMode="black">
              <a:xfrm>
                <a:off x="3336" y="1644"/>
                <a:ext cx="16" cy="12"/>
              </a:xfrm>
              <a:custGeom>
                <a:avLst/>
                <a:gdLst>
                  <a:gd name="T0" fmla="*/ 0 w 63"/>
                  <a:gd name="T1" fmla="*/ 0 h 50"/>
                  <a:gd name="T2" fmla="*/ 0 w 63"/>
                  <a:gd name="T3" fmla="*/ 0 h 50"/>
                  <a:gd name="T4" fmla="*/ 0 w 63"/>
                  <a:gd name="T5" fmla="*/ 0 h 50"/>
                  <a:gd name="T6" fmla="*/ 0 w 63"/>
                  <a:gd name="T7" fmla="*/ 0 h 50"/>
                  <a:gd name="T8" fmla="*/ 0 w 63"/>
                  <a:gd name="T9" fmla="*/ 0 h 50"/>
                  <a:gd name="T10" fmla="*/ 0 60000 65536"/>
                  <a:gd name="T11" fmla="*/ 0 60000 65536"/>
                  <a:gd name="T12" fmla="*/ 0 60000 65536"/>
                  <a:gd name="T13" fmla="*/ 0 60000 65536"/>
                  <a:gd name="T14" fmla="*/ 0 60000 65536"/>
                  <a:gd name="T15" fmla="*/ 0 w 63"/>
                  <a:gd name="T16" fmla="*/ 0 h 50"/>
                  <a:gd name="T17" fmla="*/ 63 w 63"/>
                  <a:gd name="T18" fmla="*/ 50 h 50"/>
                </a:gdLst>
                <a:ahLst/>
                <a:cxnLst>
                  <a:cxn ang="T10">
                    <a:pos x="T0" y="T1"/>
                  </a:cxn>
                  <a:cxn ang="T11">
                    <a:pos x="T2" y="T3"/>
                  </a:cxn>
                  <a:cxn ang="T12">
                    <a:pos x="T4" y="T5"/>
                  </a:cxn>
                  <a:cxn ang="T13">
                    <a:pos x="T6" y="T7"/>
                  </a:cxn>
                  <a:cxn ang="T14">
                    <a:pos x="T8" y="T9"/>
                  </a:cxn>
                </a:cxnLst>
                <a:rect l="T15" t="T16" r="T17" b="T18"/>
                <a:pathLst>
                  <a:path w="63" h="50">
                    <a:moveTo>
                      <a:pt x="63" y="41"/>
                    </a:moveTo>
                    <a:lnTo>
                      <a:pt x="7" y="50"/>
                    </a:lnTo>
                    <a:lnTo>
                      <a:pt x="0" y="9"/>
                    </a:lnTo>
                    <a:lnTo>
                      <a:pt x="55" y="0"/>
                    </a:lnTo>
                    <a:lnTo>
                      <a:pt x="63" y="41"/>
                    </a:lnTo>
                    <a:close/>
                  </a:path>
                </a:pathLst>
              </a:custGeom>
              <a:solidFill>
                <a:schemeClr val="folHlink"/>
              </a:solidFill>
              <a:ln w="9525">
                <a:solidFill>
                  <a:schemeClr val="tx1"/>
                </a:solidFill>
                <a:round/>
                <a:headEnd/>
                <a:tailEnd/>
              </a:ln>
            </p:spPr>
            <p:txBody>
              <a:bodyPr/>
              <a:lstStyle/>
              <a:p>
                <a:endParaRPr lang="en-US"/>
              </a:p>
            </p:txBody>
          </p:sp>
          <p:sp>
            <p:nvSpPr>
              <p:cNvPr id="81175" name="Oval 328"/>
              <p:cNvSpPr>
                <a:spLocks noChangeArrowheads="1"/>
              </p:cNvSpPr>
              <p:nvPr/>
            </p:nvSpPr>
            <p:spPr bwMode="black">
              <a:xfrm>
                <a:off x="3342" y="1660"/>
                <a:ext cx="10" cy="10"/>
              </a:xfrm>
              <a:prstGeom prst="ellipse">
                <a:avLst/>
              </a:prstGeom>
              <a:solidFill>
                <a:schemeClr val="folHlink"/>
              </a:solidFill>
              <a:ln w="9525">
                <a:solidFill>
                  <a:schemeClr val="tx1"/>
                </a:solidFill>
                <a:round/>
                <a:headEnd/>
                <a:tailEnd/>
              </a:ln>
            </p:spPr>
            <p:txBody>
              <a:bodyPr/>
              <a:lstStyle/>
              <a:p>
                <a:endParaRPr lang="en-US"/>
              </a:p>
            </p:txBody>
          </p:sp>
          <p:sp>
            <p:nvSpPr>
              <p:cNvPr id="81176" name="Freeform 329"/>
              <p:cNvSpPr>
                <a:spLocks/>
              </p:cNvSpPr>
              <p:nvPr/>
            </p:nvSpPr>
            <p:spPr bwMode="black">
              <a:xfrm>
                <a:off x="3333" y="1648"/>
                <a:ext cx="18" cy="20"/>
              </a:xfrm>
              <a:custGeom>
                <a:avLst/>
                <a:gdLst>
                  <a:gd name="T0" fmla="*/ 0 w 71"/>
                  <a:gd name="T1" fmla="*/ 0 h 80"/>
                  <a:gd name="T2" fmla="*/ 0 w 71"/>
                  <a:gd name="T3" fmla="*/ 0 h 80"/>
                  <a:gd name="T4" fmla="*/ 0 w 71"/>
                  <a:gd name="T5" fmla="*/ 0 h 80"/>
                  <a:gd name="T6" fmla="*/ 0 w 71"/>
                  <a:gd name="T7" fmla="*/ 0 h 80"/>
                  <a:gd name="T8" fmla="*/ 0 w 71"/>
                  <a:gd name="T9" fmla="*/ 0 h 80"/>
                  <a:gd name="T10" fmla="*/ 0 60000 65536"/>
                  <a:gd name="T11" fmla="*/ 0 60000 65536"/>
                  <a:gd name="T12" fmla="*/ 0 60000 65536"/>
                  <a:gd name="T13" fmla="*/ 0 60000 65536"/>
                  <a:gd name="T14" fmla="*/ 0 60000 65536"/>
                  <a:gd name="T15" fmla="*/ 0 w 71"/>
                  <a:gd name="T16" fmla="*/ 0 h 80"/>
                  <a:gd name="T17" fmla="*/ 71 w 71"/>
                  <a:gd name="T18" fmla="*/ 80 h 80"/>
                </a:gdLst>
                <a:ahLst/>
                <a:cxnLst>
                  <a:cxn ang="T10">
                    <a:pos x="T0" y="T1"/>
                  </a:cxn>
                  <a:cxn ang="T11">
                    <a:pos x="T2" y="T3"/>
                  </a:cxn>
                  <a:cxn ang="T12">
                    <a:pos x="T4" y="T5"/>
                  </a:cxn>
                  <a:cxn ang="T13">
                    <a:pos x="T6" y="T7"/>
                  </a:cxn>
                  <a:cxn ang="T14">
                    <a:pos x="T8" y="T9"/>
                  </a:cxn>
                </a:cxnLst>
                <a:rect l="T15" t="T16" r="T17" b="T18"/>
                <a:pathLst>
                  <a:path w="71" h="80">
                    <a:moveTo>
                      <a:pt x="33" y="0"/>
                    </a:moveTo>
                    <a:lnTo>
                      <a:pt x="71" y="57"/>
                    </a:lnTo>
                    <a:lnTo>
                      <a:pt x="38" y="80"/>
                    </a:lnTo>
                    <a:lnTo>
                      <a:pt x="0" y="23"/>
                    </a:lnTo>
                    <a:lnTo>
                      <a:pt x="33" y="0"/>
                    </a:lnTo>
                    <a:close/>
                  </a:path>
                </a:pathLst>
              </a:custGeom>
              <a:solidFill>
                <a:schemeClr val="folHlink"/>
              </a:solidFill>
              <a:ln w="9525">
                <a:solidFill>
                  <a:schemeClr val="tx1"/>
                </a:solidFill>
                <a:round/>
                <a:headEnd/>
                <a:tailEnd/>
              </a:ln>
            </p:spPr>
            <p:txBody>
              <a:bodyPr/>
              <a:lstStyle/>
              <a:p>
                <a:endParaRPr lang="en-US"/>
              </a:p>
            </p:txBody>
          </p:sp>
          <p:sp>
            <p:nvSpPr>
              <p:cNvPr id="81177" name="Oval 330"/>
              <p:cNvSpPr>
                <a:spLocks noChangeArrowheads="1"/>
              </p:cNvSpPr>
              <p:nvPr/>
            </p:nvSpPr>
            <p:spPr bwMode="black">
              <a:xfrm>
                <a:off x="3337" y="1679"/>
                <a:ext cx="11" cy="10"/>
              </a:xfrm>
              <a:prstGeom prst="ellipse">
                <a:avLst/>
              </a:prstGeom>
              <a:solidFill>
                <a:schemeClr val="folHlink"/>
              </a:solidFill>
              <a:ln w="9525">
                <a:solidFill>
                  <a:schemeClr val="tx1"/>
                </a:solidFill>
                <a:round/>
                <a:headEnd/>
                <a:tailEnd/>
              </a:ln>
            </p:spPr>
            <p:txBody>
              <a:bodyPr/>
              <a:lstStyle/>
              <a:p>
                <a:endParaRPr lang="en-US"/>
              </a:p>
            </p:txBody>
          </p:sp>
          <p:sp>
            <p:nvSpPr>
              <p:cNvPr id="81178" name="Freeform 331"/>
              <p:cNvSpPr>
                <a:spLocks/>
              </p:cNvSpPr>
              <p:nvPr/>
            </p:nvSpPr>
            <p:spPr bwMode="black">
              <a:xfrm>
                <a:off x="3337" y="1664"/>
                <a:ext cx="15" cy="21"/>
              </a:xfrm>
              <a:custGeom>
                <a:avLst/>
                <a:gdLst>
                  <a:gd name="T0" fmla="*/ 0 w 57"/>
                  <a:gd name="T1" fmla="*/ 0 h 84"/>
                  <a:gd name="T2" fmla="*/ 0 w 57"/>
                  <a:gd name="T3" fmla="*/ 0 h 84"/>
                  <a:gd name="T4" fmla="*/ 0 w 57"/>
                  <a:gd name="T5" fmla="*/ 0 h 84"/>
                  <a:gd name="T6" fmla="*/ 0 w 57"/>
                  <a:gd name="T7" fmla="*/ 0 h 84"/>
                  <a:gd name="T8" fmla="*/ 0 w 57"/>
                  <a:gd name="T9" fmla="*/ 0 h 84"/>
                  <a:gd name="T10" fmla="*/ 0 60000 65536"/>
                  <a:gd name="T11" fmla="*/ 0 60000 65536"/>
                  <a:gd name="T12" fmla="*/ 0 60000 65536"/>
                  <a:gd name="T13" fmla="*/ 0 60000 65536"/>
                  <a:gd name="T14" fmla="*/ 0 60000 65536"/>
                  <a:gd name="T15" fmla="*/ 0 w 57"/>
                  <a:gd name="T16" fmla="*/ 0 h 84"/>
                  <a:gd name="T17" fmla="*/ 57 w 57"/>
                  <a:gd name="T18" fmla="*/ 84 h 84"/>
                </a:gdLst>
                <a:ahLst/>
                <a:cxnLst>
                  <a:cxn ang="T10">
                    <a:pos x="T0" y="T1"/>
                  </a:cxn>
                  <a:cxn ang="T11">
                    <a:pos x="T2" y="T3"/>
                  </a:cxn>
                  <a:cxn ang="T12">
                    <a:pos x="T4" y="T5"/>
                  </a:cxn>
                  <a:cxn ang="T13">
                    <a:pos x="T6" y="T7"/>
                  </a:cxn>
                  <a:cxn ang="T14">
                    <a:pos x="T8" y="T9"/>
                  </a:cxn>
                </a:cxnLst>
                <a:rect l="T15" t="T16" r="T17" b="T18"/>
                <a:pathLst>
                  <a:path w="57" h="84">
                    <a:moveTo>
                      <a:pt x="57" y="10"/>
                    </a:moveTo>
                    <a:lnTo>
                      <a:pt x="40" y="84"/>
                    </a:lnTo>
                    <a:lnTo>
                      <a:pt x="0" y="74"/>
                    </a:lnTo>
                    <a:lnTo>
                      <a:pt x="16" y="0"/>
                    </a:lnTo>
                    <a:lnTo>
                      <a:pt x="57" y="10"/>
                    </a:lnTo>
                    <a:close/>
                  </a:path>
                </a:pathLst>
              </a:custGeom>
              <a:solidFill>
                <a:schemeClr val="folHlink"/>
              </a:solidFill>
              <a:ln w="9525">
                <a:solidFill>
                  <a:schemeClr val="tx1"/>
                </a:solidFill>
                <a:round/>
                <a:headEnd/>
                <a:tailEnd/>
              </a:ln>
            </p:spPr>
            <p:txBody>
              <a:bodyPr/>
              <a:lstStyle/>
              <a:p>
                <a:endParaRPr lang="en-US"/>
              </a:p>
            </p:txBody>
          </p:sp>
          <p:sp>
            <p:nvSpPr>
              <p:cNvPr id="81179" name="Oval 332"/>
              <p:cNvSpPr>
                <a:spLocks noChangeArrowheads="1"/>
              </p:cNvSpPr>
              <p:nvPr/>
            </p:nvSpPr>
            <p:spPr bwMode="black">
              <a:xfrm>
                <a:off x="3351" y="1676"/>
                <a:ext cx="10" cy="11"/>
              </a:xfrm>
              <a:prstGeom prst="ellipse">
                <a:avLst/>
              </a:prstGeom>
              <a:solidFill>
                <a:schemeClr val="folHlink"/>
              </a:solidFill>
              <a:ln w="9525">
                <a:solidFill>
                  <a:schemeClr val="tx1"/>
                </a:solidFill>
                <a:round/>
                <a:headEnd/>
                <a:tailEnd/>
              </a:ln>
            </p:spPr>
            <p:txBody>
              <a:bodyPr/>
              <a:lstStyle/>
              <a:p>
                <a:endParaRPr lang="en-US"/>
              </a:p>
            </p:txBody>
          </p:sp>
          <p:sp>
            <p:nvSpPr>
              <p:cNvPr id="81180" name="Freeform 333"/>
              <p:cNvSpPr>
                <a:spLocks/>
              </p:cNvSpPr>
              <p:nvPr/>
            </p:nvSpPr>
            <p:spPr bwMode="black">
              <a:xfrm>
                <a:off x="3342" y="1676"/>
                <a:ext cx="15" cy="13"/>
              </a:xfrm>
              <a:custGeom>
                <a:avLst/>
                <a:gdLst>
                  <a:gd name="T0" fmla="*/ 0 w 62"/>
                  <a:gd name="T1" fmla="*/ 0 h 50"/>
                  <a:gd name="T2" fmla="*/ 0 w 62"/>
                  <a:gd name="T3" fmla="*/ 0 h 50"/>
                  <a:gd name="T4" fmla="*/ 0 w 62"/>
                  <a:gd name="T5" fmla="*/ 0 h 50"/>
                  <a:gd name="T6" fmla="*/ 0 w 62"/>
                  <a:gd name="T7" fmla="*/ 0 h 50"/>
                  <a:gd name="T8" fmla="*/ 0 w 62"/>
                  <a:gd name="T9" fmla="*/ 0 h 50"/>
                  <a:gd name="T10" fmla="*/ 0 60000 65536"/>
                  <a:gd name="T11" fmla="*/ 0 60000 65536"/>
                  <a:gd name="T12" fmla="*/ 0 60000 65536"/>
                  <a:gd name="T13" fmla="*/ 0 60000 65536"/>
                  <a:gd name="T14" fmla="*/ 0 60000 65536"/>
                  <a:gd name="T15" fmla="*/ 0 w 62"/>
                  <a:gd name="T16" fmla="*/ 0 h 50"/>
                  <a:gd name="T17" fmla="*/ 62 w 62"/>
                  <a:gd name="T18" fmla="*/ 50 h 50"/>
                </a:gdLst>
                <a:ahLst/>
                <a:cxnLst>
                  <a:cxn ang="T10">
                    <a:pos x="T0" y="T1"/>
                  </a:cxn>
                  <a:cxn ang="T11">
                    <a:pos x="T2" y="T3"/>
                  </a:cxn>
                  <a:cxn ang="T12">
                    <a:pos x="T4" y="T5"/>
                  </a:cxn>
                  <a:cxn ang="T13">
                    <a:pos x="T6" y="T7"/>
                  </a:cxn>
                  <a:cxn ang="T14">
                    <a:pos x="T8" y="T9"/>
                  </a:cxn>
                </a:cxnLst>
                <a:rect l="T15" t="T16" r="T17" b="T18"/>
                <a:pathLst>
                  <a:path w="62" h="50">
                    <a:moveTo>
                      <a:pt x="0" y="9"/>
                    </a:moveTo>
                    <a:lnTo>
                      <a:pt x="55" y="0"/>
                    </a:lnTo>
                    <a:lnTo>
                      <a:pt x="62" y="41"/>
                    </a:lnTo>
                    <a:lnTo>
                      <a:pt x="8" y="50"/>
                    </a:lnTo>
                    <a:lnTo>
                      <a:pt x="0" y="9"/>
                    </a:lnTo>
                    <a:close/>
                  </a:path>
                </a:pathLst>
              </a:custGeom>
              <a:solidFill>
                <a:schemeClr val="folHlink"/>
              </a:solidFill>
              <a:ln w="9525">
                <a:solidFill>
                  <a:schemeClr val="tx1"/>
                </a:solidFill>
                <a:round/>
                <a:headEnd/>
                <a:tailEnd/>
              </a:ln>
            </p:spPr>
            <p:txBody>
              <a:bodyPr/>
              <a:lstStyle/>
              <a:p>
                <a:endParaRPr lang="en-US"/>
              </a:p>
            </p:txBody>
          </p:sp>
          <p:sp>
            <p:nvSpPr>
              <p:cNvPr id="81181" name="Oval 334"/>
              <p:cNvSpPr>
                <a:spLocks noChangeArrowheads="1"/>
              </p:cNvSpPr>
              <p:nvPr/>
            </p:nvSpPr>
            <p:spPr bwMode="black">
              <a:xfrm>
                <a:off x="3354" y="1663"/>
                <a:ext cx="10" cy="10"/>
              </a:xfrm>
              <a:prstGeom prst="ellipse">
                <a:avLst/>
              </a:prstGeom>
              <a:solidFill>
                <a:schemeClr val="folHlink"/>
              </a:solidFill>
              <a:ln w="9525">
                <a:solidFill>
                  <a:schemeClr val="tx1"/>
                </a:solidFill>
                <a:round/>
                <a:headEnd/>
                <a:tailEnd/>
              </a:ln>
            </p:spPr>
            <p:txBody>
              <a:bodyPr/>
              <a:lstStyle/>
              <a:p>
                <a:endParaRPr lang="en-US"/>
              </a:p>
            </p:txBody>
          </p:sp>
          <p:sp>
            <p:nvSpPr>
              <p:cNvPr id="81182" name="Freeform 335"/>
              <p:cNvSpPr>
                <a:spLocks/>
              </p:cNvSpPr>
              <p:nvPr/>
            </p:nvSpPr>
            <p:spPr bwMode="black">
              <a:xfrm>
                <a:off x="3351" y="1667"/>
                <a:ext cx="13" cy="15"/>
              </a:xfrm>
              <a:custGeom>
                <a:avLst/>
                <a:gdLst>
                  <a:gd name="T0" fmla="*/ 0 w 52"/>
                  <a:gd name="T1" fmla="*/ 0 h 63"/>
                  <a:gd name="T2" fmla="*/ 0 w 52"/>
                  <a:gd name="T3" fmla="*/ 0 h 63"/>
                  <a:gd name="T4" fmla="*/ 0 w 52"/>
                  <a:gd name="T5" fmla="*/ 0 h 63"/>
                  <a:gd name="T6" fmla="*/ 0 w 52"/>
                  <a:gd name="T7" fmla="*/ 0 h 63"/>
                  <a:gd name="T8" fmla="*/ 0 w 52"/>
                  <a:gd name="T9" fmla="*/ 0 h 63"/>
                  <a:gd name="T10" fmla="*/ 0 60000 65536"/>
                  <a:gd name="T11" fmla="*/ 0 60000 65536"/>
                  <a:gd name="T12" fmla="*/ 0 60000 65536"/>
                  <a:gd name="T13" fmla="*/ 0 60000 65536"/>
                  <a:gd name="T14" fmla="*/ 0 60000 65536"/>
                  <a:gd name="T15" fmla="*/ 0 w 52"/>
                  <a:gd name="T16" fmla="*/ 0 h 63"/>
                  <a:gd name="T17" fmla="*/ 52 w 52"/>
                  <a:gd name="T18" fmla="*/ 63 h 63"/>
                </a:gdLst>
                <a:ahLst/>
                <a:cxnLst>
                  <a:cxn ang="T10">
                    <a:pos x="T0" y="T1"/>
                  </a:cxn>
                  <a:cxn ang="T11">
                    <a:pos x="T2" y="T3"/>
                  </a:cxn>
                  <a:cxn ang="T12">
                    <a:pos x="T4" y="T5"/>
                  </a:cxn>
                  <a:cxn ang="T13">
                    <a:pos x="T6" y="T7"/>
                  </a:cxn>
                  <a:cxn ang="T14">
                    <a:pos x="T8" y="T9"/>
                  </a:cxn>
                </a:cxnLst>
                <a:rect l="T15" t="T16" r="T17" b="T18"/>
                <a:pathLst>
                  <a:path w="52" h="63">
                    <a:moveTo>
                      <a:pt x="0" y="55"/>
                    </a:moveTo>
                    <a:lnTo>
                      <a:pt x="12" y="0"/>
                    </a:lnTo>
                    <a:lnTo>
                      <a:pt x="52" y="8"/>
                    </a:lnTo>
                    <a:lnTo>
                      <a:pt x="41" y="63"/>
                    </a:lnTo>
                    <a:lnTo>
                      <a:pt x="0" y="55"/>
                    </a:lnTo>
                    <a:close/>
                  </a:path>
                </a:pathLst>
              </a:custGeom>
              <a:solidFill>
                <a:schemeClr val="folHlink"/>
              </a:solidFill>
              <a:ln w="9525">
                <a:solidFill>
                  <a:schemeClr val="tx1"/>
                </a:solidFill>
                <a:round/>
                <a:headEnd/>
                <a:tailEnd/>
              </a:ln>
            </p:spPr>
            <p:txBody>
              <a:bodyPr/>
              <a:lstStyle/>
              <a:p>
                <a:endParaRPr lang="en-US"/>
              </a:p>
            </p:txBody>
          </p:sp>
          <p:sp>
            <p:nvSpPr>
              <p:cNvPr id="81183" name="Oval 336"/>
              <p:cNvSpPr>
                <a:spLocks noChangeArrowheads="1"/>
              </p:cNvSpPr>
              <p:nvPr/>
            </p:nvSpPr>
            <p:spPr bwMode="black">
              <a:xfrm>
                <a:off x="3358" y="1662"/>
                <a:ext cx="11" cy="10"/>
              </a:xfrm>
              <a:prstGeom prst="ellipse">
                <a:avLst/>
              </a:prstGeom>
              <a:solidFill>
                <a:schemeClr val="folHlink"/>
              </a:solidFill>
              <a:ln w="9525">
                <a:solidFill>
                  <a:schemeClr val="tx1"/>
                </a:solidFill>
                <a:round/>
                <a:headEnd/>
                <a:tailEnd/>
              </a:ln>
            </p:spPr>
            <p:txBody>
              <a:bodyPr/>
              <a:lstStyle/>
              <a:p>
                <a:endParaRPr lang="en-US"/>
              </a:p>
            </p:txBody>
          </p:sp>
          <p:sp>
            <p:nvSpPr>
              <p:cNvPr id="81184" name="Freeform 337"/>
              <p:cNvSpPr>
                <a:spLocks/>
              </p:cNvSpPr>
              <p:nvPr/>
            </p:nvSpPr>
            <p:spPr bwMode="black">
              <a:xfrm>
                <a:off x="3358" y="1662"/>
                <a:ext cx="6" cy="11"/>
              </a:xfrm>
              <a:custGeom>
                <a:avLst/>
                <a:gdLst>
                  <a:gd name="T0" fmla="*/ 0 w 22"/>
                  <a:gd name="T1" fmla="*/ 0 h 44"/>
                  <a:gd name="T2" fmla="*/ 0 w 22"/>
                  <a:gd name="T3" fmla="*/ 0 h 44"/>
                  <a:gd name="T4" fmla="*/ 0 w 22"/>
                  <a:gd name="T5" fmla="*/ 0 h 44"/>
                  <a:gd name="T6" fmla="*/ 0 w 22"/>
                  <a:gd name="T7" fmla="*/ 0 h 44"/>
                  <a:gd name="T8" fmla="*/ 0 w 22"/>
                  <a:gd name="T9" fmla="*/ 0 h 44"/>
                  <a:gd name="T10" fmla="*/ 0 60000 65536"/>
                  <a:gd name="T11" fmla="*/ 0 60000 65536"/>
                  <a:gd name="T12" fmla="*/ 0 60000 65536"/>
                  <a:gd name="T13" fmla="*/ 0 60000 65536"/>
                  <a:gd name="T14" fmla="*/ 0 60000 65536"/>
                  <a:gd name="T15" fmla="*/ 0 w 22"/>
                  <a:gd name="T16" fmla="*/ 0 h 44"/>
                  <a:gd name="T17" fmla="*/ 22 w 22"/>
                  <a:gd name="T18" fmla="*/ 44 h 44"/>
                </a:gdLst>
                <a:ahLst/>
                <a:cxnLst>
                  <a:cxn ang="T10">
                    <a:pos x="T0" y="T1"/>
                  </a:cxn>
                  <a:cxn ang="T11">
                    <a:pos x="T2" y="T3"/>
                  </a:cxn>
                  <a:cxn ang="T12">
                    <a:pos x="T4" y="T5"/>
                  </a:cxn>
                  <a:cxn ang="T13">
                    <a:pos x="T6" y="T7"/>
                  </a:cxn>
                  <a:cxn ang="T14">
                    <a:pos x="T8" y="T9"/>
                  </a:cxn>
                </a:cxnLst>
                <a:rect l="T15" t="T16" r="T17" b="T18"/>
                <a:pathLst>
                  <a:path w="22" h="44">
                    <a:moveTo>
                      <a:pt x="0" y="3"/>
                    </a:moveTo>
                    <a:lnTo>
                      <a:pt x="17" y="0"/>
                    </a:lnTo>
                    <a:lnTo>
                      <a:pt x="22" y="41"/>
                    </a:lnTo>
                    <a:lnTo>
                      <a:pt x="5" y="44"/>
                    </a:lnTo>
                    <a:lnTo>
                      <a:pt x="0" y="3"/>
                    </a:lnTo>
                    <a:close/>
                  </a:path>
                </a:pathLst>
              </a:custGeom>
              <a:solidFill>
                <a:schemeClr val="folHlink"/>
              </a:solidFill>
              <a:ln w="9525">
                <a:solidFill>
                  <a:schemeClr val="tx1"/>
                </a:solidFill>
                <a:round/>
                <a:headEnd/>
                <a:tailEnd/>
              </a:ln>
            </p:spPr>
            <p:txBody>
              <a:bodyPr/>
              <a:lstStyle/>
              <a:p>
                <a:endParaRPr lang="en-US"/>
              </a:p>
            </p:txBody>
          </p:sp>
          <p:sp>
            <p:nvSpPr>
              <p:cNvPr id="81185" name="Oval 338"/>
              <p:cNvSpPr>
                <a:spLocks noChangeArrowheads="1"/>
              </p:cNvSpPr>
              <p:nvPr/>
            </p:nvSpPr>
            <p:spPr bwMode="black">
              <a:xfrm>
                <a:off x="3366" y="1674"/>
                <a:ext cx="10" cy="10"/>
              </a:xfrm>
              <a:prstGeom prst="ellipse">
                <a:avLst/>
              </a:prstGeom>
              <a:solidFill>
                <a:schemeClr val="folHlink"/>
              </a:solidFill>
              <a:ln w="9525">
                <a:solidFill>
                  <a:schemeClr val="tx1"/>
                </a:solidFill>
                <a:round/>
                <a:headEnd/>
                <a:tailEnd/>
              </a:ln>
            </p:spPr>
            <p:txBody>
              <a:bodyPr/>
              <a:lstStyle/>
              <a:p>
                <a:endParaRPr lang="en-US"/>
              </a:p>
            </p:txBody>
          </p:sp>
          <p:sp>
            <p:nvSpPr>
              <p:cNvPr id="81186" name="Freeform 339"/>
              <p:cNvSpPr>
                <a:spLocks/>
              </p:cNvSpPr>
              <p:nvPr/>
            </p:nvSpPr>
            <p:spPr bwMode="black">
              <a:xfrm>
                <a:off x="3359" y="1665"/>
                <a:ext cx="16" cy="17"/>
              </a:xfrm>
              <a:custGeom>
                <a:avLst/>
                <a:gdLst>
                  <a:gd name="T0" fmla="*/ 0 w 65"/>
                  <a:gd name="T1" fmla="*/ 0 h 69"/>
                  <a:gd name="T2" fmla="*/ 0 w 65"/>
                  <a:gd name="T3" fmla="*/ 0 h 69"/>
                  <a:gd name="T4" fmla="*/ 0 w 65"/>
                  <a:gd name="T5" fmla="*/ 0 h 69"/>
                  <a:gd name="T6" fmla="*/ 0 w 65"/>
                  <a:gd name="T7" fmla="*/ 0 h 69"/>
                  <a:gd name="T8" fmla="*/ 0 w 65"/>
                  <a:gd name="T9" fmla="*/ 0 h 69"/>
                  <a:gd name="T10" fmla="*/ 0 60000 65536"/>
                  <a:gd name="T11" fmla="*/ 0 60000 65536"/>
                  <a:gd name="T12" fmla="*/ 0 60000 65536"/>
                  <a:gd name="T13" fmla="*/ 0 60000 65536"/>
                  <a:gd name="T14" fmla="*/ 0 60000 65536"/>
                  <a:gd name="T15" fmla="*/ 0 w 65"/>
                  <a:gd name="T16" fmla="*/ 0 h 69"/>
                  <a:gd name="T17" fmla="*/ 65 w 65"/>
                  <a:gd name="T18" fmla="*/ 69 h 69"/>
                </a:gdLst>
                <a:ahLst/>
                <a:cxnLst>
                  <a:cxn ang="T10">
                    <a:pos x="T0" y="T1"/>
                  </a:cxn>
                  <a:cxn ang="T11">
                    <a:pos x="T2" y="T3"/>
                  </a:cxn>
                  <a:cxn ang="T12">
                    <a:pos x="T4" y="T5"/>
                  </a:cxn>
                  <a:cxn ang="T13">
                    <a:pos x="T6" y="T7"/>
                  </a:cxn>
                  <a:cxn ang="T14">
                    <a:pos x="T8" y="T9"/>
                  </a:cxn>
                </a:cxnLst>
                <a:rect l="T15" t="T16" r="T17" b="T18"/>
                <a:pathLst>
                  <a:path w="65" h="69">
                    <a:moveTo>
                      <a:pt x="36" y="0"/>
                    </a:moveTo>
                    <a:lnTo>
                      <a:pt x="65" y="49"/>
                    </a:lnTo>
                    <a:lnTo>
                      <a:pt x="29" y="69"/>
                    </a:lnTo>
                    <a:lnTo>
                      <a:pt x="0" y="21"/>
                    </a:lnTo>
                    <a:lnTo>
                      <a:pt x="36" y="0"/>
                    </a:lnTo>
                    <a:close/>
                  </a:path>
                </a:pathLst>
              </a:custGeom>
              <a:solidFill>
                <a:schemeClr val="folHlink"/>
              </a:solidFill>
              <a:ln w="9525">
                <a:solidFill>
                  <a:schemeClr val="tx1"/>
                </a:solidFill>
                <a:round/>
                <a:headEnd/>
                <a:tailEnd/>
              </a:ln>
            </p:spPr>
            <p:txBody>
              <a:bodyPr/>
              <a:lstStyle/>
              <a:p>
                <a:endParaRPr lang="en-US"/>
              </a:p>
            </p:txBody>
          </p:sp>
          <p:sp>
            <p:nvSpPr>
              <p:cNvPr id="81187" name="Oval 340"/>
              <p:cNvSpPr>
                <a:spLocks noChangeArrowheads="1"/>
              </p:cNvSpPr>
              <p:nvPr/>
            </p:nvSpPr>
            <p:spPr bwMode="black">
              <a:xfrm>
                <a:off x="3379" y="1672"/>
                <a:ext cx="11" cy="10"/>
              </a:xfrm>
              <a:prstGeom prst="ellipse">
                <a:avLst/>
              </a:prstGeom>
              <a:solidFill>
                <a:schemeClr val="folHlink"/>
              </a:solidFill>
              <a:ln w="9525">
                <a:solidFill>
                  <a:schemeClr val="tx1"/>
                </a:solidFill>
                <a:round/>
                <a:headEnd/>
                <a:tailEnd/>
              </a:ln>
            </p:spPr>
            <p:txBody>
              <a:bodyPr/>
              <a:lstStyle/>
              <a:p>
                <a:endParaRPr lang="en-US"/>
              </a:p>
            </p:txBody>
          </p:sp>
          <p:sp>
            <p:nvSpPr>
              <p:cNvPr id="81188" name="Freeform 341"/>
              <p:cNvSpPr>
                <a:spLocks/>
              </p:cNvSpPr>
              <p:nvPr/>
            </p:nvSpPr>
            <p:spPr bwMode="black">
              <a:xfrm>
                <a:off x="3370" y="1672"/>
                <a:ext cx="15" cy="12"/>
              </a:xfrm>
              <a:custGeom>
                <a:avLst/>
                <a:gdLst>
                  <a:gd name="T0" fmla="*/ 0 w 63"/>
                  <a:gd name="T1" fmla="*/ 0 h 50"/>
                  <a:gd name="T2" fmla="*/ 0 w 63"/>
                  <a:gd name="T3" fmla="*/ 0 h 50"/>
                  <a:gd name="T4" fmla="*/ 0 w 63"/>
                  <a:gd name="T5" fmla="*/ 0 h 50"/>
                  <a:gd name="T6" fmla="*/ 0 w 63"/>
                  <a:gd name="T7" fmla="*/ 0 h 50"/>
                  <a:gd name="T8" fmla="*/ 0 w 63"/>
                  <a:gd name="T9" fmla="*/ 0 h 50"/>
                  <a:gd name="T10" fmla="*/ 0 60000 65536"/>
                  <a:gd name="T11" fmla="*/ 0 60000 65536"/>
                  <a:gd name="T12" fmla="*/ 0 60000 65536"/>
                  <a:gd name="T13" fmla="*/ 0 60000 65536"/>
                  <a:gd name="T14" fmla="*/ 0 60000 65536"/>
                  <a:gd name="T15" fmla="*/ 0 w 63"/>
                  <a:gd name="T16" fmla="*/ 0 h 50"/>
                  <a:gd name="T17" fmla="*/ 63 w 63"/>
                  <a:gd name="T18" fmla="*/ 50 h 50"/>
                </a:gdLst>
                <a:ahLst/>
                <a:cxnLst>
                  <a:cxn ang="T10">
                    <a:pos x="T0" y="T1"/>
                  </a:cxn>
                  <a:cxn ang="T11">
                    <a:pos x="T2" y="T3"/>
                  </a:cxn>
                  <a:cxn ang="T12">
                    <a:pos x="T4" y="T5"/>
                  </a:cxn>
                  <a:cxn ang="T13">
                    <a:pos x="T6" y="T7"/>
                  </a:cxn>
                  <a:cxn ang="T14">
                    <a:pos x="T8" y="T9"/>
                  </a:cxn>
                </a:cxnLst>
                <a:rect l="T15" t="T16" r="T17" b="T18"/>
                <a:pathLst>
                  <a:path w="63" h="50">
                    <a:moveTo>
                      <a:pt x="0" y="9"/>
                    </a:moveTo>
                    <a:lnTo>
                      <a:pt x="55" y="0"/>
                    </a:lnTo>
                    <a:lnTo>
                      <a:pt x="63" y="41"/>
                    </a:lnTo>
                    <a:lnTo>
                      <a:pt x="8" y="50"/>
                    </a:lnTo>
                    <a:lnTo>
                      <a:pt x="0" y="9"/>
                    </a:lnTo>
                    <a:close/>
                  </a:path>
                </a:pathLst>
              </a:custGeom>
              <a:solidFill>
                <a:schemeClr val="folHlink"/>
              </a:solidFill>
              <a:ln w="9525">
                <a:solidFill>
                  <a:schemeClr val="tx1"/>
                </a:solidFill>
                <a:round/>
                <a:headEnd/>
                <a:tailEnd/>
              </a:ln>
            </p:spPr>
            <p:txBody>
              <a:bodyPr/>
              <a:lstStyle/>
              <a:p>
                <a:endParaRPr lang="en-US"/>
              </a:p>
            </p:txBody>
          </p:sp>
          <p:sp>
            <p:nvSpPr>
              <p:cNvPr id="81189" name="Oval 342"/>
              <p:cNvSpPr>
                <a:spLocks noChangeArrowheads="1"/>
              </p:cNvSpPr>
              <p:nvPr/>
            </p:nvSpPr>
            <p:spPr bwMode="black">
              <a:xfrm>
                <a:off x="3519" y="1632"/>
                <a:ext cx="10" cy="11"/>
              </a:xfrm>
              <a:prstGeom prst="ellipse">
                <a:avLst/>
              </a:prstGeom>
              <a:solidFill>
                <a:schemeClr val="folHlink"/>
              </a:solidFill>
              <a:ln w="9525">
                <a:solidFill>
                  <a:schemeClr val="tx1"/>
                </a:solidFill>
                <a:round/>
                <a:headEnd/>
                <a:tailEnd/>
              </a:ln>
            </p:spPr>
            <p:txBody>
              <a:bodyPr/>
              <a:lstStyle/>
              <a:p>
                <a:endParaRPr lang="en-US"/>
              </a:p>
            </p:txBody>
          </p:sp>
          <p:sp>
            <p:nvSpPr>
              <p:cNvPr id="81190" name="Freeform 343"/>
              <p:cNvSpPr>
                <a:spLocks/>
              </p:cNvSpPr>
              <p:nvPr/>
            </p:nvSpPr>
            <p:spPr bwMode="black">
              <a:xfrm>
                <a:off x="3520" y="1635"/>
                <a:ext cx="18" cy="21"/>
              </a:xfrm>
              <a:custGeom>
                <a:avLst/>
                <a:gdLst>
                  <a:gd name="T0" fmla="*/ 0 w 75"/>
                  <a:gd name="T1" fmla="*/ 0 h 87"/>
                  <a:gd name="T2" fmla="*/ 0 w 75"/>
                  <a:gd name="T3" fmla="*/ 0 h 87"/>
                  <a:gd name="T4" fmla="*/ 0 w 75"/>
                  <a:gd name="T5" fmla="*/ 0 h 87"/>
                  <a:gd name="T6" fmla="*/ 0 w 75"/>
                  <a:gd name="T7" fmla="*/ 0 h 87"/>
                  <a:gd name="T8" fmla="*/ 0 w 75"/>
                  <a:gd name="T9" fmla="*/ 0 h 87"/>
                  <a:gd name="T10" fmla="*/ 0 60000 65536"/>
                  <a:gd name="T11" fmla="*/ 0 60000 65536"/>
                  <a:gd name="T12" fmla="*/ 0 60000 65536"/>
                  <a:gd name="T13" fmla="*/ 0 60000 65536"/>
                  <a:gd name="T14" fmla="*/ 0 60000 65536"/>
                  <a:gd name="T15" fmla="*/ 0 w 75"/>
                  <a:gd name="T16" fmla="*/ 0 h 87"/>
                  <a:gd name="T17" fmla="*/ 75 w 75"/>
                  <a:gd name="T18" fmla="*/ 87 h 87"/>
                </a:gdLst>
                <a:ahLst/>
                <a:cxnLst>
                  <a:cxn ang="T10">
                    <a:pos x="T0" y="T1"/>
                  </a:cxn>
                  <a:cxn ang="T11">
                    <a:pos x="T2" y="T3"/>
                  </a:cxn>
                  <a:cxn ang="T12">
                    <a:pos x="T4" y="T5"/>
                  </a:cxn>
                  <a:cxn ang="T13">
                    <a:pos x="T6" y="T7"/>
                  </a:cxn>
                  <a:cxn ang="T14">
                    <a:pos x="T8" y="T9"/>
                  </a:cxn>
                </a:cxnLst>
                <a:rect l="T15" t="T16" r="T17" b="T18"/>
                <a:pathLst>
                  <a:path w="75" h="87">
                    <a:moveTo>
                      <a:pt x="40" y="87"/>
                    </a:moveTo>
                    <a:lnTo>
                      <a:pt x="0" y="23"/>
                    </a:lnTo>
                    <a:lnTo>
                      <a:pt x="36" y="0"/>
                    </a:lnTo>
                    <a:lnTo>
                      <a:pt x="75" y="64"/>
                    </a:lnTo>
                    <a:lnTo>
                      <a:pt x="40" y="87"/>
                    </a:lnTo>
                    <a:close/>
                  </a:path>
                </a:pathLst>
              </a:custGeom>
              <a:solidFill>
                <a:schemeClr val="folHlink"/>
              </a:solidFill>
              <a:ln w="9525">
                <a:solidFill>
                  <a:schemeClr val="tx1"/>
                </a:solidFill>
                <a:round/>
                <a:headEnd/>
                <a:tailEnd/>
              </a:ln>
            </p:spPr>
            <p:txBody>
              <a:bodyPr/>
              <a:lstStyle/>
              <a:p>
                <a:endParaRPr lang="en-US"/>
              </a:p>
            </p:txBody>
          </p:sp>
          <p:sp>
            <p:nvSpPr>
              <p:cNvPr id="81191" name="Oval 344"/>
              <p:cNvSpPr>
                <a:spLocks noChangeArrowheads="1"/>
              </p:cNvSpPr>
              <p:nvPr/>
            </p:nvSpPr>
            <p:spPr bwMode="black">
              <a:xfrm>
                <a:off x="3523" y="1615"/>
                <a:ext cx="11" cy="11"/>
              </a:xfrm>
              <a:prstGeom prst="ellipse">
                <a:avLst/>
              </a:prstGeom>
              <a:solidFill>
                <a:schemeClr val="folHlink"/>
              </a:solidFill>
              <a:ln w="9525">
                <a:solidFill>
                  <a:schemeClr val="tx1"/>
                </a:solidFill>
                <a:round/>
                <a:headEnd/>
                <a:tailEnd/>
              </a:ln>
            </p:spPr>
            <p:txBody>
              <a:bodyPr/>
              <a:lstStyle/>
              <a:p>
                <a:endParaRPr lang="en-US"/>
              </a:p>
            </p:txBody>
          </p:sp>
          <p:sp>
            <p:nvSpPr>
              <p:cNvPr id="81192" name="Freeform 345"/>
              <p:cNvSpPr>
                <a:spLocks/>
              </p:cNvSpPr>
              <p:nvPr/>
            </p:nvSpPr>
            <p:spPr bwMode="black">
              <a:xfrm>
                <a:off x="3519" y="1619"/>
                <a:ext cx="15" cy="20"/>
              </a:xfrm>
              <a:custGeom>
                <a:avLst/>
                <a:gdLst>
                  <a:gd name="T0" fmla="*/ 0 w 58"/>
                  <a:gd name="T1" fmla="*/ 0 h 78"/>
                  <a:gd name="T2" fmla="*/ 0 w 58"/>
                  <a:gd name="T3" fmla="*/ 0 h 78"/>
                  <a:gd name="T4" fmla="*/ 0 w 58"/>
                  <a:gd name="T5" fmla="*/ 0 h 78"/>
                  <a:gd name="T6" fmla="*/ 0 w 58"/>
                  <a:gd name="T7" fmla="*/ 0 h 78"/>
                  <a:gd name="T8" fmla="*/ 0 w 58"/>
                  <a:gd name="T9" fmla="*/ 0 h 78"/>
                  <a:gd name="T10" fmla="*/ 0 60000 65536"/>
                  <a:gd name="T11" fmla="*/ 0 60000 65536"/>
                  <a:gd name="T12" fmla="*/ 0 60000 65536"/>
                  <a:gd name="T13" fmla="*/ 0 60000 65536"/>
                  <a:gd name="T14" fmla="*/ 0 60000 65536"/>
                  <a:gd name="T15" fmla="*/ 0 w 58"/>
                  <a:gd name="T16" fmla="*/ 0 h 78"/>
                  <a:gd name="T17" fmla="*/ 58 w 58"/>
                  <a:gd name="T18" fmla="*/ 78 h 78"/>
                </a:gdLst>
                <a:ahLst/>
                <a:cxnLst>
                  <a:cxn ang="T10">
                    <a:pos x="T0" y="T1"/>
                  </a:cxn>
                  <a:cxn ang="T11">
                    <a:pos x="T2" y="T3"/>
                  </a:cxn>
                  <a:cxn ang="T12">
                    <a:pos x="T4" y="T5"/>
                  </a:cxn>
                  <a:cxn ang="T13">
                    <a:pos x="T6" y="T7"/>
                  </a:cxn>
                  <a:cxn ang="T14">
                    <a:pos x="T8" y="T9"/>
                  </a:cxn>
                </a:cxnLst>
                <a:rect l="T15" t="T16" r="T17" b="T18"/>
                <a:pathLst>
                  <a:path w="58" h="78">
                    <a:moveTo>
                      <a:pt x="0" y="68"/>
                    </a:moveTo>
                    <a:lnTo>
                      <a:pt x="17" y="0"/>
                    </a:lnTo>
                    <a:lnTo>
                      <a:pt x="58" y="10"/>
                    </a:lnTo>
                    <a:lnTo>
                      <a:pt x="40" y="78"/>
                    </a:lnTo>
                    <a:lnTo>
                      <a:pt x="0" y="68"/>
                    </a:lnTo>
                    <a:close/>
                  </a:path>
                </a:pathLst>
              </a:custGeom>
              <a:solidFill>
                <a:schemeClr val="folHlink"/>
              </a:solidFill>
              <a:ln w="9525">
                <a:solidFill>
                  <a:schemeClr val="tx1"/>
                </a:solidFill>
                <a:round/>
                <a:headEnd/>
                <a:tailEnd/>
              </a:ln>
            </p:spPr>
            <p:txBody>
              <a:bodyPr/>
              <a:lstStyle/>
              <a:p>
                <a:endParaRPr lang="en-US"/>
              </a:p>
            </p:txBody>
          </p:sp>
          <p:sp>
            <p:nvSpPr>
              <p:cNvPr id="81193" name="Oval 346"/>
              <p:cNvSpPr>
                <a:spLocks noChangeArrowheads="1"/>
              </p:cNvSpPr>
              <p:nvPr/>
            </p:nvSpPr>
            <p:spPr bwMode="black">
              <a:xfrm>
                <a:off x="3509" y="1618"/>
                <a:ext cx="11" cy="10"/>
              </a:xfrm>
              <a:prstGeom prst="ellipse">
                <a:avLst/>
              </a:prstGeom>
              <a:solidFill>
                <a:schemeClr val="folHlink"/>
              </a:solidFill>
              <a:ln w="9525">
                <a:solidFill>
                  <a:schemeClr val="tx1"/>
                </a:solidFill>
                <a:round/>
                <a:headEnd/>
                <a:tailEnd/>
              </a:ln>
            </p:spPr>
            <p:txBody>
              <a:bodyPr/>
              <a:lstStyle/>
              <a:p>
                <a:endParaRPr lang="en-US"/>
              </a:p>
            </p:txBody>
          </p:sp>
          <p:sp>
            <p:nvSpPr>
              <p:cNvPr id="81194" name="Freeform 347"/>
              <p:cNvSpPr>
                <a:spLocks/>
              </p:cNvSpPr>
              <p:nvPr/>
            </p:nvSpPr>
            <p:spPr bwMode="black">
              <a:xfrm>
                <a:off x="3514" y="1615"/>
                <a:ext cx="15" cy="13"/>
              </a:xfrm>
              <a:custGeom>
                <a:avLst/>
                <a:gdLst>
                  <a:gd name="T0" fmla="*/ 0 w 64"/>
                  <a:gd name="T1" fmla="*/ 0 h 49"/>
                  <a:gd name="T2" fmla="*/ 0 w 64"/>
                  <a:gd name="T3" fmla="*/ 0 h 49"/>
                  <a:gd name="T4" fmla="*/ 0 w 64"/>
                  <a:gd name="T5" fmla="*/ 0 h 49"/>
                  <a:gd name="T6" fmla="*/ 0 w 64"/>
                  <a:gd name="T7" fmla="*/ 0 h 49"/>
                  <a:gd name="T8" fmla="*/ 0 w 64"/>
                  <a:gd name="T9" fmla="*/ 0 h 49"/>
                  <a:gd name="T10" fmla="*/ 0 60000 65536"/>
                  <a:gd name="T11" fmla="*/ 0 60000 65536"/>
                  <a:gd name="T12" fmla="*/ 0 60000 65536"/>
                  <a:gd name="T13" fmla="*/ 0 60000 65536"/>
                  <a:gd name="T14" fmla="*/ 0 60000 65536"/>
                  <a:gd name="T15" fmla="*/ 0 w 64"/>
                  <a:gd name="T16" fmla="*/ 0 h 49"/>
                  <a:gd name="T17" fmla="*/ 64 w 64"/>
                  <a:gd name="T18" fmla="*/ 49 h 49"/>
                </a:gdLst>
                <a:ahLst/>
                <a:cxnLst>
                  <a:cxn ang="T10">
                    <a:pos x="T0" y="T1"/>
                  </a:cxn>
                  <a:cxn ang="T11">
                    <a:pos x="T2" y="T3"/>
                  </a:cxn>
                  <a:cxn ang="T12">
                    <a:pos x="T4" y="T5"/>
                  </a:cxn>
                  <a:cxn ang="T13">
                    <a:pos x="T6" y="T7"/>
                  </a:cxn>
                  <a:cxn ang="T14">
                    <a:pos x="T8" y="T9"/>
                  </a:cxn>
                </a:cxnLst>
                <a:rect l="T15" t="T16" r="T17" b="T18"/>
                <a:pathLst>
                  <a:path w="64" h="49">
                    <a:moveTo>
                      <a:pt x="64" y="41"/>
                    </a:moveTo>
                    <a:lnTo>
                      <a:pt x="8" y="49"/>
                    </a:lnTo>
                    <a:lnTo>
                      <a:pt x="0" y="9"/>
                    </a:lnTo>
                    <a:lnTo>
                      <a:pt x="56" y="0"/>
                    </a:lnTo>
                    <a:lnTo>
                      <a:pt x="64" y="41"/>
                    </a:lnTo>
                    <a:close/>
                  </a:path>
                </a:pathLst>
              </a:custGeom>
              <a:solidFill>
                <a:schemeClr val="folHlink"/>
              </a:solidFill>
              <a:ln w="9525">
                <a:solidFill>
                  <a:schemeClr val="tx1"/>
                </a:solidFill>
                <a:round/>
                <a:headEnd/>
                <a:tailEnd/>
              </a:ln>
            </p:spPr>
            <p:txBody>
              <a:bodyPr/>
              <a:lstStyle/>
              <a:p>
                <a:endParaRPr lang="en-US"/>
              </a:p>
            </p:txBody>
          </p:sp>
          <p:sp>
            <p:nvSpPr>
              <p:cNvPr id="81195" name="Oval 348"/>
              <p:cNvSpPr>
                <a:spLocks noChangeArrowheads="1"/>
              </p:cNvSpPr>
              <p:nvPr/>
            </p:nvSpPr>
            <p:spPr bwMode="black">
              <a:xfrm>
                <a:off x="3506" y="1631"/>
                <a:ext cx="10" cy="10"/>
              </a:xfrm>
              <a:prstGeom prst="ellipse">
                <a:avLst/>
              </a:prstGeom>
              <a:solidFill>
                <a:schemeClr val="folHlink"/>
              </a:solidFill>
              <a:ln w="9525">
                <a:solidFill>
                  <a:schemeClr val="tx1"/>
                </a:solidFill>
                <a:round/>
                <a:headEnd/>
                <a:tailEnd/>
              </a:ln>
            </p:spPr>
            <p:txBody>
              <a:bodyPr/>
              <a:lstStyle/>
              <a:p>
                <a:endParaRPr lang="en-US"/>
              </a:p>
            </p:txBody>
          </p:sp>
          <p:sp>
            <p:nvSpPr>
              <p:cNvPr id="81196" name="Freeform 349"/>
              <p:cNvSpPr>
                <a:spLocks/>
              </p:cNvSpPr>
              <p:nvPr/>
            </p:nvSpPr>
            <p:spPr bwMode="black">
              <a:xfrm>
                <a:off x="3506" y="1621"/>
                <a:ext cx="14" cy="16"/>
              </a:xfrm>
              <a:custGeom>
                <a:avLst/>
                <a:gdLst>
                  <a:gd name="T0" fmla="*/ 0 w 53"/>
                  <a:gd name="T1" fmla="*/ 0 h 63"/>
                  <a:gd name="T2" fmla="*/ 0 w 53"/>
                  <a:gd name="T3" fmla="*/ 0 h 63"/>
                  <a:gd name="T4" fmla="*/ 0 w 53"/>
                  <a:gd name="T5" fmla="*/ 0 h 63"/>
                  <a:gd name="T6" fmla="*/ 0 w 53"/>
                  <a:gd name="T7" fmla="*/ 0 h 63"/>
                  <a:gd name="T8" fmla="*/ 0 w 53"/>
                  <a:gd name="T9" fmla="*/ 0 h 63"/>
                  <a:gd name="T10" fmla="*/ 0 60000 65536"/>
                  <a:gd name="T11" fmla="*/ 0 60000 65536"/>
                  <a:gd name="T12" fmla="*/ 0 60000 65536"/>
                  <a:gd name="T13" fmla="*/ 0 60000 65536"/>
                  <a:gd name="T14" fmla="*/ 0 60000 65536"/>
                  <a:gd name="T15" fmla="*/ 0 w 53"/>
                  <a:gd name="T16" fmla="*/ 0 h 63"/>
                  <a:gd name="T17" fmla="*/ 53 w 53"/>
                  <a:gd name="T18" fmla="*/ 63 h 63"/>
                </a:gdLst>
                <a:ahLst/>
                <a:cxnLst>
                  <a:cxn ang="T10">
                    <a:pos x="T0" y="T1"/>
                  </a:cxn>
                  <a:cxn ang="T11">
                    <a:pos x="T2" y="T3"/>
                  </a:cxn>
                  <a:cxn ang="T12">
                    <a:pos x="T4" y="T5"/>
                  </a:cxn>
                  <a:cxn ang="T13">
                    <a:pos x="T6" y="T7"/>
                  </a:cxn>
                  <a:cxn ang="T14">
                    <a:pos x="T8" y="T9"/>
                  </a:cxn>
                </a:cxnLst>
                <a:rect l="T15" t="T16" r="T17" b="T18"/>
                <a:pathLst>
                  <a:path w="53" h="63">
                    <a:moveTo>
                      <a:pt x="53" y="10"/>
                    </a:moveTo>
                    <a:lnTo>
                      <a:pt x="40" y="63"/>
                    </a:lnTo>
                    <a:lnTo>
                      <a:pt x="0" y="52"/>
                    </a:lnTo>
                    <a:lnTo>
                      <a:pt x="13" y="0"/>
                    </a:lnTo>
                    <a:lnTo>
                      <a:pt x="53" y="10"/>
                    </a:lnTo>
                    <a:close/>
                  </a:path>
                </a:pathLst>
              </a:custGeom>
              <a:solidFill>
                <a:schemeClr val="folHlink"/>
              </a:solidFill>
              <a:ln w="9525">
                <a:solidFill>
                  <a:schemeClr val="tx1"/>
                </a:solidFill>
                <a:round/>
                <a:headEnd/>
                <a:tailEnd/>
              </a:ln>
            </p:spPr>
            <p:txBody>
              <a:bodyPr/>
              <a:lstStyle/>
              <a:p>
                <a:endParaRPr lang="en-US"/>
              </a:p>
            </p:txBody>
          </p:sp>
          <p:sp>
            <p:nvSpPr>
              <p:cNvPr id="81197" name="Oval 350"/>
              <p:cNvSpPr>
                <a:spLocks noChangeArrowheads="1"/>
              </p:cNvSpPr>
              <p:nvPr/>
            </p:nvSpPr>
            <p:spPr bwMode="black">
              <a:xfrm>
                <a:off x="3502" y="1631"/>
                <a:ext cx="11" cy="11"/>
              </a:xfrm>
              <a:prstGeom prst="ellipse">
                <a:avLst/>
              </a:prstGeom>
              <a:solidFill>
                <a:schemeClr val="folHlink"/>
              </a:solidFill>
              <a:ln w="9525">
                <a:solidFill>
                  <a:schemeClr val="tx1"/>
                </a:solidFill>
                <a:round/>
                <a:headEnd/>
                <a:tailEnd/>
              </a:ln>
            </p:spPr>
            <p:txBody>
              <a:bodyPr/>
              <a:lstStyle/>
              <a:p>
                <a:endParaRPr lang="en-US"/>
              </a:p>
            </p:txBody>
          </p:sp>
          <p:sp>
            <p:nvSpPr>
              <p:cNvPr id="81198" name="Freeform 351"/>
              <p:cNvSpPr>
                <a:spLocks/>
              </p:cNvSpPr>
              <p:nvPr/>
            </p:nvSpPr>
            <p:spPr bwMode="black">
              <a:xfrm>
                <a:off x="3507" y="1631"/>
                <a:ext cx="5" cy="11"/>
              </a:xfrm>
              <a:custGeom>
                <a:avLst/>
                <a:gdLst>
                  <a:gd name="T0" fmla="*/ 0 w 23"/>
                  <a:gd name="T1" fmla="*/ 0 h 43"/>
                  <a:gd name="T2" fmla="*/ 0 w 23"/>
                  <a:gd name="T3" fmla="*/ 0 h 43"/>
                  <a:gd name="T4" fmla="*/ 0 w 23"/>
                  <a:gd name="T5" fmla="*/ 0 h 43"/>
                  <a:gd name="T6" fmla="*/ 0 w 23"/>
                  <a:gd name="T7" fmla="*/ 0 h 43"/>
                  <a:gd name="T8" fmla="*/ 0 w 23"/>
                  <a:gd name="T9" fmla="*/ 0 h 43"/>
                  <a:gd name="T10" fmla="*/ 0 60000 65536"/>
                  <a:gd name="T11" fmla="*/ 0 60000 65536"/>
                  <a:gd name="T12" fmla="*/ 0 60000 65536"/>
                  <a:gd name="T13" fmla="*/ 0 60000 65536"/>
                  <a:gd name="T14" fmla="*/ 0 60000 65536"/>
                  <a:gd name="T15" fmla="*/ 0 w 23"/>
                  <a:gd name="T16" fmla="*/ 0 h 43"/>
                  <a:gd name="T17" fmla="*/ 23 w 23"/>
                  <a:gd name="T18" fmla="*/ 43 h 43"/>
                </a:gdLst>
                <a:ahLst/>
                <a:cxnLst>
                  <a:cxn ang="T10">
                    <a:pos x="T0" y="T1"/>
                  </a:cxn>
                  <a:cxn ang="T11">
                    <a:pos x="T2" y="T3"/>
                  </a:cxn>
                  <a:cxn ang="T12">
                    <a:pos x="T4" y="T5"/>
                  </a:cxn>
                  <a:cxn ang="T13">
                    <a:pos x="T6" y="T7"/>
                  </a:cxn>
                  <a:cxn ang="T14">
                    <a:pos x="T8" y="T9"/>
                  </a:cxn>
                </a:cxnLst>
                <a:rect l="T15" t="T16" r="T17" b="T18"/>
                <a:pathLst>
                  <a:path w="23" h="43">
                    <a:moveTo>
                      <a:pt x="23" y="41"/>
                    </a:moveTo>
                    <a:lnTo>
                      <a:pt x="8" y="43"/>
                    </a:lnTo>
                    <a:lnTo>
                      <a:pt x="0" y="3"/>
                    </a:lnTo>
                    <a:lnTo>
                      <a:pt x="15" y="0"/>
                    </a:lnTo>
                    <a:lnTo>
                      <a:pt x="23" y="41"/>
                    </a:lnTo>
                    <a:close/>
                  </a:path>
                </a:pathLst>
              </a:custGeom>
              <a:solidFill>
                <a:schemeClr val="folHlink"/>
              </a:solidFill>
              <a:ln w="9525">
                <a:solidFill>
                  <a:schemeClr val="tx1"/>
                </a:solidFill>
                <a:round/>
                <a:headEnd/>
                <a:tailEnd/>
              </a:ln>
            </p:spPr>
            <p:txBody>
              <a:bodyPr/>
              <a:lstStyle/>
              <a:p>
                <a:endParaRPr lang="en-US"/>
              </a:p>
            </p:txBody>
          </p:sp>
          <p:sp>
            <p:nvSpPr>
              <p:cNvPr id="81199" name="Oval 352"/>
              <p:cNvSpPr>
                <a:spLocks noChangeArrowheads="1"/>
              </p:cNvSpPr>
              <p:nvPr/>
            </p:nvSpPr>
            <p:spPr bwMode="black">
              <a:xfrm>
                <a:off x="3495" y="1620"/>
                <a:ext cx="11" cy="10"/>
              </a:xfrm>
              <a:prstGeom prst="ellipse">
                <a:avLst/>
              </a:prstGeom>
              <a:solidFill>
                <a:schemeClr val="folHlink"/>
              </a:solidFill>
              <a:ln w="9525">
                <a:solidFill>
                  <a:schemeClr val="tx1"/>
                </a:solidFill>
                <a:round/>
                <a:headEnd/>
                <a:tailEnd/>
              </a:ln>
            </p:spPr>
            <p:txBody>
              <a:bodyPr/>
              <a:lstStyle/>
              <a:p>
                <a:endParaRPr lang="en-US"/>
              </a:p>
            </p:txBody>
          </p:sp>
          <p:sp>
            <p:nvSpPr>
              <p:cNvPr id="81200" name="Freeform 353"/>
              <p:cNvSpPr>
                <a:spLocks/>
              </p:cNvSpPr>
              <p:nvPr/>
            </p:nvSpPr>
            <p:spPr bwMode="black">
              <a:xfrm>
                <a:off x="3496" y="1622"/>
                <a:ext cx="16" cy="17"/>
              </a:xfrm>
              <a:custGeom>
                <a:avLst/>
                <a:gdLst>
                  <a:gd name="T0" fmla="*/ 0 w 64"/>
                  <a:gd name="T1" fmla="*/ 0 h 66"/>
                  <a:gd name="T2" fmla="*/ 0 w 64"/>
                  <a:gd name="T3" fmla="*/ 0 h 66"/>
                  <a:gd name="T4" fmla="*/ 0 w 64"/>
                  <a:gd name="T5" fmla="*/ 0 h 66"/>
                  <a:gd name="T6" fmla="*/ 0 w 64"/>
                  <a:gd name="T7" fmla="*/ 0 h 66"/>
                  <a:gd name="T8" fmla="*/ 0 w 64"/>
                  <a:gd name="T9" fmla="*/ 0 h 66"/>
                  <a:gd name="T10" fmla="*/ 0 60000 65536"/>
                  <a:gd name="T11" fmla="*/ 0 60000 65536"/>
                  <a:gd name="T12" fmla="*/ 0 60000 65536"/>
                  <a:gd name="T13" fmla="*/ 0 60000 65536"/>
                  <a:gd name="T14" fmla="*/ 0 60000 65536"/>
                  <a:gd name="T15" fmla="*/ 0 w 64"/>
                  <a:gd name="T16" fmla="*/ 0 h 66"/>
                  <a:gd name="T17" fmla="*/ 64 w 64"/>
                  <a:gd name="T18" fmla="*/ 66 h 66"/>
                </a:gdLst>
                <a:ahLst/>
                <a:cxnLst>
                  <a:cxn ang="T10">
                    <a:pos x="T0" y="T1"/>
                  </a:cxn>
                  <a:cxn ang="T11">
                    <a:pos x="T2" y="T3"/>
                  </a:cxn>
                  <a:cxn ang="T12">
                    <a:pos x="T4" y="T5"/>
                  </a:cxn>
                  <a:cxn ang="T13">
                    <a:pos x="T6" y="T7"/>
                  </a:cxn>
                  <a:cxn ang="T14">
                    <a:pos x="T8" y="T9"/>
                  </a:cxn>
                </a:cxnLst>
                <a:rect l="T15" t="T16" r="T17" b="T18"/>
                <a:pathLst>
                  <a:path w="64" h="66">
                    <a:moveTo>
                      <a:pt x="28" y="66"/>
                    </a:moveTo>
                    <a:lnTo>
                      <a:pt x="0" y="20"/>
                    </a:lnTo>
                    <a:lnTo>
                      <a:pt x="36" y="0"/>
                    </a:lnTo>
                    <a:lnTo>
                      <a:pt x="64" y="46"/>
                    </a:lnTo>
                    <a:lnTo>
                      <a:pt x="28" y="66"/>
                    </a:lnTo>
                    <a:close/>
                  </a:path>
                </a:pathLst>
              </a:custGeom>
              <a:solidFill>
                <a:schemeClr val="folHlink"/>
              </a:solidFill>
              <a:ln w="9525">
                <a:solidFill>
                  <a:schemeClr val="tx1"/>
                </a:solidFill>
                <a:round/>
                <a:headEnd/>
                <a:tailEnd/>
              </a:ln>
            </p:spPr>
            <p:txBody>
              <a:bodyPr/>
              <a:lstStyle/>
              <a:p>
                <a:endParaRPr lang="en-US"/>
              </a:p>
            </p:txBody>
          </p:sp>
          <p:sp>
            <p:nvSpPr>
              <p:cNvPr id="81201" name="Oval 354"/>
              <p:cNvSpPr>
                <a:spLocks noChangeArrowheads="1"/>
              </p:cNvSpPr>
              <p:nvPr/>
            </p:nvSpPr>
            <p:spPr bwMode="black">
              <a:xfrm>
                <a:off x="3481" y="1622"/>
                <a:ext cx="11" cy="10"/>
              </a:xfrm>
              <a:prstGeom prst="ellipse">
                <a:avLst/>
              </a:prstGeom>
              <a:solidFill>
                <a:schemeClr val="folHlink"/>
              </a:solidFill>
              <a:ln w="9525">
                <a:solidFill>
                  <a:schemeClr val="tx1"/>
                </a:solidFill>
                <a:round/>
                <a:headEnd/>
                <a:tailEnd/>
              </a:ln>
            </p:spPr>
            <p:txBody>
              <a:bodyPr/>
              <a:lstStyle/>
              <a:p>
                <a:endParaRPr lang="en-US"/>
              </a:p>
            </p:txBody>
          </p:sp>
          <p:sp>
            <p:nvSpPr>
              <p:cNvPr id="81202" name="Freeform 355"/>
              <p:cNvSpPr>
                <a:spLocks/>
              </p:cNvSpPr>
              <p:nvPr/>
            </p:nvSpPr>
            <p:spPr bwMode="black">
              <a:xfrm>
                <a:off x="3486" y="1620"/>
                <a:ext cx="15" cy="12"/>
              </a:xfrm>
              <a:custGeom>
                <a:avLst/>
                <a:gdLst>
                  <a:gd name="T0" fmla="*/ 0 w 64"/>
                  <a:gd name="T1" fmla="*/ 0 h 49"/>
                  <a:gd name="T2" fmla="*/ 0 w 64"/>
                  <a:gd name="T3" fmla="*/ 0 h 49"/>
                  <a:gd name="T4" fmla="*/ 0 w 64"/>
                  <a:gd name="T5" fmla="*/ 0 h 49"/>
                  <a:gd name="T6" fmla="*/ 0 w 64"/>
                  <a:gd name="T7" fmla="*/ 0 h 49"/>
                  <a:gd name="T8" fmla="*/ 0 w 64"/>
                  <a:gd name="T9" fmla="*/ 0 h 49"/>
                  <a:gd name="T10" fmla="*/ 0 60000 65536"/>
                  <a:gd name="T11" fmla="*/ 0 60000 65536"/>
                  <a:gd name="T12" fmla="*/ 0 60000 65536"/>
                  <a:gd name="T13" fmla="*/ 0 60000 65536"/>
                  <a:gd name="T14" fmla="*/ 0 60000 65536"/>
                  <a:gd name="T15" fmla="*/ 0 w 64"/>
                  <a:gd name="T16" fmla="*/ 0 h 49"/>
                  <a:gd name="T17" fmla="*/ 64 w 64"/>
                  <a:gd name="T18" fmla="*/ 49 h 49"/>
                </a:gdLst>
                <a:ahLst/>
                <a:cxnLst>
                  <a:cxn ang="T10">
                    <a:pos x="T0" y="T1"/>
                  </a:cxn>
                  <a:cxn ang="T11">
                    <a:pos x="T2" y="T3"/>
                  </a:cxn>
                  <a:cxn ang="T12">
                    <a:pos x="T4" y="T5"/>
                  </a:cxn>
                  <a:cxn ang="T13">
                    <a:pos x="T6" y="T7"/>
                  </a:cxn>
                  <a:cxn ang="T14">
                    <a:pos x="T8" y="T9"/>
                  </a:cxn>
                </a:cxnLst>
                <a:rect l="T15" t="T16" r="T17" b="T18"/>
                <a:pathLst>
                  <a:path w="64" h="49">
                    <a:moveTo>
                      <a:pt x="64" y="40"/>
                    </a:moveTo>
                    <a:lnTo>
                      <a:pt x="8" y="49"/>
                    </a:lnTo>
                    <a:lnTo>
                      <a:pt x="0" y="8"/>
                    </a:lnTo>
                    <a:lnTo>
                      <a:pt x="56" y="0"/>
                    </a:lnTo>
                    <a:lnTo>
                      <a:pt x="64" y="40"/>
                    </a:lnTo>
                    <a:close/>
                  </a:path>
                </a:pathLst>
              </a:custGeom>
              <a:solidFill>
                <a:schemeClr val="folHlink"/>
              </a:solidFill>
              <a:ln w="9525">
                <a:solidFill>
                  <a:schemeClr val="tx1"/>
                </a:solidFill>
                <a:round/>
                <a:headEnd/>
                <a:tailEnd/>
              </a:ln>
            </p:spPr>
            <p:txBody>
              <a:bodyPr/>
              <a:lstStyle/>
              <a:p>
                <a:endParaRPr lang="en-US"/>
              </a:p>
            </p:txBody>
          </p:sp>
          <p:sp>
            <p:nvSpPr>
              <p:cNvPr id="81203" name="Oval 356"/>
              <p:cNvSpPr>
                <a:spLocks noChangeArrowheads="1"/>
              </p:cNvSpPr>
              <p:nvPr/>
            </p:nvSpPr>
            <p:spPr bwMode="black">
              <a:xfrm>
                <a:off x="3491" y="1636"/>
                <a:ext cx="10" cy="11"/>
              </a:xfrm>
              <a:prstGeom prst="ellipse">
                <a:avLst/>
              </a:prstGeom>
              <a:solidFill>
                <a:schemeClr val="folHlink"/>
              </a:solidFill>
              <a:ln w="9525">
                <a:solidFill>
                  <a:schemeClr val="tx1"/>
                </a:solidFill>
                <a:round/>
                <a:headEnd/>
                <a:tailEnd/>
              </a:ln>
            </p:spPr>
            <p:txBody>
              <a:bodyPr/>
              <a:lstStyle/>
              <a:p>
                <a:endParaRPr lang="en-US"/>
              </a:p>
            </p:txBody>
          </p:sp>
          <p:sp>
            <p:nvSpPr>
              <p:cNvPr id="81204" name="Freeform 357"/>
              <p:cNvSpPr>
                <a:spLocks/>
              </p:cNvSpPr>
              <p:nvPr/>
            </p:nvSpPr>
            <p:spPr bwMode="black">
              <a:xfrm>
                <a:off x="3482" y="1624"/>
                <a:ext cx="18" cy="20"/>
              </a:xfrm>
              <a:custGeom>
                <a:avLst/>
                <a:gdLst>
                  <a:gd name="T0" fmla="*/ 0 w 72"/>
                  <a:gd name="T1" fmla="*/ 0 h 81"/>
                  <a:gd name="T2" fmla="*/ 0 w 72"/>
                  <a:gd name="T3" fmla="*/ 0 h 81"/>
                  <a:gd name="T4" fmla="*/ 0 w 72"/>
                  <a:gd name="T5" fmla="*/ 0 h 81"/>
                  <a:gd name="T6" fmla="*/ 0 w 72"/>
                  <a:gd name="T7" fmla="*/ 0 h 81"/>
                  <a:gd name="T8" fmla="*/ 0 w 72"/>
                  <a:gd name="T9" fmla="*/ 0 h 81"/>
                  <a:gd name="T10" fmla="*/ 0 60000 65536"/>
                  <a:gd name="T11" fmla="*/ 0 60000 65536"/>
                  <a:gd name="T12" fmla="*/ 0 60000 65536"/>
                  <a:gd name="T13" fmla="*/ 0 60000 65536"/>
                  <a:gd name="T14" fmla="*/ 0 60000 65536"/>
                  <a:gd name="T15" fmla="*/ 0 w 72"/>
                  <a:gd name="T16" fmla="*/ 0 h 81"/>
                  <a:gd name="T17" fmla="*/ 72 w 72"/>
                  <a:gd name="T18" fmla="*/ 81 h 81"/>
                </a:gdLst>
                <a:ahLst/>
                <a:cxnLst>
                  <a:cxn ang="T10">
                    <a:pos x="T0" y="T1"/>
                  </a:cxn>
                  <a:cxn ang="T11">
                    <a:pos x="T2" y="T3"/>
                  </a:cxn>
                  <a:cxn ang="T12">
                    <a:pos x="T4" y="T5"/>
                  </a:cxn>
                  <a:cxn ang="T13">
                    <a:pos x="T6" y="T7"/>
                  </a:cxn>
                  <a:cxn ang="T14">
                    <a:pos x="T8" y="T9"/>
                  </a:cxn>
                </a:cxnLst>
                <a:rect l="T15" t="T16" r="T17" b="T18"/>
                <a:pathLst>
                  <a:path w="72" h="81">
                    <a:moveTo>
                      <a:pt x="33" y="0"/>
                    </a:moveTo>
                    <a:lnTo>
                      <a:pt x="72" y="58"/>
                    </a:lnTo>
                    <a:lnTo>
                      <a:pt x="39" y="81"/>
                    </a:lnTo>
                    <a:lnTo>
                      <a:pt x="0" y="23"/>
                    </a:lnTo>
                    <a:lnTo>
                      <a:pt x="33" y="0"/>
                    </a:lnTo>
                    <a:close/>
                  </a:path>
                </a:pathLst>
              </a:custGeom>
              <a:solidFill>
                <a:schemeClr val="folHlink"/>
              </a:solidFill>
              <a:ln w="9525">
                <a:solidFill>
                  <a:schemeClr val="tx1"/>
                </a:solidFill>
                <a:round/>
                <a:headEnd/>
                <a:tailEnd/>
              </a:ln>
            </p:spPr>
            <p:txBody>
              <a:bodyPr/>
              <a:lstStyle/>
              <a:p>
                <a:endParaRPr lang="en-US"/>
              </a:p>
            </p:txBody>
          </p:sp>
          <p:sp>
            <p:nvSpPr>
              <p:cNvPr id="81205" name="Oval 358"/>
              <p:cNvSpPr>
                <a:spLocks noChangeArrowheads="1"/>
              </p:cNvSpPr>
              <p:nvPr/>
            </p:nvSpPr>
            <p:spPr bwMode="black">
              <a:xfrm>
                <a:off x="3487" y="1655"/>
                <a:ext cx="10" cy="10"/>
              </a:xfrm>
              <a:prstGeom prst="ellipse">
                <a:avLst/>
              </a:prstGeom>
              <a:solidFill>
                <a:schemeClr val="folHlink"/>
              </a:solidFill>
              <a:ln w="9525">
                <a:solidFill>
                  <a:schemeClr val="tx1"/>
                </a:solidFill>
                <a:round/>
                <a:headEnd/>
                <a:tailEnd/>
              </a:ln>
            </p:spPr>
            <p:txBody>
              <a:bodyPr/>
              <a:lstStyle/>
              <a:p>
                <a:endParaRPr lang="en-US"/>
              </a:p>
            </p:txBody>
          </p:sp>
          <p:sp>
            <p:nvSpPr>
              <p:cNvPr id="81206" name="Freeform 359"/>
              <p:cNvSpPr>
                <a:spLocks/>
              </p:cNvSpPr>
              <p:nvPr/>
            </p:nvSpPr>
            <p:spPr bwMode="black">
              <a:xfrm>
                <a:off x="3487" y="1640"/>
                <a:ext cx="14" cy="21"/>
              </a:xfrm>
              <a:custGeom>
                <a:avLst/>
                <a:gdLst>
                  <a:gd name="T0" fmla="*/ 0 w 57"/>
                  <a:gd name="T1" fmla="*/ 0 h 85"/>
                  <a:gd name="T2" fmla="*/ 0 w 57"/>
                  <a:gd name="T3" fmla="*/ 0 h 85"/>
                  <a:gd name="T4" fmla="*/ 0 w 57"/>
                  <a:gd name="T5" fmla="*/ 0 h 85"/>
                  <a:gd name="T6" fmla="*/ 0 w 57"/>
                  <a:gd name="T7" fmla="*/ 0 h 85"/>
                  <a:gd name="T8" fmla="*/ 0 w 57"/>
                  <a:gd name="T9" fmla="*/ 0 h 85"/>
                  <a:gd name="T10" fmla="*/ 0 60000 65536"/>
                  <a:gd name="T11" fmla="*/ 0 60000 65536"/>
                  <a:gd name="T12" fmla="*/ 0 60000 65536"/>
                  <a:gd name="T13" fmla="*/ 0 60000 65536"/>
                  <a:gd name="T14" fmla="*/ 0 60000 65536"/>
                  <a:gd name="T15" fmla="*/ 0 w 57"/>
                  <a:gd name="T16" fmla="*/ 0 h 85"/>
                  <a:gd name="T17" fmla="*/ 57 w 57"/>
                  <a:gd name="T18" fmla="*/ 85 h 85"/>
                </a:gdLst>
                <a:ahLst/>
                <a:cxnLst>
                  <a:cxn ang="T10">
                    <a:pos x="T0" y="T1"/>
                  </a:cxn>
                  <a:cxn ang="T11">
                    <a:pos x="T2" y="T3"/>
                  </a:cxn>
                  <a:cxn ang="T12">
                    <a:pos x="T4" y="T5"/>
                  </a:cxn>
                  <a:cxn ang="T13">
                    <a:pos x="T6" y="T7"/>
                  </a:cxn>
                  <a:cxn ang="T14">
                    <a:pos x="T8" y="T9"/>
                  </a:cxn>
                </a:cxnLst>
                <a:rect l="T15" t="T16" r="T17" b="T18"/>
                <a:pathLst>
                  <a:path w="57" h="85">
                    <a:moveTo>
                      <a:pt x="57" y="11"/>
                    </a:moveTo>
                    <a:lnTo>
                      <a:pt x="41" y="85"/>
                    </a:lnTo>
                    <a:lnTo>
                      <a:pt x="0" y="74"/>
                    </a:lnTo>
                    <a:lnTo>
                      <a:pt x="17" y="0"/>
                    </a:lnTo>
                    <a:lnTo>
                      <a:pt x="57" y="11"/>
                    </a:lnTo>
                    <a:close/>
                  </a:path>
                </a:pathLst>
              </a:custGeom>
              <a:solidFill>
                <a:schemeClr val="folHlink"/>
              </a:solidFill>
              <a:ln w="9525">
                <a:solidFill>
                  <a:schemeClr val="tx1"/>
                </a:solidFill>
                <a:round/>
                <a:headEnd/>
                <a:tailEnd/>
              </a:ln>
            </p:spPr>
            <p:txBody>
              <a:bodyPr/>
              <a:lstStyle/>
              <a:p>
                <a:endParaRPr lang="en-US"/>
              </a:p>
            </p:txBody>
          </p:sp>
          <p:sp>
            <p:nvSpPr>
              <p:cNvPr id="81207" name="Oval 360"/>
              <p:cNvSpPr>
                <a:spLocks noChangeArrowheads="1"/>
              </p:cNvSpPr>
              <p:nvPr/>
            </p:nvSpPr>
            <p:spPr bwMode="black">
              <a:xfrm>
                <a:off x="3500" y="1653"/>
                <a:ext cx="11" cy="10"/>
              </a:xfrm>
              <a:prstGeom prst="ellipse">
                <a:avLst/>
              </a:prstGeom>
              <a:solidFill>
                <a:schemeClr val="folHlink"/>
              </a:solidFill>
              <a:ln w="9525">
                <a:solidFill>
                  <a:schemeClr val="tx1"/>
                </a:solidFill>
                <a:round/>
                <a:headEnd/>
                <a:tailEnd/>
              </a:ln>
            </p:spPr>
            <p:txBody>
              <a:bodyPr/>
              <a:lstStyle/>
              <a:p>
                <a:endParaRPr lang="en-US"/>
              </a:p>
            </p:txBody>
          </p:sp>
          <p:sp>
            <p:nvSpPr>
              <p:cNvPr id="81208" name="Freeform 361"/>
              <p:cNvSpPr>
                <a:spLocks/>
              </p:cNvSpPr>
              <p:nvPr/>
            </p:nvSpPr>
            <p:spPr bwMode="black">
              <a:xfrm>
                <a:off x="3491" y="1653"/>
                <a:ext cx="16" cy="12"/>
              </a:xfrm>
              <a:custGeom>
                <a:avLst/>
                <a:gdLst>
                  <a:gd name="T0" fmla="*/ 0 w 62"/>
                  <a:gd name="T1" fmla="*/ 0 h 50"/>
                  <a:gd name="T2" fmla="*/ 0 w 62"/>
                  <a:gd name="T3" fmla="*/ 0 h 50"/>
                  <a:gd name="T4" fmla="*/ 0 w 62"/>
                  <a:gd name="T5" fmla="*/ 0 h 50"/>
                  <a:gd name="T6" fmla="*/ 0 w 62"/>
                  <a:gd name="T7" fmla="*/ 0 h 50"/>
                  <a:gd name="T8" fmla="*/ 0 w 62"/>
                  <a:gd name="T9" fmla="*/ 0 h 50"/>
                  <a:gd name="T10" fmla="*/ 0 60000 65536"/>
                  <a:gd name="T11" fmla="*/ 0 60000 65536"/>
                  <a:gd name="T12" fmla="*/ 0 60000 65536"/>
                  <a:gd name="T13" fmla="*/ 0 60000 65536"/>
                  <a:gd name="T14" fmla="*/ 0 60000 65536"/>
                  <a:gd name="T15" fmla="*/ 0 w 62"/>
                  <a:gd name="T16" fmla="*/ 0 h 50"/>
                  <a:gd name="T17" fmla="*/ 62 w 62"/>
                  <a:gd name="T18" fmla="*/ 50 h 50"/>
                </a:gdLst>
                <a:ahLst/>
                <a:cxnLst>
                  <a:cxn ang="T10">
                    <a:pos x="T0" y="T1"/>
                  </a:cxn>
                  <a:cxn ang="T11">
                    <a:pos x="T2" y="T3"/>
                  </a:cxn>
                  <a:cxn ang="T12">
                    <a:pos x="T4" y="T5"/>
                  </a:cxn>
                  <a:cxn ang="T13">
                    <a:pos x="T6" y="T7"/>
                  </a:cxn>
                  <a:cxn ang="T14">
                    <a:pos x="T8" y="T9"/>
                  </a:cxn>
                </a:cxnLst>
                <a:rect l="T15" t="T16" r="T17" b="T18"/>
                <a:pathLst>
                  <a:path w="62" h="50">
                    <a:moveTo>
                      <a:pt x="0" y="9"/>
                    </a:moveTo>
                    <a:lnTo>
                      <a:pt x="54" y="0"/>
                    </a:lnTo>
                    <a:lnTo>
                      <a:pt x="62" y="41"/>
                    </a:lnTo>
                    <a:lnTo>
                      <a:pt x="7" y="50"/>
                    </a:lnTo>
                    <a:lnTo>
                      <a:pt x="0" y="9"/>
                    </a:lnTo>
                    <a:close/>
                  </a:path>
                </a:pathLst>
              </a:custGeom>
              <a:solidFill>
                <a:schemeClr val="folHlink"/>
              </a:solidFill>
              <a:ln w="9525">
                <a:solidFill>
                  <a:schemeClr val="tx1"/>
                </a:solidFill>
                <a:round/>
                <a:headEnd/>
                <a:tailEnd/>
              </a:ln>
            </p:spPr>
            <p:txBody>
              <a:bodyPr/>
              <a:lstStyle/>
              <a:p>
                <a:endParaRPr lang="en-US"/>
              </a:p>
            </p:txBody>
          </p:sp>
          <p:sp>
            <p:nvSpPr>
              <p:cNvPr id="81209" name="Oval 362"/>
              <p:cNvSpPr>
                <a:spLocks noChangeArrowheads="1"/>
              </p:cNvSpPr>
              <p:nvPr/>
            </p:nvSpPr>
            <p:spPr bwMode="black">
              <a:xfrm>
                <a:off x="3503" y="1639"/>
                <a:ext cx="11" cy="10"/>
              </a:xfrm>
              <a:prstGeom prst="ellipse">
                <a:avLst/>
              </a:prstGeom>
              <a:solidFill>
                <a:schemeClr val="folHlink"/>
              </a:solidFill>
              <a:ln w="9525">
                <a:solidFill>
                  <a:schemeClr val="tx1"/>
                </a:solidFill>
                <a:round/>
                <a:headEnd/>
                <a:tailEnd/>
              </a:ln>
            </p:spPr>
            <p:txBody>
              <a:bodyPr/>
              <a:lstStyle/>
              <a:p>
                <a:endParaRPr lang="en-US"/>
              </a:p>
            </p:txBody>
          </p:sp>
          <p:sp>
            <p:nvSpPr>
              <p:cNvPr id="81210" name="Freeform 363"/>
              <p:cNvSpPr>
                <a:spLocks/>
              </p:cNvSpPr>
              <p:nvPr/>
            </p:nvSpPr>
            <p:spPr bwMode="black">
              <a:xfrm>
                <a:off x="3500" y="1643"/>
                <a:ext cx="14" cy="16"/>
              </a:xfrm>
              <a:custGeom>
                <a:avLst/>
                <a:gdLst>
                  <a:gd name="T0" fmla="*/ 0 w 52"/>
                  <a:gd name="T1" fmla="*/ 0 h 62"/>
                  <a:gd name="T2" fmla="*/ 0 w 52"/>
                  <a:gd name="T3" fmla="*/ 0 h 62"/>
                  <a:gd name="T4" fmla="*/ 0 w 52"/>
                  <a:gd name="T5" fmla="*/ 0 h 62"/>
                  <a:gd name="T6" fmla="*/ 0 w 52"/>
                  <a:gd name="T7" fmla="*/ 0 h 62"/>
                  <a:gd name="T8" fmla="*/ 0 w 52"/>
                  <a:gd name="T9" fmla="*/ 0 h 62"/>
                  <a:gd name="T10" fmla="*/ 0 60000 65536"/>
                  <a:gd name="T11" fmla="*/ 0 60000 65536"/>
                  <a:gd name="T12" fmla="*/ 0 60000 65536"/>
                  <a:gd name="T13" fmla="*/ 0 60000 65536"/>
                  <a:gd name="T14" fmla="*/ 0 60000 65536"/>
                  <a:gd name="T15" fmla="*/ 0 w 52"/>
                  <a:gd name="T16" fmla="*/ 0 h 62"/>
                  <a:gd name="T17" fmla="*/ 52 w 52"/>
                  <a:gd name="T18" fmla="*/ 62 h 62"/>
                </a:gdLst>
                <a:ahLst/>
                <a:cxnLst>
                  <a:cxn ang="T10">
                    <a:pos x="T0" y="T1"/>
                  </a:cxn>
                  <a:cxn ang="T11">
                    <a:pos x="T2" y="T3"/>
                  </a:cxn>
                  <a:cxn ang="T12">
                    <a:pos x="T4" y="T5"/>
                  </a:cxn>
                  <a:cxn ang="T13">
                    <a:pos x="T6" y="T7"/>
                  </a:cxn>
                  <a:cxn ang="T14">
                    <a:pos x="T8" y="T9"/>
                  </a:cxn>
                </a:cxnLst>
                <a:rect l="T15" t="T16" r="T17" b="T18"/>
                <a:pathLst>
                  <a:path w="52" h="62">
                    <a:moveTo>
                      <a:pt x="0" y="55"/>
                    </a:moveTo>
                    <a:lnTo>
                      <a:pt x="11" y="0"/>
                    </a:lnTo>
                    <a:lnTo>
                      <a:pt x="52" y="7"/>
                    </a:lnTo>
                    <a:lnTo>
                      <a:pt x="41" y="62"/>
                    </a:lnTo>
                    <a:lnTo>
                      <a:pt x="0" y="55"/>
                    </a:lnTo>
                    <a:close/>
                  </a:path>
                </a:pathLst>
              </a:custGeom>
              <a:solidFill>
                <a:schemeClr val="folHlink"/>
              </a:solidFill>
              <a:ln w="9525">
                <a:solidFill>
                  <a:schemeClr val="tx1"/>
                </a:solidFill>
                <a:round/>
                <a:headEnd/>
                <a:tailEnd/>
              </a:ln>
            </p:spPr>
            <p:txBody>
              <a:bodyPr/>
              <a:lstStyle/>
              <a:p>
                <a:endParaRPr lang="en-US"/>
              </a:p>
            </p:txBody>
          </p:sp>
          <p:sp>
            <p:nvSpPr>
              <p:cNvPr id="81211" name="Oval 364"/>
              <p:cNvSpPr>
                <a:spLocks noChangeArrowheads="1"/>
              </p:cNvSpPr>
              <p:nvPr/>
            </p:nvSpPr>
            <p:spPr bwMode="black">
              <a:xfrm>
                <a:off x="3508" y="1638"/>
                <a:ext cx="10" cy="11"/>
              </a:xfrm>
              <a:prstGeom prst="ellipse">
                <a:avLst/>
              </a:prstGeom>
              <a:solidFill>
                <a:schemeClr val="folHlink"/>
              </a:solidFill>
              <a:ln w="9525">
                <a:solidFill>
                  <a:schemeClr val="tx1"/>
                </a:solidFill>
                <a:round/>
                <a:headEnd/>
                <a:tailEnd/>
              </a:ln>
            </p:spPr>
            <p:txBody>
              <a:bodyPr/>
              <a:lstStyle/>
              <a:p>
                <a:endParaRPr lang="en-US"/>
              </a:p>
            </p:txBody>
          </p:sp>
          <p:sp>
            <p:nvSpPr>
              <p:cNvPr id="81212" name="Freeform 365"/>
              <p:cNvSpPr>
                <a:spLocks/>
              </p:cNvSpPr>
              <p:nvPr/>
            </p:nvSpPr>
            <p:spPr bwMode="black">
              <a:xfrm>
                <a:off x="3508" y="1638"/>
                <a:ext cx="6" cy="11"/>
              </a:xfrm>
              <a:custGeom>
                <a:avLst/>
                <a:gdLst>
                  <a:gd name="T0" fmla="*/ 0 w 23"/>
                  <a:gd name="T1" fmla="*/ 0 h 43"/>
                  <a:gd name="T2" fmla="*/ 0 w 23"/>
                  <a:gd name="T3" fmla="*/ 0 h 43"/>
                  <a:gd name="T4" fmla="*/ 0 w 23"/>
                  <a:gd name="T5" fmla="*/ 0 h 43"/>
                  <a:gd name="T6" fmla="*/ 0 w 23"/>
                  <a:gd name="T7" fmla="*/ 0 h 43"/>
                  <a:gd name="T8" fmla="*/ 0 w 23"/>
                  <a:gd name="T9" fmla="*/ 0 h 43"/>
                  <a:gd name="T10" fmla="*/ 0 60000 65536"/>
                  <a:gd name="T11" fmla="*/ 0 60000 65536"/>
                  <a:gd name="T12" fmla="*/ 0 60000 65536"/>
                  <a:gd name="T13" fmla="*/ 0 60000 65536"/>
                  <a:gd name="T14" fmla="*/ 0 60000 65536"/>
                  <a:gd name="T15" fmla="*/ 0 w 23"/>
                  <a:gd name="T16" fmla="*/ 0 h 43"/>
                  <a:gd name="T17" fmla="*/ 23 w 23"/>
                  <a:gd name="T18" fmla="*/ 43 h 43"/>
                </a:gdLst>
                <a:ahLst/>
                <a:cxnLst>
                  <a:cxn ang="T10">
                    <a:pos x="T0" y="T1"/>
                  </a:cxn>
                  <a:cxn ang="T11">
                    <a:pos x="T2" y="T3"/>
                  </a:cxn>
                  <a:cxn ang="T12">
                    <a:pos x="T4" y="T5"/>
                  </a:cxn>
                  <a:cxn ang="T13">
                    <a:pos x="T6" y="T7"/>
                  </a:cxn>
                  <a:cxn ang="T14">
                    <a:pos x="T8" y="T9"/>
                  </a:cxn>
                </a:cxnLst>
                <a:rect l="T15" t="T16" r="T17" b="T18"/>
                <a:pathLst>
                  <a:path w="23" h="43">
                    <a:moveTo>
                      <a:pt x="0" y="2"/>
                    </a:moveTo>
                    <a:lnTo>
                      <a:pt x="18" y="0"/>
                    </a:lnTo>
                    <a:lnTo>
                      <a:pt x="23" y="41"/>
                    </a:lnTo>
                    <a:lnTo>
                      <a:pt x="5" y="43"/>
                    </a:lnTo>
                    <a:lnTo>
                      <a:pt x="0" y="2"/>
                    </a:lnTo>
                    <a:close/>
                  </a:path>
                </a:pathLst>
              </a:custGeom>
              <a:solidFill>
                <a:schemeClr val="folHlink"/>
              </a:solidFill>
              <a:ln w="9525">
                <a:solidFill>
                  <a:schemeClr val="tx1"/>
                </a:solidFill>
                <a:round/>
                <a:headEnd/>
                <a:tailEnd/>
              </a:ln>
            </p:spPr>
            <p:txBody>
              <a:bodyPr/>
              <a:lstStyle/>
              <a:p>
                <a:endParaRPr lang="en-US"/>
              </a:p>
            </p:txBody>
          </p:sp>
          <p:sp>
            <p:nvSpPr>
              <p:cNvPr id="81213" name="Oval 366"/>
              <p:cNvSpPr>
                <a:spLocks noChangeArrowheads="1"/>
              </p:cNvSpPr>
              <p:nvPr/>
            </p:nvSpPr>
            <p:spPr bwMode="black">
              <a:xfrm>
                <a:off x="3515" y="1651"/>
                <a:ext cx="10" cy="10"/>
              </a:xfrm>
              <a:prstGeom prst="ellipse">
                <a:avLst/>
              </a:prstGeom>
              <a:solidFill>
                <a:schemeClr val="folHlink"/>
              </a:solidFill>
              <a:ln w="9525">
                <a:solidFill>
                  <a:schemeClr val="tx1"/>
                </a:solidFill>
                <a:round/>
                <a:headEnd/>
                <a:tailEnd/>
              </a:ln>
            </p:spPr>
            <p:txBody>
              <a:bodyPr/>
              <a:lstStyle/>
              <a:p>
                <a:endParaRPr lang="en-US"/>
              </a:p>
            </p:txBody>
          </p:sp>
          <p:sp>
            <p:nvSpPr>
              <p:cNvPr id="81214" name="Freeform 367"/>
              <p:cNvSpPr>
                <a:spLocks/>
              </p:cNvSpPr>
              <p:nvPr/>
            </p:nvSpPr>
            <p:spPr bwMode="black">
              <a:xfrm>
                <a:off x="3508" y="1641"/>
                <a:ext cx="17" cy="17"/>
              </a:xfrm>
              <a:custGeom>
                <a:avLst/>
                <a:gdLst>
                  <a:gd name="T0" fmla="*/ 0 w 65"/>
                  <a:gd name="T1" fmla="*/ 0 h 69"/>
                  <a:gd name="T2" fmla="*/ 0 w 65"/>
                  <a:gd name="T3" fmla="*/ 0 h 69"/>
                  <a:gd name="T4" fmla="*/ 0 w 65"/>
                  <a:gd name="T5" fmla="*/ 0 h 69"/>
                  <a:gd name="T6" fmla="*/ 0 w 65"/>
                  <a:gd name="T7" fmla="*/ 0 h 69"/>
                  <a:gd name="T8" fmla="*/ 0 w 65"/>
                  <a:gd name="T9" fmla="*/ 0 h 69"/>
                  <a:gd name="T10" fmla="*/ 0 60000 65536"/>
                  <a:gd name="T11" fmla="*/ 0 60000 65536"/>
                  <a:gd name="T12" fmla="*/ 0 60000 65536"/>
                  <a:gd name="T13" fmla="*/ 0 60000 65536"/>
                  <a:gd name="T14" fmla="*/ 0 60000 65536"/>
                  <a:gd name="T15" fmla="*/ 0 w 65"/>
                  <a:gd name="T16" fmla="*/ 0 h 69"/>
                  <a:gd name="T17" fmla="*/ 65 w 65"/>
                  <a:gd name="T18" fmla="*/ 69 h 69"/>
                </a:gdLst>
                <a:ahLst/>
                <a:cxnLst>
                  <a:cxn ang="T10">
                    <a:pos x="T0" y="T1"/>
                  </a:cxn>
                  <a:cxn ang="T11">
                    <a:pos x="T2" y="T3"/>
                  </a:cxn>
                  <a:cxn ang="T12">
                    <a:pos x="T4" y="T5"/>
                  </a:cxn>
                  <a:cxn ang="T13">
                    <a:pos x="T6" y="T7"/>
                  </a:cxn>
                  <a:cxn ang="T14">
                    <a:pos x="T8" y="T9"/>
                  </a:cxn>
                </a:cxnLst>
                <a:rect l="T15" t="T16" r="T17" b="T18"/>
                <a:pathLst>
                  <a:path w="65" h="69">
                    <a:moveTo>
                      <a:pt x="35" y="0"/>
                    </a:moveTo>
                    <a:lnTo>
                      <a:pt x="65" y="48"/>
                    </a:lnTo>
                    <a:lnTo>
                      <a:pt x="29" y="69"/>
                    </a:lnTo>
                    <a:lnTo>
                      <a:pt x="0" y="20"/>
                    </a:lnTo>
                    <a:lnTo>
                      <a:pt x="35" y="0"/>
                    </a:lnTo>
                    <a:close/>
                  </a:path>
                </a:pathLst>
              </a:custGeom>
              <a:solidFill>
                <a:schemeClr val="folHlink"/>
              </a:solidFill>
              <a:ln w="9525">
                <a:solidFill>
                  <a:schemeClr val="tx1"/>
                </a:solidFill>
                <a:round/>
                <a:headEnd/>
                <a:tailEnd/>
              </a:ln>
            </p:spPr>
            <p:txBody>
              <a:bodyPr/>
              <a:lstStyle/>
              <a:p>
                <a:endParaRPr lang="en-US"/>
              </a:p>
            </p:txBody>
          </p:sp>
          <p:sp>
            <p:nvSpPr>
              <p:cNvPr id="81215" name="Oval 368"/>
              <p:cNvSpPr>
                <a:spLocks noChangeArrowheads="1"/>
              </p:cNvSpPr>
              <p:nvPr/>
            </p:nvSpPr>
            <p:spPr bwMode="black">
              <a:xfrm>
                <a:off x="3529" y="1648"/>
                <a:ext cx="10" cy="11"/>
              </a:xfrm>
              <a:prstGeom prst="ellipse">
                <a:avLst/>
              </a:prstGeom>
              <a:solidFill>
                <a:schemeClr val="folHlink"/>
              </a:solidFill>
              <a:ln w="9525">
                <a:solidFill>
                  <a:schemeClr val="tx1"/>
                </a:solidFill>
                <a:round/>
                <a:headEnd/>
                <a:tailEnd/>
              </a:ln>
            </p:spPr>
            <p:txBody>
              <a:bodyPr/>
              <a:lstStyle/>
              <a:p>
                <a:endParaRPr lang="en-US"/>
              </a:p>
            </p:txBody>
          </p:sp>
          <p:sp>
            <p:nvSpPr>
              <p:cNvPr id="81216" name="Freeform 369"/>
              <p:cNvSpPr>
                <a:spLocks/>
              </p:cNvSpPr>
              <p:nvPr/>
            </p:nvSpPr>
            <p:spPr bwMode="black">
              <a:xfrm>
                <a:off x="3519" y="1648"/>
                <a:ext cx="16" cy="13"/>
              </a:xfrm>
              <a:custGeom>
                <a:avLst/>
                <a:gdLst>
                  <a:gd name="T0" fmla="*/ 0 w 62"/>
                  <a:gd name="T1" fmla="*/ 0 h 50"/>
                  <a:gd name="T2" fmla="*/ 0 w 62"/>
                  <a:gd name="T3" fmla="*/ 0 h 50"/>
                  <a:gd name="T4" fmla="*/ 0 w 62"/>
                  <a:gd name="T5" fmla="*/ 0 h 50"/>
                  <a:gd name="T6" fmla="*/ 0 w 62"/>
                  <a:gd name="T7" fmla="*/ 0 h 50"/>
                  <a:gd name="T8" fmla="*/ 0 w 62"/>
                  <a:gd name="T9" fmla="*/ 0 h 50"/>
                  <a:gd name="T10" fmla="*/ 0 60000 65536"/>
                  <a:gd name="T11" fmla="*/ 0 60000 65536"/>
                  <a:gd name="T12" fmla="*/ 0 60000 65536"/>
                  <a:gd name="T13" fmla="*/ 0 60000 65536"/>
                  <a:gd name="T14" fmla="*/ 0 60000 65536"/>
                  <a:gd name="T15" fmla="*/ 0 w 62"/>
                  <a:gd name="T16" fmla="*/ 0 h 50"/>
                  <a:gd name="T17" fmla="*/ 62 w 62"/>
                  <a:gd name="T18" fmla="*/ 50 h 50"/>
                </a:gdLst>
                <a:ahLst/>
                <a:cxnLst>
                  <a:cxn ang="T10">
                    <a:pos x="T0" y="T1"/>
                  </a:cxn>
                  <a:cxn ang="T11">
                    <a:pos x="T2" y="T3"/>
                  </a:cxn>
                  <a:cxn ang="T12">
                    <a:pos x="T4" y="T5"/>
                  </a:cxn>
                  <a:cxn ang="T13">
                    <a:pos x="T6" y="T7"/>
                  </a:cxn>
                  <a:cxn ang="T14">
                    <a:pos x="T8" y="T9"/>
                  </a:cxn>
                </a:cxnLst>
                <a:rect l="T15" t="T16" r="T17" b="T18"/>
                <a:pathLst>
                  <a:path w="62" h="50">
                    <a:moveTo>
                      <a:pt x="0" y="9"/>
                    </a:moveTo>
                    <a:lnTo>
                      <a:pt x="55" y="0"/>
                    </a:lnTo>
                    <a:lnTo>
                      <a:pt x="62" y="41"/>
                    </a:lnTo>
                    <a:lnTo>
                      <a:pt x="8" y="50"/>
                    </a:lnTo>
                    <a:lnTo>
                      <a:pt x="0" y="9"/>
                    </a:lnTo>
                    <a:close/>
                  </a:path>
                </a:pathLst>
              </a:custGeom>
              <a:solidFill>
                <a:schemeClr val="folHlink"/>
              </a:solidFill>
              <a:ln w="9525">
                <a:solidFill>
                  <a:schemeClr val="tx1"/>
                </a:solidFill>
                <a:round/>
                <a:headEnd/>
                <a:tailEnd/>
              </a:ln>
            </p:spPr>
            <p:txBody>
              <a:bodyPr/>
              <a:lstStyle/>
              <a:p>
                <a:endParaRPr lang="en-US"/>
              </a:p>
            </p:txBody>
          </p:sp>
          <p:sp>
            <p:nvSpPr>
              <p:cNvPr id="81217" name="Oval 370"/>
              <p:cNvSpPr>
                <a:spLocks noChangeArrowheads="1"/>
              </p:cNvSpPr>
              <p:nvPr/>
            </p:nvSpPr>
            <p:spPr bwMode="black">
              <a:xfrm>
                <a:off x="3669" y="1609"/>
                <a:ext cx="10" cy="10"/>
              </a:xfrm>
              <a:prstGeom prst="ellipse">
                <a:avLst/>
              </a:prstGeom>
              <a:solidFill>
                <a:schemeClr val="folHlink"/>
              </a:solidFill>
              <a:ln w="9525">
                <a:solidFill>
                  <a:schemeClr val="tx1"/>
                </a:solidFill>
                <a:round/>
                <a:headEnd/>
                <a:tailEnd/>
              </a:ln>
            </p:spPr>
            <p:txBody>
              <a:bodyPr/>
              <a:lstStyle/>
              <a:p>
                <a:endParaRPr lang="en-US"/>
              </a:p>
            </p:txBody>
          </p:sp>
          <p:sp>
            <p:nvSpPr>
              <p:cNvPr id="81218" name="Freeform 371"/>
              <p:cNvSpPr>
                <a:spLocks/>
              </p:cNvSpPr>
              <p:nvPr/>
            </p:nvSpPr>
            <p:spPr bwMode="black">
              <a:xfrm>
                <a:off x="3669" y="1611"/>
                <a:ext cx="19" cy="22"/>
              </a:xfrm>
              <a:custGeom>
                <a:avLst/>
                <a:gdLst>
                  <a:gd name="T0" fmla="*/ 0 w 75"/>
                  <a:gd name="T1" fmla="*/ 0 h 87"/>
                  <a:gd name="T2" fmla="*/ 0 w 75"/>
                  <a:gd name="T3" fmla="*/ 0 h 87"/>
                  <a:gd name="T4" fmla="*/ 0 w 75"/>
                  <a:gd name="T5" fmla="*/ 0 h 87"/>
                  <a:gd name="T6" fmla="*/ 0 w 75"/>
                  <a:gd name="T7" fmla="*/ 0 h 87"/>
                  <a:gd name="T8" fmla="*/ 0 w 75"/>
                  <a:gd name="T9" fmla="*/ 0 h 87"/>
                  <a:gd name="T10" fmla="*/ 0 60000 65536"/>
                  <a:gd name="T11" fmla="*/ 0 60000 65536"/>
                  <a:gd name="T12" fmla="*/ 0 60000 65536"/>
                  <a:gd name="T13" fmla="*/ 0 60000 65536"/>
                  <a:gd name="T14" fmla="*/ 0 60000 65536"/>
                  <a:gd name="T15" fmla="*/ 0 w 75"/>
                  <a:gd name="T16" fmla="*/ 0 h 87"/>
                  <a:gd name="T17" fmla="*/ 75 w 75"/>
                  <a:gd name="T18" fmla="*/ 87 h 87"/>
                </a:gdLst>
                <a:ahLst/>
                <a:cxnLst>
                  <a:cxn ang="T10">
                    <a:pos x="T0" y="T1"/>
                  </a:cxn>
                  <a:cxn ang="T11">
                    <a:pos x="T2" y="T3"/>
                  </a:cxn>
                  <a:cxn ang="T12">
                    <a:pos x="T4" y="T5"/>
                  </a:cxn>
                  <a:cxn ang="T13">
                    <a:pos x="T6" y="T7"/>
                  </a:cxn>
                  <a:cxn ang="T14">
                    <a:pos x="T8" y="T9"/>
                  </a:cxn>
                </a:cxnLst>
                <a:rect l="T15" t="T16" r="T17" b="T18"/>
                <a:pathLst>
                  <a:path w="75" h="87">
                    <a:moveTo>
                      <a:pt x="40" y="87"/>
                    </a:moveTo>
                    <a:lnTo>
                      <a:pt x="0" y="23"/>
                    </a:lnTo>
                    <a:lnTo>
                      <a:pt x="36" y="0"/>
                    </a:lnTo>
                    <a:lnTo>
                      <a:pt x="75" y="64"/>
                    </a:lnTo>
                    <a:lnTo>
                      <a:pt x="40" y="87"/>
                    </a:lnTo>
                    <a:close/>
                  </a:path>
                </a:pathLst>
              </a:custGeom>
              <a:solidFill>
                <a:schemeClr val="folHlink"/>
              </a:solidFill>
              <a:ln w="9525">
                <a:solidFill>
                  <a:schemeClr val="tx1"/>
                </a:solidFill>
                <a:round/>
                <a:headEnd/>
                <a:tailEnd/>
              </a:ln>
            </p:spPr>
            <p:txBody>
              <a:bodyPr/>
              <a:lstStyle/>
              <a:p>
                <a:endParaRPr lang="en-US"/>
              </a:p>
            </p:txBody>
          </p:sp>
          <p:sp>
            <p:nvSpPr>
              <p:cNvPr id="81219" name="Oval 372"/>
              <p:cNvSpPr>
                <a:spLocks noChangeArrowheads="1"/>
              </p:cNvSpPr>
              <p:nvPr/>
            </p:nvSpPr>
            <p:spPr bwMode="black">
              <a:xfrm>
                <a:off x="3673" y="1592"/>
                <a:ext cx="10" cy="10"/>
              </a:xfrm>
              <a:prstGeom prst="ellipse">
                <a:avLst/>
              </a:prstGeom>
              <a:solidFill>
                <a:schemeClr val="folHlink"/>
              </a:solidFill>
              <a:ln w="9525">
                <a:solidFill>
                  <a:schemeClr val="tx1"/>
                </a:solidFill>
                <a:round/>
                <a:headEnd/>
                <a:tailEnd/>
              </a:ln>
            </p:spPr>
            <p:txBody>
              <a:bodyPr/>
              <a:lstStyle/>
              <a:p>
                <a:endParaRPr lang="en-US"/>
              </a:p>
            </p:txBody>
          </p:sp>
          <p:sp>
            <p:nvSpPr>
              <p:cNvPr id="81220" name="Freeform 373"/>
              <p:cNvSpPr>
                <a:spLocks/>
              </p:cNvSpPr>
              <p:nvPr/>
            </p:nvSpPr>
            <p:spPr bwMode="black">
              <a:xfrm>
                <a:off x="3669" y="1596"/>
                <a:ext cx="14" cy="19"/>
              </a:xfrm>
              <a:custGeom>
                <a:avLst/>
                <a:gdLst>
                  <a:gd name="T0" fmla="*/ 0 w 58"/>
                  <a:gd name="T1" fmla="*/ 0 h 78"/>
                  <a:gd name="T2" fmla="*/ 0 w 58"/>
                  <a:gd name="T3" fmla="*/ 0 h 78"/>
                  <a:gd name="T4" fmla="*/ 0 w 58"/>
                  <a:gd name="T5" fmla="*/ 0 h 78"/>
                  <a:gd name="T6" fmla="*/ 0 w 58"/>
                  <a:gd name="T7" fmla="*/ 0 h 78"/>
                  <a:gd name="T8" fmla="*/ 0 w 58"/>
                  <a:gd name="T9" fmla="*/ 0 h 78"/>
                  <a:gd name="T10" fmla="*/ 0 60000 65536"/>
                  <a:gd name="T11" fmla="*/ 0 60000 65536"/>
                  <a:gd name="T12" fmla="*/ 0 60000 65536"/>
                  <a:gd name="T13" fmla="*/ 0 60000 65536"/>
                  <a:gd name="T14" fmla="*/ 0 60000 65536"/>
                  <a:gd name="T15" fmla="*/ 0 w 58"/>
                  <a:gd name="T16" fmla="*/ 0 h 78"/>
                  <a:gd name="T17" fmla="*/ 58 w 58"/>
                  <a:gd name="T18" fmla="*/ 78 h 78"/>
                </a:gdLst>
                <a:ahLst/>
                <a:cxnLst>
                  <a:cxn ang="T10">
                    <a:pos x="T0" y="T1"/>
                  </a:cxn>
                  <a:cxn ang="T11">
                    <a:pos x="T2" y="T3"/>
                  </a:cxn>
                  <a:cxn ang="T12">
                    <a:pos x="T4" y="T5"/>
                  </a:cxn>
                  <a:cxn ang="T13">
                    <a:pos x="T6" y="T7"/>
                  </a:cxn>
                  <a:cxn ang="T14">
                    <a:pos x="T8" y="T9"/>
                  </a:cxn>
                </a:cxnLst>
                <a:rect l="T15" t="T16" r="T17" b="T18"/>
                <a:pathLst>
                  <a:path w="58" h="78">
                    <a:moveTo>
                      <a:pt x="0" y="67"/>
                    </a:moveTo>
                    <a:lnTo>
                      <a:pt x="17" y="0"/>
                    </a:lnTo>
                    <a:lnTo>
                      <a:pt x="58" y="10"/>
                    </a:lnTo>
                    <a:lnTo>
                      <a:pt x="40" y="78"/>
                    </a:lnTo>
                    <a:lnTo>
                      <a:pt x="0" y="67"/>
                    </a:lnTo>
                    <a:close/>
                  </a:path>
                </a:pathLst>
              </a:custGeom>
              <a:solidFill>
                <a:schemeClr val="folHlink"/>
              </a:solidFill>
              <a:ln w="9525">
                <a:solidFill>
                  <a:schemeClr val="tx1"/>
                </a:solidFill>
                <a:round/>
                <a:headEnd/>
                <a:tailEnd/>
              </a:ln>
            </p:spPr>
            <p:txBody>
              <a:bodyPr/>
              <a:lstStyle/>
              <a:p>
                <a:endParaRPr lang="en-US"/>
              </a:p>
            </p:txBody>
          </p:sp>
          <p:sp>
            <p:nvSpPr>
              <p:cNvPr id="81221" name="Oval 374"/>
              <p:cNvSpPr>
                <a:spLocks noChangeArrowheads="1"/>
              </p:cNvSpPr>
              <p:nvPr/>
            </p:nvSpPr>
            <p:spPr bwMode="black">
              <a:xfrm>
                <a:off x="3659" y="1594"/>
                <a:ext cx="10" cy="11"/>
              </a:xfrm>
              <a:prstGeom prst="ellipse">
                <a:avLst/>
              </a:prstGeom>
              <a:solidFill>
                <a:schemeClr val="folHlink"/>
              </a:solidFill>
              <a:ln w="9525">
                <a:solidFill>
                  <a:schemeClr val="tx1"/>
                </a:solidFill>
                <a:round/>
                <a:headEnd/>
                <a:tailEnd/>
              </a:ln>
            </p:spPr>
            <p:txBody>
              <a:bodyPr/>
              <a:lstStyle/>
              <a:p>
                <a:endParaRPr lang="en-US"/>
              </a:p>
            </p:txBody>
          </p:sp>
          <p:sp>
            <p:nvSpPr>
              <p:cNvPr id="81222" name="Freeform 375"/>
              <p:cNvSpPr>
                <a:spLocks/>
              </p:cNvSpPr>
              <p:nvPr/>
            </p:nvSpPr>
            <p:spPr bwMode="black">
              <a:xfrm>
                <a:off x="3663" y="1592"/>
                <a:ext cx="16" cy="13"/>
              </a:xfrm>
              <a:custGeom>
                <a:avLst/>
                <a:gdLst>
                  <a:gd name="T0" fmla="*/ 0 w 64"/>
                  <a:gd name="T1" fmla="*/ 0 h 50"/>
                  <a:gd name="T2" fmla="*/ 0 w 64"/>
                  <a:gd name="T3" fmla="*/ 0 h 50"/>
                  <a:gd name="T4" fmla="*/ 0 w 64"/>
                  <a:gd name="T5" fmla="*/ 0 h 50"/>
                  <a:gd name="T6" fmla="*/ 0 w 64"/>
                  <a:gd name="T7" fmla="*/ 0 h 50"/>
                  <a:gd name="T8" fmla="*/ 0 w 64"/>
                  <a:gd name="T9" fmla="*/ 0 h 50"/>
                  <a:gd name="T10" fmla="*/ 0 60000 65536"/>
                  <a:gd name="T11" fmla="*/ 0 60000 65536"/>
                  <a:gd name="T12" fmla="*/ 0 60000 65536"/>
                  <a:gd name="T13" fmla="*/ 0 60000 65536"/>
                  <a:gd name="T14" fmla="*/ 0 60000 65536"/>
                  <a:gd name="T15" fmla="*/ 0 w 64"/>
                  <a:gd name="T16" fmla="*/ 0 h 50"/>
                  <a:gd name="T17" fmla="*/ 64 w 64"/>
                  <a:gd name="T18" fmla="*/ 50 h 50"/>
                </a:gdLst>
                <a:ahLst/>
                <a:cxnLst>
                  <a:cxn ang="T10">
                    <a:pos x="T0" y="T1"/>
                  </a:cxn>
                  <a:cxn ang="T11">
                    <a:pos x="T2" y="T3"/>
                  </a:cxn>
                  <a:cxn ang="T12">
                    <a:pos x="T4" y="T5"/>
                  </a:cxn>
                  <a:cxn ang="T13">
                    <a:pos x="T6" y="T7"/>
                  </a:cxn>
                  <a:cxn ang="T14">
                    <a:pos x="T8" y="T9"/>
                  </a:cxn>
                </a:cxnLst>
                <a:rect l="T15" t="T16" r="T17" b="T18"/>
                <a:pathLst>
                  <a:path w="64" h="50">
                    <a:moveTo>
                      <a:pt x="64" y="41"/>
                    </a:moveTo>
                    <a:lnTo>
                      <a:pt x="8" y="50"/>
                    </a:lnTo>
                    <a:lnTo>
                      <a:pt x="0" y="9"/>
                    </a:lnTo>
                    <a:lnTo>
                      <a:pt x="56" y="0"/>
                    </a:lnTo>
                    <a:lnTo>
                      <a:pt x="64" y="41"/>
                    </a:lnTo>
                    <a:close/>
                  </a:path>
                </a:pathLst>
              </a:custGeom>
              <a:solidFill>
                <a:schemeClr val="folHlink"/>
              </a:solidFill>
              <a:ln w="9525">
                <a:solidFill>
                  <a:schemeClr val="tx1"/>
                </a:solidFill>
                <a:round/>
                <a:headEnd/>
                <a:tailEnd/>
              </a:ln>
            </p:spPr>
            <p:txBody>
              <a:bodyPr/>
              <a:lstStyle/>
              <a:p>
                <a:endParaRPr lang="en-US"/>
              </a:p>
            </p:txBody>
          </p:sp>
          <p:sp>
            <p:nvSpPr>
              <p:cNvPr id="81223" name="Oval 376"/>
              <p:cNvSpPr>
                <a:spLocks noChangeArrowheads="1"/>
              </p:cNvSpPr>
              <p:nvPr/>
            </p:nvSpPr>
            <p:spPr bwMode="black">
              <a:xfrm>
                <a:off x="3656" y="1607"/>
                <a:ext cx="10" cy="11"/>
              </a:xfrm>
              <a:prstGeom prst="ellipse">
                <a:avLst/>
              </a:prstGeom>
              <a:solidFill>
                <a:schemeClr val="folHlink"/>
              </a:solidFill>
              <a:ln w="9525">
                <a:solidFill>
                  <a:schemeClr val="tx1"/>
                </a:solidFill>
                <a:round/>
                <a:headEnd/>
                <a:tailEnd/>
              </a:ln>
            </p:spPr>
            <p:txBody>
              <a:bodyPr/>
              <a:lstStyle/>
              <a:p>
                <a:endParaRPr lang="en-US"/>
              </a:p>
            </p:txBody>
          </p:sp>
          <p:sp>
            <p:nvSpPr>
              <p:cNvPr id="81224" name="Freeform 377"/>
              <p:cNvSpPr>
                <a:spLocks/>
              </p:cNvSpPr>
              <p:nvPr/>
            </p:nvSpPr>
            <p:spPr bwMode="black">
              <a:xfrm>
                <a:off x="3656" y="1598"/>
                <a:ext cx="13" cy="16"/>
              </a:xfrm>
              <a:custGeom>
                <a:avLst/>
                <a:gdLst>
                  <a:gd name="T0" fmla="*/ 0 w 53"/>
                  <a:gd name="T1" fmla="*/ 0 h 62"/>
                  <a:gd name="T2" fmla="*/ 0 w 53"/>
                  <a:gd name="T3" fmla="*/ 0 h 62"/>
                  <a:gd name="T4" fmla="*/ 0 w 53"/>
                  <a:gd name="T5" fmla="*/ 0 h 62"/>
                  <a:gd name="T6" fmla="*/ 0 w 53"/>
                  <a:gd name="T7" fmla="*/ 0 h 62"/>
                  <a:gd name="T8" fmla="*/ 0 w 53"/>
                  <a:gd name="T9" fmla="*/ 0 h 62"/>
                  <a:gd name="T10" fmla="*/ 0 60000 65536"/>
                  <a:gd name="T11" fmla="*/ 0 60000 65536"/>
                  <a:gd name="T12" fmla="*/ 0 60000 65536"/>
                  <a:gd name="T13" fmla="*/ 0 60000 65536"/>
                  <a:gd name="T14" fmla="*/ 0 60000 65536"/>
                  <a:gd name="T15" fmla="*/ 0 w 53"/>
                  <a:gd name="T16" fmla="*/ 0 h 62"/>
                  <a:gd name="T17" fmla="*/ 53 w 53"/>
                  <a:gd name="T18" fmla="*/ 62 h 62"/>
                </a:gdLst>
                <a:ahLst/>
                <a:cxnLst>
                  <a:cxn ang="T10">
                    <a:pos x="T0" y="T1"/>
                  </a:cxn>
                  <a:cxn ang="T11">
                    <a:pos x="T2" y="T3"/>
                  </a:cxn>
                  <a:cxn ang="T12">
                    <a:pos x="T4" y="T5"/>
                  </a:cxn>
                  <a:cxn ang="T13">
                    <a:pos x="T6" y="T7"/>
                  </a:cxn>
                  <a:cxn ang="T14">
                    <a:pos x="T8" y="T9"/>
                  </a:cxn>
                </a:cxnLst>
                <a:rect l="T15" t="T16" r="T17" b="T18"/>
                <a:pathLst>
                  <a:path w="53" h="62">
                    <a:moveTo>
                      <a:pt x="53" y="10"/>
                    </a:moveTo>
                    <a:lnTo>
                      <a:pt x="40" y="62"/>
                    </a:lnTo>
                    <a:lnTo>
                      <a:pt x="0" y="52"/>
                    </a:lnTo>
                    <a:lnTo>
                      <a:pt x="12" y="0"/>
                    </a:lnTo>
                    <a:lnTo>
                      <a:pt x="53" y="10"/>
                    </a:lnTo>
                    <a:close/>
                  </a:path>
                </a:pathLst>
              </a:custGeom>
              <a:solidFill>
                <a:schemeClr val="folHlink"/>
              </a:solidFill>
              <a:ln w="9525">
                <a:solidFill>
                  <a:schemeClr val="tx1"/>
                </a:solidFill>
                <a:round/>
                <a:headEnd/>
                <a:tailEnd/>
              </a:ln>
            </p:spPr>
            <p:txBody>
              <a:bodyPr/>
              <a:lstStyle/>
              <a:p>
                <a:endParaRPr lang="en-US"/>
              </a:p>
            </p:txBody>
          </p:sp>
          <p:sp>
            <p:nvSpPr>
              <p:cNvPr id="81225" name="Oval 378"/>
              <p:cNvSpPr>
                <a:spLocks noChangeArrowheads="1"/>
              </p:cNvSpPr>
              <p:nvPr/>
            </p:nvSpPr>
            <p:spPr bwMode="black">
              <a:xfrm>
                <a:off x="3652" y="1608"/>
                <a:ext cx="10" cy="10"/>
              </a:xfrm>
              <a:prstGeom prst="ellipse">
                <a:avLst/>
              </a:prstGeom>
              <a:solidFill>
                <a:schemeClr val="folHlink"/>
              </a:solidFill>
              <a:ln w="9525">
                <a:solidFill>
                  <a:schemeClr val="tx1"/>
                </a:solidFill>
                <a:round/>
                <a:headEnd/>
                <a:tailEnd/>
              </a:ln>
            </p:spPr>
            <p:txBody>
              <a:bodyPr/>
              <a:lstStyle/>
              <a:p>
                <a:endParaRPr lang="en-US"/>
              </a:p>
            </p:txBody>
          </p:sp>
          <p:sp>
            <p:nvSpPr>
              <p:cNvPr id="81226" name="Freeform 379"/>
              <p:cNvSpPr>
                <a:spLocks/>
              </p:cNvSpPr>
              <p:nvPr/>
            </p:nvSpPr>
            <p:spPr bwMode="black">
              <a:xfrm>
                <a:off x="3656" y="1607"/>
                <a:ext cx="6" cy="11"/>
              </a:xfrm>
              <a:custGeom>
                <a:avLst/>
                <a:gdLst>
                  <a:gd name="T0" fmla="*/ 0 w 23"/>
                  <a:gd name="T1" fmla="*/ 0 h 43"/>
                  <a:gd name="T2" fmla="*/ 0 w 23"/>
                  <a:gd name="T3" fmla="*/ 0 h 43"/>
                  <a:gd name="T4" fmla="*/ 0 w 23"/>
                  <a:gd name="T5" fmla="*/ 0 h 43"/>
                  <a:gd name="T6" fmla="*/ 0 w 23"/>
                  <a:gd name="T7" fmla="*/ 0 h 43"/>
                  <a:gd name="T8" fmla="*/ 0 w 23"/>
                  <a:gd name="T9" fmla="*/ 0 h 43"/>
                  <a:gd name="T10" fmla="*/ 0 60000 65536"/>
                  <a:gd name="T11" fmla="*/ 0 60000 65536"/>
                  <a:gd name="T12" fmla="*/ 0 60000 65536"/>
                  <a:gd name="T13" fmla="*/ 0 60000 65536"/>
                  <a:gd name="T14" fmla="*/ 0 60000 65536"/>
                  <a:gd name="T15" fmla="*/ 0 w 23"/>
                  <a:gd name="T16" fmla="*/ 0 h 43"/>
                  <a:gd name="T17" fmla="*/ 23 w 23"/>
                  <a:gd name="T18" fmla="*/ 43 h 43"/>
                </a:gdLst>
                <a:ahLst/>
                <a:cxnLst>
                  <a:cxn ang="T10">
                    <a:pos x="T0" y="T1"/>
                  </a:cxn>
                  <a:cxn ang="T11">
                    <a:pos x="T2" y="T3"/>
                  </a:cxn>
                  <a:cxn ang="T12">
                    <a:pos x="T4" y="T5"/>
                  </a:cxn>
                  <a:cxn ang="T13">
                    <a:pos x="T6" y="T7"/>
                  </a:cxn>
                  <a:cxn ang="T14">
                    <a:pos x="T8" y="T9"/>
                  </a:cxn>
                </a:cxnLst>
                <a:rect l="T15" t="T16" r="T17" b="T18"/>
                <a:pathLst>
                  <a:path w="23" h="43">
                    <a:moveTo>
                      <a:pt x="23" y="41"/>
                    </a:moveTo>
                    <a:lnTo>
                      <a:pt x="8" y="43"/>
                    </a:lnTo>
                    <a:lnTo>
                      <a:pt x="0" y="2"/>
                    </a:lnTo>
                    <a:lnTo>
                      <a:pt x="15" y="0"/>
                    </a:lnTo>
                    <a:lnTo>
                      <a:pt x="23" y="41"/>
                    </a:lnTo>
                    <a:close/>
                  </a:path>
                </a:pathLst>
              </a:custGeom>
              <a:solidFill>
                <a:schemeClr val="folHlink"/>
              </a:solidFill>
              <a:ln w="9525">
                <a:solidFill>
                  <a:schemeClr val="tx1"/>
                </a:solidFill>
                <a:round/>
                <a:headEnd/>
                <a:tailEnd/>
              </a:ln>
            </p:spPr>
            <p:txBody>
              <a:bodyPr/>
              <a:lstStyle/>
              <a:p>
                <a:endParaRPr lang="en-US"/>
              </a:p>
            </p:txBody>
          </p:sp>
          <p:sp>
            <p:nvSpPr>
              <p:cNvPr id="81227" name="Oval 380"/>
              <p:cNvSpPr>
                <a:spLocks noChangeArrowheads="1"/>
              </p:cNvSpPr>
              <p:nvPr/>
            </p:nvSpPr>
            <p:spPr bwMode="black">
              <a:xfrm>
                <a:off x="3645" y="1597"/>
                <a:ext cx="10" cy="10"/>
              </a:xfrm>
              <a:prstGeom prst="ellipse">
                <a:avLst/>
              </a:prstGeom>
              <a:solidFill>
                <a:schemeClr val="folHlink"/>
              </a:solidFill>
              <a:ln w="9525">
                <a:solidFill>
                  <a:schemeClr val="tx1"/>
                </a:solidFill>
                <a:round/>
                <a:headEnd/>
                <a:tailEnd/>
              </a:ln>
            </p:spPr>
            <p:txBody>
              <a:bodyPr/>
              <a:lstStyle/>
              <a:p>
                <a:endParaRPr lang="en-US"/>
              </a:p>
            </p:txBody>
          </p:sp>
          <p:sp>
            <p:nvSpPr>
              <p:cNvPr id="81228" name="Freeform 381"/>
              <p:cNvSpPr>
                <a:spLocks/>
              </p:cNvSpPr>
              <p:nvPr/>
            </p:nvSpPr>
            <p:spPr bwMode="black">
              <a:xfrm>
                <a:off x="3646" y="1599"/>
                <a:ext cx="16" cy="17"/>
              </a:xfrm>
              <a:custGeom>
                <a:avLst/>
                <a:gdLst>
                  <a:gd name="T0" fmla="*/ 0 w 64"/>
                  <a:gd name="T1" fmla="*/ 0 h 67"/>
                  <a:gd name="T2" fmla="*/ 0 w 64"/>
                  <a:gd name="T3" fmla="*/ 0 h 67"/>
                  <a:gd name="T4" fmla="*/ 0 w 64"/>
                  <a:gd name="T5" fmla="*/ 0 h 67"/>
                  <a:gd name="T6" fmla="*/ 0 w 64"/>
                  <a:gd name="T7" fmla="*/ 0 h 67"/>
                  <a:gd name="T8" fmla="*/ 0 w 64"/>
                  <a:gd name="T9" fmla="*/ 0 h 67"/>
                  <a:gd name="T10" fmla="*/ 0 60000 65536"/>
                  <a:gd name="T11" fmla="*/ 0 60000 65536"/>
                  <a:gd name="T12" fmla="*/ 0 60000 65536"/>
                  <a:gd name="T13" fmla="*/ 0 60000 65536"/>
                  <a:gd name="T14" fmla="*/ 0 60000 65536"/>
                  <a:gd name="T15" fmla="*/ 0 w 64"/>
                  <a:gd name="T16" fmla="*/ 0 h 67"/>
                  <a:gd name="T17" fmla="*/ 64 w 64"/>
                  <a:gd name="T18" fmla="*/ 67 h 67"/>
                </a:gdLst>
                <a:ahLst/>
                <a:cxnLst>
                  <a:cxn ang="T10">
                    <a:pos x="T0" y="T1"/>
                  </a:cxn>
                  <a:cxn ang="T11">
                    <a:pos x="T2" y="T3"/>
                  </a:cxn>
                  <a:cxn ang="T12">
                    <a:pos x="T4" y="T5"/>
                  </a:cxn>
                  <a:cxn ang="T13">
                    <a:pos x="T6" y="T7"/>
                  </a:cxn>
                  <a:cxn ang="T14">
                    <a:pos x="T8" y="T9"/>
                  </a:cxn>
                </a:cxnLst>
                <a:rect l="T15" t="T16" r="T17" b="T18"/>
                <a:pathLst>
                  <a:path w="64" h="67">
                    <a:moveTo>
                      <a:pt x="28" y="67"/>
                    </a:moveTo>
                    <a:lnTo>
                      <a:pt x="0" y="21"/>
                    </a:lnTo>
                    <a:lnTo>
                      <a:pt x="36" y="0"/>
                    </a:lnTo>
                    <a:lnTo>
                      <a:pt x="64" y="46"/>
                    </a:lnTo>
                    <a:lnTo>
                      <a:pt x="28" y="67"/>
                    </a:lnTo>
                    <a:close/>
                  </a:path>
                </a:pathLst>
              </a:custGeom>
              <a:solidFill>
                <a:schemeClr val="folHlink"/>
              </a:solidFill>
              <a:ln w="9525">
                <a:solidFill>
                  <a:schemeClr val="tx1"/>
                </a:solidFill>
                <a:round/>
                <a:headEnd/>
                <a:tailEnd/>
              </a:ln>
            </p:spPr>
            <p:txBody>
              <a:bodyPr/>
              <a:lstStyle/>
              <a:p>
                <a:endParaRPr lang="en-US"/>
              </a:p>
            </p:txBody>
          </p:sp>
          <p:sp>
            <p:nvSpPr>
              <p:cNvPr id="81229" name="Oval 382"/>
              <p:cNvSpPr>
                <a:spLocks noChangeArrowheads="1"/>
              </p:cNvSpPr>
              <p:nvPr/>
            </p:nvSpPr>
            <p:spPr bwMode="black">
              <a:xfrm>
                <a:off x="3631" y="1599"/>
                <a:ext cx="10" cy="10"/>
              </a:xfrm>
              <a:prstGeom prst="ellipse">
                <a:avLst/>
              </a:prstGeom>
              <a:solidFill>
                <a:schemeClr val="folHlink"/>
              </a:solidFill>
              <a:ln w="9525">
                <a:solidFill>
                  <a:schemeClr val="tx1"/>
                </a:solidFill>
                <a:round/>
                <a:headEnd/>
                <a:tailEnd/>
              </a:ln>
            </p:spPr>
            <p:txBody>
              <a:bodyPr/>
              <a:lstStyle/>
              <a:p>
                <a:endParaRPr lang="en-US"/>
              </a:p>
            </p:txBody>
          </p:sp>
          <p:sp>
            <p:nvSpPr>
              <p:cNvPr id="81230" name="Freeform 383"/>
              <p:cNvSpPr>
                <a:spLocks/>
              </p:cNvSpPr>
              <p:nvPr/>
            </p:nvSpPr>
            <p:spPr bwMode="black">
              <a:xfrm>
                <a:off x="3635" y="1597"/>
                <a:ext cx="16" cy="12"/>
              </a:xfrm>
              <a:custGeom>
                <a:avLst/>
                <a:gdLst>
                  <a:gd name="T0" fmla="*/ 0 w 64"/>
                  <a:gd name="T1" fmla="*/ 0 h 50"/>
                  <a:gd name="T2" fmla="*/ 0 w 64"/>
                  <a:gd name="T3" fmla="*/ 0 h 50"/>
                  <a:gd name="T4" fmla="*/ 0 w 64"/>
                  <a:gd name="T5" fmla="*/ 0 h 50"/>
                  <a:gd name="T6" fmla="*/ 0 w 64"/>
                  <a:gd name="T7" fmla="*/ 0 h 50"/>
                  <a:gd name="T8" fmla="*/ 0 w 64"/>
                  <a:gd name="T9" fmla="*/ 0 h 50"/>
                  <a:gd name="T10" fmla="*/ 0 60000 65536"/>
                  <a:gd name="T11" fmla="*/ 0 60000 65536"/>
                  <a:gd name="T12" fmla="*/ 0 60000 65536"/>
                  <a:gd name="T13" fmla="*/ 0 60000 65536"/>
                  <a:gd name="T14" fmla="*/ 0 60000 65536"/>
                  <a:gd name="T15" fmla="*/ 0 w 64"/>
                  <a:gd name="T16" fmla="*/ 0 h 50"/>
                  <a:gd name="T17" fmla="*/ 64 w 64"/>
                  <a:gd name="T18" fmla="*/ 50 h 50"/>
                </a:gdLst>
                <a:ahLst/>
                <a:cxnLst>
                  <a:cxn ang="T10">
                    <a:pos x="T0" y="T1"/>
                  </a:cxn>
                  <a:cxn ang="T11">
                    <a:pos x="T2" y="T3"/>
                  </a:cxn>
                  <a:cxn ang="T12">
                    <a:pos x="T4" y="T5"/>
                  </a:cxn>
                  <a:cxn ang="T13">
                    <a:pos x="T6" y="T7"/>
                  </a:cxn>
                  <a:cxn ang="T14">
                    <a:pos x="T8" y="T9"/>
                  </a:cxn>
                </a:cxnLst>
                <a:rect l="T15" t="T16" r="T17" b="T18"/>
                <a:pathLst>
                  <a:path w="64" h="50">
                    <a:moveTo>
                      <a:pt x="64" y="41"/>
                    </a:moveTo>
                    <a:lnTo>
                      <a:pt x="8" y="50"/>
                    </a:lnTo>
                    <a:lnTo>
                      <a:pt x="0" y="9"/>
                    </a:lnTo>
                    <a:lnTo>
                      <a:pt x="56" y="0"/>
                    </a:lnTo>
                    <a:lnTo>
                      <a:pt x="64" y="41"/>
                    </a:lnTo>
                    <a:close/>
                  </a:path>
                </a:pathLst>
              </a:custGeom>
              <a:solidFill>
                <a:schemeClr val="folHlink"/>
              </a:solidFill>
              <a:ln w="9525">
                <a:solidFill>
                  <a:schemeClr val="tx1"/>
                </a:solidFill>
                <a:round/>
                <a:headEnd/>
                <a:tailEnd/>
              </a:ln>
            </p:spPr>
            <p:txBody>
              <a:bodyPr/>
              <a:lstStyle/>
              <a:p>
                <a:endParaRPr lang="en-US"/>
              </a:p>
            </p:txBody>
          </p:sp>
          <p:sp>
            <p:nvSpPr>
              <p:cNvPr id="81231" name="Oval 384"/>
              <p:cNvSpPr>
                <a:spLocks noChangeArrowheads="1"/>
              </p:cNvSpPr>
              <p:nvPr/>
            </p:nvSpPr>
            <p:spPr bwMode="black">
              <a:xfrm>
                <a:off x="3641" y="1613"/>
                <a:ext cx="10" cy="10"/>
              </a:xfrm>
              <a:prstGeom prst="ellipse">
                <a:avLst/>
              </a:prstGeom>
              <a:solidFill>
                <a:schemeClr val="folHlink"/>
              </a:solidFill>
              <a:ln w="9525">
                <a:solidFill>
                  <a:schemeClr val="tx1"/>
                </a:solidFill>
                <a:round/>
                <a:headEnd/>
                <a:tailEnd/>
              </a:ln>
            </p:spPr>
            <p:txBody>
              <a:bodyPr/>
              <a:lstStyle/>
              <a:p>
                <a:endParaRPr lang="en-US"/>
              </a:p>
            </p:txBody>
          </p:sp>
          <p:sp>
            <p:nvSpPr>
              <p:cNvPr id="81232" name="Freeform 385"/>
              <p:cNvSpPr>
                <a:spLocks/>
              </p:cNvSpPr>
              <p:nvPr/>
            </p:nvSpPr>
            <p:spPr bwMode="black">
              <a:xfrm>
                <a:off x="3632" y="1601"/>
                <a:ext cx="18" cy="20"/>
              </a:xfrm>
              <a:custGeom>
                <a:avLst/>
                <a:gdLst>
                  <a:gd name="T0" fmla="*/ 0 w 72"/>
                  <a:gd name="T1" fmla="*/ 0 h 81"/>
                  <a:gd name="T2" fmla="*/ 0 w 72"/>
                  <a:gd name="T3" fmla="*/ 0 h 81"/>
                  <a:gd name="T4" fmla="*/ 0 w 72"/>
                  <a:gd name="T5" fmla="*/ 0 h 81"/>
                  <a:gd name="T6" fmla="*/ 0 w 72"/>
                  <a:gd name="T7" fmla="*/ 0 h 81"/>
                  <a:gd name="T8" fmla="*/ 0 w 72"/>
                  <a:gd name="T9" fmla="*/ 0 h 81"/>
                  <a:gd name="T10" fmla="*/ 0 60000 65536"/>
                  <a:gd name="T11" fmla="*/ 0 60000 65536"/>
                  <a:gd name="T12" fmla="*/ 0 60000 65536"/>
                  <a:gd name="T13" fmla="*/ 0 60000 65536"/>
                  <a:gd name="T14" fmla="*/ 0 60000 65536"/>
                  <a:gd name="T15" fmla="*/ 0 w 72"/>
                  <a:gd name="T16" fmla="*/ 0 h 81"/>
                  <a:gd name="T17" fmla="*/ 72 w 72"/>
                  <a:gd name="T18" fmla="*/ 81 h 81"/>
                </a:gdLst>
                <a:ahLst/>
                <a:cxnLst>
                  <a:cxn ang="T10">
                    <a:pos x="T0" y="T1"/>
                  </a:cxn>
                  <a:cxn ang="T11">
                    <a:pos x="T2" y="T3"/>
                  </a:cxn>
                  <a:cxn ang="T12">
                    <a:pos x="T4" y="T5"/>
                  </a:cxn>
                  <a:cxn ang="T13">
                    <a:pos x="T6" y="T7"/>
                  </a:cxn>
                  <a:cxn ang="T14">
                    <a:pos x="T8" y="T9"/>
                  </a:cxn>
                </a:cxnLst>
                <a:rect l="T15" t="T16" r="T17" b="T18"/>
                <a:pathLst>
                  <a:path w="72" h="81">
                    <a:moveTo>
                      <a:pt x="33" y="0"/>
                    </a:moveTo>
                    <a:lnTo>
                      <a:pt x="72" y="58"/>
                    </a:lnTo>
                    <a:lnTo>
                      <a:pt x="38" y="81"/>
                    </a:lnTo>
                    <a:lnTo>
                      <a:pt x="0" y="23"/>
                    </a:lnTo>
                    <a:lnTo>
                      <a:pt x="33" y="0"/>
                    </a:lnTo>
                    <a:close/>
                  </a:path>
                </a:pathLst>
              </a:custGeom>
              <a:solidFill>
                <a:schemeClr val="folHlink"/>
              </a:solidFill>
              <a:ln w="9525">
                <a:solidFill>
                  <a:schemeClr val="tx1"/>
                </a:solidFill>
                <a:round/>
                <a:headEnd/>
                <a:tailEnd/>
              </a:ln>
            </p:spPr>
            <p:txBody>
              <a:bodyPr/>
              <a:lstStyle/>
              <a:p>
                <a:endParaRPr lang="en-US"/>
              </a:p>
            </p:txBody>
          </p:sp>
          <p:sp>
            <p:nvSpPr>
              <p:cNvPr id="81233" name="Oval 386"/>
              <p:cNvSpPr>
                <a:spLocks noChangeArrowheads="1"/>
              </p:cNvSpPr>
              <p:nvPr/>
            </p:nvSpPr>
            <p:spPr bwMode="black">
              <a:xfrm>
                <a:off x="3637" y="1632"/>
                <a:ext cx="10" cy="10"/>
              </a:xfrm>
              <a:prstGeom prst="ellipse">
                <a:avLst/>
              </a:prstGeom>
              <a:solidFill>
                <a:schemeClr val="folHlink"/>
              </a:solidFill>
              <a:ln w="9525">
                <a:solidFill>
                  <a:schemeClr val="tx1"/>
                </a:solidFill>
                <a:round/>
                <a:headEnd/>
                <a:tailEnd/>
              </a:ln>
            </p:spPr>
            <p:txBody>
              <a:bodyPr/>
              <a:lstStyle/>
              <a:p>
                <a:endParaRPr lang="en-US"/>
              </a:p>
            </p:txBody>
          </p:sp>
          <p:sp>
            <p:nvSpPr>
              <p:cNvPr id="81234" name="Freeform 387"/>
              <p:cNvSpPr>
                <a:spLocks/>
              </p:cNvSpPr>
              <p:nvPr/>
            </p:nvSpPr>
            <p:spPr bwMode="black">
              <a:xfrm>
                <a:off x="3637" y="1617"/>
                <a:ext cx="14" cy="21"/>
              </a:xfrm>
              <a:custGeom>
                <a:avLst/>
                <a:gdLst>
                  <a:gd name="T0" fmla="*/ 0 w 57"/>
                  <a:gd name="T1" fmla="*/ 0 h 84"/>
                  <a:gd name="T2" fmla="*/ 0 w 57"/>
                  <a:gd name="T3" fmla="*/ 0 h 84"/>
                  <a:gd name="T4" fmla="*/ 0 w 57"/>
                  <a:gd name="T5" fmla="*/ 0 h 84"/>
                  <a:gd name="T6" fmla="*/ 0 w 57"/>
                  <a:gd name="T7" fmla="*/ 0 h 84"/>
                  <a:gd name="T8" fmla="*/ 0 w 57"/>
                  <a:gd name="T9" fmla="*/ 0 h 84"/>
                  <a:gd name="T10" fmla="*/ 0 60000 65536"/>
                  <a:gd name="T11" fmla="*/ 0 60000 65536"/>
                  <a:gd name="T12" fmla="*/ 0 60000 65536"/>
                  <a:gd name="T13" fmla="*/ 0 60000 65536"/>
                  <a:gd name="T14" fmla="*/ 0 60000 65536"/>
                  <a:gd name="T15" fmla="*/ 0 w 57"/>
                  <a:gd name="T16" fmla="*/ 0 h 84"/>
                  <a:gd name="T17" fmla="*/ 57 w 57"/>
                  <a:gd name="T18" fmla="*/ 84 h 84"/>
                </a:gdLst>
                <a:ahLst/>
                <a:cxnLst>
                  <a:cxn ang="T10">
                    <a:pos x="T0" y="T1"/>
                  </a:cxn>
                  <a:cxn ang="T11">
                    <a:pos x="T2" y="T3"/>
                  </a:cxn>
                  <a:cxn ang="T12">
                    <a:pos x="T4" y="T5"/>
                  </a:cxn>
                  <a:cxn ang="T13">
                    <a:pos x="T6" y="T7"/>
                  </a:cxn>
                  <a:cxn ang="T14">
                    <a:pos x="T8" y="T9"/>
                  </a:cxn>
                </a:cxnLst>
                <a:rect l="T15" t="T16" r="T17" b="T18"/>
                <a:pathLst>
                  <a:path w="57" h="84">
                    <a:moveTo>
                      <a:pt x="57" y="10"/>
                    </a:moveTo>
                    <a:lnTo>
                      <a:pt x="41" y="84"/>
                    </a:lnTo>
                    <a:lnTo>
                      <a:pt x="0" y="74"/>
                    </a:lnTo>
                    <a:lnTo>
                      <a:pt x="17" y="0"/>
                    </a:lnTo>
                    <a:lnTo>
                      <a:pt x="57" y="10"/>
                    </a:lnTo>
                    <a:close/>
                  </a:path>
                </a:pathLst>
              </a:custGeom>
              <a:solidFill>
                <a:schemeClr val="folHlink"/>
              </a:solidFill>
              <a:ln w="9525">
                <a:solidFill>
                  <a:schemeClr val="tx1"/>
                </a:solidFill>
                <a:round/>
                <a:headEnd/>
                <a:tailEnd/>
              </a:ln>
            </p:spPr>
            <p:txBody>
              <a:bodyPr/>
              <a:lstStyle/>
              <a:p>
                <a:endParaRPr lang="en-US"/>
              </a:p>
            </p:txBody>
          </p:sp>
          <p:sp>
            <p:nvSpPr>
              <p:cNvPr id="81235" name="Oval 388"/>
              <p:cNvSpPr>
                <a:spLocks noChangeArrowheads="1"/>
              </p:cNvSpPr>
              <p:nvPr/>
            </p:nvSpPr>
            <p:spPr bwMode="black">
              <a:xfrm>
                <a:off x="3650" y="1629"/>
                <a:ext cx="10" cy="11"/>
              </a:xfrm>
              <a:prstGeom prst="ellipse">
                <a:avLst/>
              </a:prstGeom>
              <a:solidFill>
                <a:schemeClr val="folHlink"/>
              </a:solidFill>
              <a:ln w="9525">
                <a:solidFill>
                  <a:schemeClr val="tx1"/>
                </a:solidFill>
                <a:round/>
                <a:headEnd/>
                <a:tailEnd/>
              </a:ln>
            </p:spPr>
            <p:txBody>
              <a:bodyPr/>
              <a:lstStyle/>
              <a:p>
                <a:endParaRPr lang="en-US"/>
              </a:p>
            </p:txBody>
          </p:sp>
          <p:sp>
            <p:nvSpPr>
              <p:cNvPr id="81236" name="Freeform 389"/>
              <p:cNvSpPr>
                <a:spLocks/>
              </p:cNvSpPr>
              <p:nvPr/>
            </p:nvSpPr>
            <p:spPr bwMode="black">
              <a:xfrm>
                <a:off x="3641" y="1629"/>
                <a:ext cx="15" cy="13"/>
              </a:xfrm>
              <a:custGeom>
                <a:avLst/>
                <a:gdLst>
                  <a:gd name="T0" fmla="*/ 0 w 62"/>
                  <a:gd name="T1" fmla="*/ 0 h 50"/>
                  <a:gd name="T2" fmla="*/ 0 w 62"/>
                  <a:gd name="T3" fmla="*/ 0 h 50"/>
                  <a:gd name="T4" fmla="*/ 0 w 62"/>
                  <a:gd name="T5" fmla="*/ 0 h 50"/>
                  <a:gd name="T6" fmla="*/ 0 w 62"/>
                  <a:gd name="T7" fmla="*/ 0 h 50"/>
                  <a:gd name="T8" fmla="*/ 0 w 62"/>
                  <a:gd name="T9" fmla="*/ 0 h 50"/>
                  <a:gd name="T10" fmla="*/ 0 60000 65536"/>
                  <a:gd name="T11" fmla="*/ 0 60000 65536"/>
                  <a:gd name="T12" fmla="*/ 0 60000 65536"/>
                  <a:gd name="T13" fmla="*/ 0 60000 65536"/>
                  <a:gd name="T14" fmla="*/ 0 60000 65536"/>
                  <a:gd name="T15" fmla="*/ 0 w 62"/>
                  <a:gd name="T16" fmla="*/ 0 h 50"/>
                  <a:gd name="T17" fmla="*/ 62 w 62"/>
                  <a:gd name="T18" fmla="*/ 50 h 50"/>
                </a:gdLst>
                <a:ahLst/>
                <a:cxnLst>
                  <a:cxn ang="T10">
                    <a:pos x="T0" y="T1"/>
                  </a:cxn>
                  <a:cxn ang="T11">
                    <a:pos x="T2" y="T3"/>
                  </a:cxn>
                  <a:cxn ang="T12">
                    <a:pos x="T4" y="T5"/>
                  </a:cxn>
                  <a:cxn ang="T13">
                    <a:pos x="T6" y="T7"/>
                  </a:cxn>
                  <a:cxn ang="T14">
                    <a:pos x="T8" y="T9"/>
                  </a:cxn>
                </a:cxnLst>
                <a:rect l="T15" t="T16" r="T17" b="T18"/>
                <a:pathLst>
                  <a:path w="62" h="50">
                    <a:moveTo>
                      <a:pt x="0" y="9"/>
                    </a:moveTo>
                    <a:lnTo>
                      <a:pt x="54" y="0"/>
                    </a:lnTo>
                    <a:lnTo>
                      <a:pt x="62" y="41"/>
                    </a:lnTo>
                    <a:lnTo>
                      <a:pt x="7" y="50"/>
                    </a:lnTo>
                    <a:lnTo>
                      <a:pt x="0" y="9"/>
                    </a:lnTo>
                    <a:close/>
                  </a:path>
                </a:pathLst>
              </a:custGeom>
              <a:solidFill>
                <a:schemeClr val="folHlink"/>
              </a:solidFill>
              <a:ln w="9525">
                <a:solidFill>
                  <a:schemeClr val="tx1"/>
                </a:solidFill>
                <a:round/>
                <a:headEnd/>
                <a:tailEnd/>
              </a:ln>
            </p:spPr>
            <p:txBody>
              <a:bodyPr/>
              <a:lstStyle/>
              <a:p>
                <a:endParaRPr lang="en-US"/>
              </a:p>
            </p:txBody>
          </p:sp>
          <p:sp>
            <p:nvSpPr>
              <p:cNvPr id="81237" name="Oval 390"/>
              <p:cNvSpPr>
                <a:spLocks noChangeArrowheads="1"/>
              </p:cNvSpPr>
              <p:nvPr/>
            </p:nvSpPr>
            <p:spPr bwMode="black">
              <a:xfrm>
                <a:off x="3653" y="1616"/>
                <a:ext cx="10" cy="10"/>
              </a:xfrm>
              <a:prstGeom prst="ellipse">
                <a:avLst/>
              </a:prstGeom>
              <a:solidFill>
                <a:schemeClr val="folHlink"/>
              </a:solidFill>
              <a:ln w="9525">
                <a:solidFill>
                  <a:schemeClr val="tx1"/>
                </a:solidFill>
                <a:round/>
                <a:headEnd/>
                <a:tailEnd/>
              </a:ln>
            </p:spPr>
            <p:txBody>
              <a:bodyPr/>
              <a:lstStyle/>
              <a:p>
                <a:endParaRPr lang="en-US"/>
              </a:p>
            </p:txBody>
          </p:sp>
          <p:sp>
            <p:nvSpPr>
              <p:cNvPr id="81238" name="Freeform 391"/>
              <p:cNvSpPr>
                <a:spLocks/>
              </p:cNvSpPr>
              <p:nvPr/>
            </p:nvSpPr>
            <p:spPr bwMode="black">
              <a:xfrm>
                <a:off x="3650" y="1620"/>
                <a:ext cx="13" cy="16"/>
              </a:xfrm>
              <a:custGeom>
                <a:avLst/>
                <a:gdLst>
                  <a:gd name="T0" fmla="*/ 0 w 52"/>
                  <a:gd name="T1" fmla="*/ 0 h 62"/>
                  <a:gd name="T2" fmla="*/ 0 w 52"/>
                  <a:gd name="T3" fmla="*/ 0 h 62"/>
                  <a:gd name="T4" fmla="*/ 0 w 52"/>
                  <a:gd name="T5" fmla="*/ 0 h 62"/>
                  <a:gd name="T6" fmla="*/ 0 w 52"/>
                  <a:gd name="T7" fmla="*/ 0 h 62"/>
                  <a:gd name="T8" fmla="*/ 0 w 52"/>
                  <a:gd name="T9" fmla="*/ 0 h 62"/>
                  <a:gd name="T10" fmla="*/ 0 60000 65536"/>
                  <a:gd name="T11" fmla="*/ 0 60000 65536"/>
                  <a:gd name="T12" fmla="*/ 0 60000 65536"/>
                  <a:gd name="T13" fmla="*/ 0 60000 65536"/>
                  <a:gd name="T14" fmla="*/ 0 60000 65536"/>
                  <a:gd name="T15" fmla="*/ 0 w 52"/>
                  <a:gd name="T16" fmla="*/ 0 h 62"/>
                  <a:gd name="T17" fmla="*/ 52 w 52"/>
                  <a:gd name="T18" fmla="*/ 62 h 62"/>
                </a:gdLst>
                <a:ahLst/>
                <a:cxnLst>
                  <a:cxn ang="T10">
                    <a:pos x="T0" y="T1"/>
                  </a:cxn>
                  <a:cxn ang="T11">
                    <a:pos x="T2" y="T3"/>
                  </a:cxn>
                  <a:cxn ang="T12">
                    <a:pos x="T4" y="T5"/>
                  </a:cxn>
                  <a:cxn ang="T13">
                    <a:pos x="T6" y="T7"/>
                  </a:cxn>
                  <a:cxn ang="T14">
                    <a:pos x="T8" y="T9"/>
                  </a:cxn>
                </a:cxnLst>
                <a:rect l="T15" t="T16" r="T17" b="T18"/>
                <a:pathLst>
                  <a:path w="52" h="62">
                    <a:moveTo>
                      <a:pt x="0" y="54"/>
                    </a:moveTo>
                    <a:lnTo>
                      <a:pt x="11" y="0"/>
                    </a:lnTo>
                    <a:lnTo>
                      <a:pt x="52" y="7"/>
                    </a:lnTo>
                    <a:lnTo>
                      <a:pt x="40" y="62"/>
                    </a:lnTo>
                    <a:lnTo>
                      <a:pt x="0" y="54"/>
                    </a:lnTo>
                    <a:close/>
                  </a:path>
                </a:pathLst>
              </a:custGeom>
              <a:solidFill>
                <a:schemeClr val="folHlink"/>
              </a:solidFill>
              <a:ln w="9525">
                <a:solidFill>
                  <a:schemeClr val="tx1"/>
                </a:solidFill>
                <a:round/>
                <a:headEnd/>
                <a:tailEnd/>
              </a:ln>
            </p:spPr>
            <p:txBody>
              <a:bodyPr/>
              <a:lstStyle/>
              <a:p>
                <a:endParaRPr lang="en-US"/>
              </a:p>
            </p:txBody>
          </p:sp>
          <p:sp>
            <p:nvSpPr>
              <p:cNvPr id="81239" name="Oval 392"/>
              <p:cNvSpPr>
                <a:spLocks noChangeArrowheads="1"/>
              </p:cNvSpPr>
              <p:nvPr/>
            </p:nvSpPr>
            <p:spPr bwMode="black">
              <a:xfrm>
                <a:off x="3658" y="1615"/>
                <a:ext cx="10" cy="10"/>
              </a:xfrm>
              <a:prstGeom prst="ellipse">
                <a:avLst/>
              </a:prstGeom>
              <a:solidFill>
                <a:schemeClr val="folHlink"/>
              </a:solidFill>
              <a:ln w="9525">
                <a:solidFill>
                  <a:schemeClr val="tx1"/>
                </a:solidFill>
                <a:round/>
                <a:headEnd/>
                <a:tailEnd/>
              </a:ln>
            </p:spPr>
            <p:txBody>
              <a:bodyPr/>
              <a:lstStyle/>
              <a:p>
                <a:endParaRPr lang="en-US"/>
              </a:p>
            </p:txBody>
          </p:sp>
          <p:sp>
            <p:nvSpPr>
              <p:cNvPr id="81240" name="Freeform 393"/>
              <p:cNvSpPr>
                <a:spLocks/>
              </p:cNvSpPr>
              <p:nvPr/>
            </p:nvSpPr>
            <p:spPr bwMode="black">
              <a:xfrm>
                <a:off x="3658" y="1615"/>
                <a:ext cx="5" cy="11"/>
              </a:xfrm>
              <a:custGeom>
                <a:avLst/>
                <a:gdLst>
                  <a:gd name="T0" fmla="*/ 0 w 23"/>
                  <a:gd name="T1" fmla="*/ 0 h 44"/>
                  <a:gd name="T2" fmla="*/ 0 w 23"/>
                  <a:gd name="T3" fmla="*/ 0 h 44"/>
                  <a:gd name="T4" fmla="*/ 0 w 23"/>
                  <a:gd name="T5" fmla="*/ 0 h 44"/>
                  <a:gd name="T6" fmla="*/ 0 w 23"/>
                  <a:gd name="T7" fmla="*/ 0 h 44"/>
                  <a:gd name="T8" fmla="*/ 0 w 23"/>
                  <a:gd name="T9" fmla="*/ 0 h 44"/>
                  <a:gd name="T10" fmla="*/ 0 60000 65536"/>
                  <a:gd name="T11" fmla="*/ 0 60000 65536"/>
                  <a:gd name="T12" fmla="*/ 0 60000 65536"/>
                  <a:gd name="T13" fmla="*/ 0 60000 65536"/>
                  <a:gd name="T14" fmla="*/ 0 60000 65536"/>
                  <a:gd name="T15" fmla="*/ 0 w 23"/>
                  <a:gd name="T16" fmla="*/ 0 h 44"/>
                  <a:gd name="T17" fmla="*/ 23 w 23"/>
                  <a:gd name="T18" fmla="*/ 44 h 44"/>
                </a:gdLst>
                <a:ahLst/>
                <a:cxnLst>
                  <a:cxn ang="T10">
                    <a:pos x="T0" y="T1"/>
                  </a:cxn>
                  <a:cxn ang="T11">
                    <a:pos x="T2" y="T3"/>
                  </a:cxn>
                  <a:cxn ang="T12">
                    <a:pos x="T4" y="T5"/>
                  </a:cxn>
                  <a:cxn ang="T13">
                    <a:pos x="T6" y="T7"/>
                  </a:cxn>
                  <a:cxn ang="T14">
                    <a:pos x="T8" y="T9"/>
                  </a:cxn>
                </a:cxnLst>
                <a:rect l="T15" t="T16" r="T17" b="T18"/>
                <a:pathLst>
                  <a:path w="23" h="44">
                    <a:moveTo>
                      <a:pt x="0" y="3"/>
                    </a:moveTo>
                    <a:lnTo>
                      <a:pt x="18" y="0"/>
                    </a:lnTo>
                    <a:lnTo>
                      <a:pt x="23" y="41"/>
                    </a:lnTo>
                    <a:lnTo>
                      <a:pt x="5" y="44"/>
                    </a:lnTo>
                    <a:lnTo>
                      <a:pt x="0" y="3"/>
                    </a:lnTo>
                    <a:close/>
                  </a:path>
                </a:pathLst>
              </a:custGeom>
              <a:solidFill>
                <a:schemeClr val="folHlink"/>
              </a:solidFill>
              <a:ln w="9525">
                <a:solidFill>
                  <a:schemeClr val="tx1"/>
                </a:solidFill>
                <a:round/>
                <a:headEnd/>
                <a:tailEnd/>
              </a:ln>
            </p:spPr>
            <p:txBody>
              <a:bodyPr/>
              <a:lstStyle/>
              <a:p>
                <a:endParaRPr lang="en-US"/>
              </a:p>
            </p:txBody>
          </p:sp>
          <p:sp>
            <p:nvSpPr>
              <p:cNvPr id="81241" name="Oval 394"/>
              <p:cNvSpPr>
                <a:spLocks noChangeArrowheads="1"/>
              </p:cNvSpPr>
              <p:nvPr/>
            </p:nvSpPr>
            <p:spPr bwMode="black">
              <a:xfrm>
                <a:off x="3665" y="1627"/>
                <a:ext cx="10" cy="10"/>
              </a:xfrm>
              <a:prstGeom prst="ellipse">
                <a:avLst/>
              </a:prstGeom>
              <a:solidFill>
                <a:schemeClr val="folHlink"/>
              </a:solidFill>
              <a:ln w="9525">
                <a:solidFill>
                  <a:schemeClr val="tx1"/>
                </a:solidFill>
                <a:round/>
                <a:headEnd/>
                <a:tailEnd/>
              </a:ln>
            </p:spPr>
            <p:txBody>
              <a:bodyPr/>
              <a:lstStyle/>
              <a:p>
                <a:endParaRPr lang="en-US"/>
              </a:p>
            </p:txBody>
          </p:sp>
          <p:sp>
            <p:nvSpPr>
              <p:cNvPr id="81242" name="Freeform 395"/>
              <p:cNvSpPr>
                <a:spLocks/>
              </p:cNvSpPr>
              <p:nvPr/>
            </p:nvSpPr>
            <p:spPr bwMode="black">
              <a:xfrm>
                <a:off x="3658" y="1618"/>
                <a:ext cx="16" cy="17"/>
              </a:xfrm>
              <a:custGeom>
                <a:avLst/>
                <a:gdLst>
                  <a:gd name="T0" fmla="*/ 0 w 64"/>
                  <a:gd name="T1" fmla="*/ 0 h 69"/>
                  <a:gd name="T2" fmla="*/ 0 w 64"/>
                  <a:gd name="T3" fmla="*/ 0 h 69"/>
                  <a:gd name="T4" fmla="*/ 0 w 64"/>
                  <a:gd name="T5" fmla="*/ 0 h 69"/>
                  <a:gd name="T6" fmla="*/ 0 w 64"/>
                  <a:gd name="T7" fmla="*/ 0 h 69"/>
                  <a:gd name="T8" fmla="*/ 0 w 64"/>
                  <a:gd name="T9" fmla="*/ 0 h 69"/>
                  <a:gd name="T10" fmla="*/ 0 60000 65536"/>
                  <a:gd name="T11" fmla="*/ 0 60000 65536"/>
                  <a:gd name="T12" fmla="*/ 0 60000 65536"/>
                  <a:gd name="T13" fmla="*/ 0 60000 65536"/>
                  <a:gd name="T14" fmla="*/ 0 60000 65536"/>
                  <a:gd name="T15" fmla="*/ 0 w 64"/>
                  <a:gd name="T16" fmla="*/ 0 h 69"/>
                  <a:gd name="T17" fmla="*/ 64 w 64"/>
                  <a:gd name="T18" fmla="*/ 69 h 69"/>
                </a:gdLst>
                <a:ahLst/>
                <a:cxnLst>
                  <a:cxn ang="T10">
                    <a:pos x="T0" y="T1"/>
                  </a:cxn>
                  <a:cxn ang="T11">
                    <a:pos x="T2" y="T3"/>
                  </a:cxn>
                  <a:cxn ang="T12">
                    <a:pos x="T4" y="T5"/>
                  </a:cxn>
                  <a:cxn ang="T13">
                    <a:pos x="T6" y="T7"/>
                  </a:cxn>
                  <a:cxn ang="T14">
                    <a:pos x="T8" y="T9"/>
                  </a:cxn>
                </a:cxnLst>
                <a:rect l="T15" t="T16" r="T17" b="T18"/>
                <a:pathLst>
                  <a:path w="64" h="69">
                    <a:moveTo>
                      <a:pt x="35" y="0"/>
                    </a:moveTo>
                    <a:lnTo>
                      <a:pt x="64" y="48"/>
                    </a:lnTo>
                    <a:lnTo>
                      <a:pt x="29" y="69"/>
                    </a:lnTo>
                    <a:lnTo>
                      <a:pt x="0" y="20"/>
                    </a:lnTo>
                    <a:lnTo>
                      <a:pt x="35" y="0"/>
                    </a:lnTo>
                    <a:close/>
                  </a:path>
                </a:pathLst>
              </a:custGeom>
              <a:solidFill>
                <a:schemeClr val="folHlink"/>
              </a:solidFill>
              <a:ln w="9525">
                <a:solidFill>
                  <a:schemeClr val="tx1"/>
                </a:solidFill>
                <a:round/>
                <a:headEnd/>
                <a:tailEnd/>
              </a:ln>
            </p:spPr>
            <p:txBody>
              <a:bodyPr/>
              <a:lstStyle/>
              <a:p>
                <a:endParaRPr lang="en-US"/>
              </a:p>
            </p:txBody>
          </p:sp>
          <p:sp>
            <p:nvSpPr>
              <p:cNvPr id="81243" name="Oval 396"/>
              <p:cNvSpPr>
                <a:spLocks noChangeArrowheads="1"/>
              </p:cNvSpPr>
              <p:nvPr/>
            </p:nvSpPr>
            <p:spPr bwMode="black">
              <a:xfrm>
                <a:off x="3678" y="1625"/>
                <a:ext cx="11" cy="10"/>
              </a:xfrm>
              <a:prstGeom prst="ellipse">
                <a:avLst/>
              </a:prstGeom>
              <a:solidFill>
                <a:schemeClr val="folHlink"/>
              </a:solidFill>
              <a:ln w="9525">
                <a:solidFill>
                  <a:schemeClr val="tx1"/>
                </a:solidFill>
                <a:round/>
                <a:headEnd/>
                <a:tailEnd/>
              </a:ln>
            </p:spPr>
            <p:txBody>
              <a:bodyPr/>
              <a:lstStyle/>
              <a:p>
                <a:endParaRPr lang="en-US"/>
              </a:p>
            </p:txBody>
          </p:sp>
          <p:sp>
            <p:nvSpPr>
              <p:cNvPr id="81244" name="Freeform 397"/>
              <p:cNvSpPr>
                <a:spLocks/>
              </p:cNvSpPr>
              <p:nvPr/>
            </p:nvSpPr>
            <p:spPr bwMode="black">
              <a:xfrm>
                <a:off x="3669" y="1625"/>
                <a:ext cx="16" cy="12"/>
              </a:xfrm>
              <a:custGeom>
                <a:avLst/>
                <a:gdLst>
                  <a:gd name="T0" fmla="*/ 0 w 62"/>
                  <a:gd name="T1" fmla="*/ 0 h 50"/>
                  <a:gd name="T2" fmla="*/ 0 w 62"/>
                  <a:gd name="T3" fmla="*/ 0 h 50"/>
                  <a:gd name="T4" fmla="*/ 0 w 62"/>
                  <a:gd name="T5" fmla="*/ 0 h 50"/>
                  <a:gd name="T6" fmla="*/ 0 w 62"/>
                  <a:gd name="T7" fmla="*/ 0 h 50"/>
                  <a:gd name="T8" fmla="*/ 0 w 62"/>
                  <a:gd name="T9" fmla="*/ 0 h 50"/>
                  <a:gd name="T10" fmla="*/ 0 60000 65536"/>
                  <a:gd name="T11" fmla="*/ 0 60000 65536"/>
                  <a:gd name="T12" fmla="*/ 0 60000 65536"/>
                  <a:gd name="T13" fmla="*/ 0 60000 65536"/>
                  <a:gd name="T14" fmla="*/ 0 60000 65536"/>
                  <a:gd name="T15" fmla="*/ 0 w 62"/>
                  <a:gd name="T16" fmla="*/ 0 h 50"/>
                  <a:gd name="T17" fmla="*/ 62 w 62"/>
                  <a:gd name="T18" fmla="*/ 50 h 50"/>
                </a:gdLst>
                <a:ahLst/>
                <a:cxnLst>
                  <a:cxn ang="T10">
                    <a:pos x="T0" y="T1"/>
                  </a:cxn>
                  <a:cxn ang="T11">
                    <a:pos x="T2" y="T3"/>
                  </a:cxn>
                  <a:cxn ang="T12">
                    <a:pos x="T4" y="T5"/>
                  </a:cxn>
                  <a:cxn ang="T13">
                    <a:pos x="T6" y="T7"/>
                  </a:cxn>
                  <a:cxn ang="T14">
                    <a:pos x="T8" y="T9"/>
                  </a:cxn>
                </a:cxnLst>
                <a:rect l="T15" t="T16" r="T17" b="T18"/>
                <a:pathLst>
                  <a:path w="62" h="50">
                    <a:moveTo>
                      <a:pt x="0" y="9"/>
                    </a:moveTo>
                    <a:lnTo>
                      <a:pt x="54" y="0"/>
                    </a:lnTo>
                    <a:lnTo>
                      <a:pt x="62" y="41"/>
                    </a:lnTo>
                    <a:lnTo>
                      <a:pt x="7" y="50"/>
                    </a:lnTo>
                    <a:lnTo>
                      <a:pt x="0" y="9"/>
                    </a:lnTo>
                    <a:close/>
                  </a:path>
                </a:pathLst>
              </a:custGeom>
              <a:solidFill>
                <a:schemeClr val="folHlink"/>
              </a:solidFill>
              <a:ln w="9525">
                <a:solidFill>
                  <a:schemeClr val="tx1"/>
                </a:solidFill>
                <a:round/>
                <a:headEnd/>
                <a:tailEnd/>
              </a:ln>
            </p:spPr>
            <p:txBody>
              <a:bodyPr/>
              <a:lstStyle/>
              <a:p>
                <a:endParaRPr lang="en-US"/>
              </a:p>
            </p:txBody>
          </p:sp>
          <p:sp>
            <p:nvSpPr>
              <p:cNvPr id="81245" name="Rectangle 398"/>
              <p:cNvSpPr>
                <a:spLocks noChangeArrowheads="1"/>
              </p:cNvSpPr>
              <p:nvPr/>
            </p:nvSpPr>
            <p:spPr bwMode="black">
              <a:xfrm>
                <a:off x="2604" y="1774"/>
                <a:ext cx="11" cy="896"/>
              </a:xfrm>
              <a:prstGeom prst="rect">
                <a:avLst/>
              </a:prstGeom>
              <a:solidFill>
                <a:schemeClr val="folHlink"/>
              </a:solidFill>
              <a:ln w="9525">
                <a:solidFill>
                  <a:schemeClr val="tx1"/>
                </a:solidFill>
                <a:miter lim="800000"/>
                <a:headEnd/>
                <a:tailEnd/>
              </a:ln>
            </p:spPr>
            <p:txBody>
              <a:bodyPr/>
              <a:lstStyle/>
              <a:p>
                <a:endParaRPr lang="en-US"/>
              </a:p>
            </p:txBody>
          </p:sp>
          <p:sp>
            <p:nvSpPr>
              <p:cNvPr id="81246" name="Rectangle 399"/>
              <p:cNvSpPr>
                <a:spLocks noChangeArrowheads="1"/>
              </p:cNvSpPr>
              <p:nvPr/>
            </p:nvSpPr>
            <p:spPr bwMode="black">
              <a:xfrm>
                <a:off x="2672" y="1784"/>
                <a:ext cx="10" cy="897"/>
              </a:xfrm>
              <a:prstGeom prst="rect">
                <a:avLst/>
              </a:prstGeom>
              <a:solidFill>
                <a:schemeClr val="folHlink"/>
              </a:solidFill>
              <a:ln w="9525">
                <a:solidFill>
                  <a:schemeClr val="tx1"/>
                </a:solidFill>
                <a:miter lim="800000"/>
                <a:headEnd/>
                <a:tailEnd/>
              </a:ln>
            </p:spPr>
            <p:txBody>
              <a:bodyPr/>
              <a:lstStyle/>
              <a:p>
                <a:endParaRPr lang="en-US"/>
              </a:p>
            </p:txBody>
          </p:sp>
          <p:sp>
            <p:nvSpPr>
              <p:cNvPr id="81247" name="Freeform 400"/>
              <p:cNvSpPr>
                <a:spLocks/>
              </p:cNvSpPr>
              <p:nvPr/>
            </p:nvSpPr>
            <p:spPr bwMode="black">
              <a:xfrm>
                <a:off x="2396" y="2676"/>
                <a:ext cx="282" cy="54"/>
              </a:xfrm>
              <a:custGeom>
                <a:avLst/>
                <a:gdLst>
                  <a:gd name="T0" fmla="*/ 0 w 1125"/>
                  <a:gd name="T1" fmla="*/ 0 h 216"/>
                  <a:gd name="T2" fmla="*/ 0 w 1125"/>
                  <a:gd name="T3" fmla="*/ 0 h 216"/>
                  <a:gd name="T4" fmla="*/ 0 w 1125"/>
                  <a:gd name="T5" fmla="*/ 0 h 216"/>
                  <a:gd name="T6" fmla="*/ 0 w 1125"/>
                  <a:gd name="T7" fmla="*/ 0 h 216"/>
                  <a:gd name="T8" fmla="*/ 0 w 1125"/>
                  <a:gd name="T9" fmla="*/ 0 h 216"/>
                  <a:gd name="T10" fmla="*/ 0 60000 65536"/>
                  <a:gd name="T11" fmla="*/ 0 60000 65536"/>
                  <a:gd name="T12" fmla="*/ 0 60000 65536"/>
                  <a:gd name="T13" fmla="*/ 0 60000 65536"/>
                  <a:gd name="T14" fmla="*/ 0 60000 65536"/>
                  <a:gd name="T15" fmla="*/ 0 w 1125"/>
                  <a:gd name="T16" fmla="*/ 0 h 216"/>
                  <a:gd name="T17" fmla="*/ 1125 w 1125"/>
                  <a:gd name="T18" fmla="*/ 216 h 216"/>
                </a:gdLst>
                <a:ahLst/>
                <a:cxnLst>
                  <a:cxn ang="T10">
                    <a:pos x="T0" y="T1"/>
                  </a:cxn>
                  <a:cxn ang="T11">
                    <a:pos x="T2" y="T3"/>
                  </a:cxn>
                  <a:cxn ang="T12">
                    <a:pos x="T4" y="T5"/>
                  </a:cxn>
                  <a:cxn ang="T13">
                    <a:pos x="T6" y="T7"/>
                  </a:cxn>
                  <a:cxn ang="T14">
                    <a:pos x="T8" y="T9"/>
                  </a:cxn>
                </a:cxnLst>
                <a:rect l="T15" t="T16" r="T17" b="T18"/>
                <a:pathLst>
                  <a:path w="1125" h="216">
                    <a:moveTo>
                      <a:pt x="0" y="175"/>
                    </a:moveTo>
                    <a:lnTo>
                      <a:pt x="1120" y="0"/>
                    </a:lnTo>
                    <a:lnTo>
                      <a:pt x="1125" y="41"/>
                    </a:lnTo>
                    <a:lnTo>
                      <a:pt x="5" y="216"/>
                    </a:lnTo>
                    <a:lnTo>
                      <a:pt x="0" y="175"/>
                    </a:lnTo>
                    <a:close/>
                  </a:path>
                </a:pathLst>
              </a:custGeom>
              <a:solidFill>
                <a:schemeClr val="folHlink"/>
              </a:solidFill>
              <a:ln w="9525">
                <a:solidFill>
                  <a:schemeClr val="tx1"/>
                </a:solidFill>
                <a:round/>
                <a:headEnd/>
                <a:tailEnd/>
              </a:ln>
            </p:spPr>
            <p:txBody>
              <a:bodyPr/>
              <a:lstStyle/>
              <a:p>
                <a:endParaRPr lang="en-US"/>
              </a:p>
            </p:txBody>
          </p:sp>
          <p:sp>
            <p:nvSpPr>
              <p:cNvPr id="81248" name="Freeform 401"/>
              <p:cNvSpPr>
                <a:spLocks/>
              </p:cNvSpPr>
              <p:nvPr/>
            </p:nvSpPr>
            <p:spPr bwMode="black">
              <a:xfrm>
                <a:off x="2378" y="2665"/>
                <a:ext cx="232" cy="47"/>
              </a:xfrm>
              <a:custGeom>
                <a:avLst/>
                <a:gdLst>
                  <a:gd name="T0" fmla="*/ 0 w 927"/>
                  <a:gd name="T1" fmla="*/ 0 h 186"/>
                  <a:gd name="T2" fmla="*/ 0 w 927"/>
                  <a:gd name="T3" fmla="*/ 0 h 186"/>
                  <a:gd name="T4" fmla="*/ 0 w 927"/>
                  <a:gd name="T5" fmla="*/ 0 h 186"/>
                  <a:gd name="T6" fmla="*/ 0 w 927"/>
                  <a:gd name="T7" fmla="*/ 0 h 186"/>
                  <a:gd name="T8" fmla="*/ 0 w 927"/>
                  <a:gd name="T9" fmla="*/ 0 h 186"/>
                  <a:gd name="T10" fmla="*/ 0 60000 65536"/>
                  <a:gd name="T11" fmla="*/ 0 60000 65536"/>
                  <a:gd name="T12" fmla="*/ 0 60000 65536"/>
                  <a:gd name="T13" fmla="*/ 0 60000 65536"/>
                  <a:gd name="T14" fmla="*/ 0 60000 65536"/>
                  <a:gd name="T15" fmla="*/ 0 w 927"/>
                  <a:gd name="T16" fmla="*/ 0 h 186"/>
                  <a:gd name="T17" fmla="*/ 927 w 927"/>
                  <a:gd name="T18" fmla="*/ 186 h 186"/>
                </a:gdLst>
                <a:ahLst/>
                <a:cxnLst>
                  <a:cxn ang="T10">
                    <a:pos x="T0" y="T1"/>
                  </a:cxn>
                  <a:cxn ang="T11">
                    <a:pos x="T2" y="T3"/>
                  </a:cxn>
                  <a:cxn ang="T12">
                    <a:pos x="T4" y="T5"/>
                  </a:cxn>
                  <a:cxn ang="T13">
                    <a:pos x="T6" y="T7"/>
                  </a:cxn>
                  <a:cxn ang="T14">
                    <a:pos x="T8" y="T9"/>
                  </a:cxn>
                </a:cxnLst>
                <a:rect l="T15" t="T16" r="T17" b="T18"/>
                <a:pathLst>
                  <a:path w="927" h="186">
                    <a:moveTo>
                      <a:pt x="0" y="145"/>
                    </a:moveTo>
                    <a:lnTo>
                      <a:pt x="922" y="0"/>
                    </a:lnTo>
                    <a:lnTo>
                      <a:pt x="927" y="41"/>
                    </a:lnTo>
                    <a:lnTo>
                      <a:pt x="6" y="186"/>
                    </a:lnTo>
                    <a:lnTo>
                      <a:pt x="0" y="145"/>
                    </a:lnTo>
                    <a:close/>
                  </a:path>
                </a:pathLst>
              </a:custGeom>
              <a:solidFill>
                <a:schemeClr val="folHlink"/>
              </a:solidFill>
              <a:ln w="9525">
                <a:solidFill>
                  <a:schemeClr val="tx1"/>
                </a:solidFill>
                <a:round/>
                <a:headEnd/>
                <a:tailEnd/>
              </a:ln>
            </p:spPr>
            <p:txBody>
              <a:bodyPr/>
              <a:lstStyle/>
              <a:p>
                <a:endParaRPr lang="en-US"/>
              </a:p>
            </p:txBody>
          </p:sp>
          <p:sp>
            <p:nvSpPr>
              <p:cNvPr id="81249" name="Freeform 402"/>
              <p:cNvSpPr>
                <a:spLocks/>
              </p:cNvSpPr>
              <p:nvPr/>
            </p:nvSpPr>
            <p:spPr bwMode="black">
              <a:xfrm>
                <a:off x="3771" y="2443"/>
                <a:ext cx="257" cy="50"/>
              </a:xfrm>
              <a:custGeom>
                <a:avLst/>
                <a:gdLst>
                  <a:gd name="T0" fmla="*/ 0 w 1025"/>
                  <a:gd name="T1" fmla="*/ 0 h 201"/>
                  <a:gd name="T2" fmla="*/ 0 w 1025"/>
                  <a:gd name="T3" fmla="*/ 0 h 201"/>
                  <a:gd name="T4" fmla="*/ 0 w 1025"/>
                  <a:gd name="T5" fmla="*/ 0 h 201"/>
                  <a:gd name="T6" fmla="*/ 0 w 1025"/>
                  <a:gd name="T7" fmla="*/ 0 h 201"/>
                  <a:gd name="T8" fmla="*/ 0 w 1025"/>
                  <a:gd name="T9" fmla="*/ 0 h 201"/>
                  <a:gd name="T10" fmla="*/ 0 60000 65536"/>
                  <a:gd name="T11" fmla="*/ 0 60000 65536"/>
                  <a:gd name="T12" fmla="*/ 0 60000 65536"/>
                  <a:gd name="T13" fmla="*/ 0 60000 65536"/>
                  <a:gd name="T14" fmla="*/ 0 60000 65536"/>
                  <a:gd name="T15" fmla="*/ 0 w 1025"/>
                  <a:gd name="T16" fmla="*/ 0 h 201"/>
                  <a:gd name="T17" fmla="*/ 1025 w 1025"/>
                  <a:gd name="T18" fmla="*/ 201 h 201"/>
                </a:gdLst>
                <a:ahLst/>
                <a:cxnLst>
                  <a:cxn ang="T10">
                    <a:pos x="T0" y="T1"/>
                  </a:cxn>
                  <a:cxn ang="T11">
                    <a:pos x="T2" y="T3"/>
                  </a:cxn>
                  <a:cxn ang="T12">
                    <a:pos x="T4" y="T5"/>
                  </a:cxn>
                  <a:cxn ang="T13">
                    <a:pos x="T6" y="T7"/>
                  </a:cxn>
                  <a:cxn ang="T14">
                    <a:pos x="T8" y="T9"/>
                  </a:cxn>
                </a:cxnLst>
                <a:rect l="T15" t="T16" r="T17" b="T18"/>
                <a:pathLst>
                  <a:path w="1025" h="201">
                    <a:moveTo>
                      <a:pt x="0" y="160"/>
                    </a:moveTo>
                    <a:lnTo>
                      <a:pt x="1020" y="0"/>
                    </a:lnTo>
                    <a:lnTo>
                      <a:pt x="1025" y="41"/>
                    </a:lnTo>
                    <a:lnTo>
                      <a:pt x="5" y="201"/>
                    </a:lnTo>
                    <a:lnTo>
                      <a:pt x="0" y="160"/>
                    </a:lnTo>
                    <a:close/>
                  </a:path>
                </a:pathLst>
              </a:custGeom>
              <a:solidFill>
                <a:schemeClr val="folHlink"/>
              </a:solidFill>
              <a:ln w="9525">
                <a:solidFill>
                  <a:schemeClr val="tx1"/>
                </a:solidFill>
                <a:round/>
                <a:headEnd/>
                <a:tailEnd/>
              </a:ln>
            </p:spPr>
            <p:txBody>
              <a:bodyPr/>
              <a:lstStyle/>
              <a:p>
                <a:endParaRPr lang="en-US"/>
              </a:p>
            </p:txBody>
          </p:sp>
          <p:sp>
            <p:nvSpPr>
              <p:cNvPr id="81250" name="Freeform 403"/>
              <p:cNvSpPr>
                <a:spLocks/>
              </p:cNvSpPr>
              <p:nvPr/>
            </p:nvSpPr>
            <p:spPr bwMode="black">
              <a:xfrm>
                <a:off x="3753" y="2464"/>
                <a:ext cx="270" cy="53"/>
              </a:xfrm>
              <a:custGeom>
                <a:avLst/>
                <a:gdLst>
                  <a:gd name="T0" fmla="*/ 0 w 1078"/>
                  <a:gd name="T1" fmla="*/ 0 h 210"/>
                  <a:gd name="T2" fmla="*/ 0 w 1078"/>
                  <a:gd name="T3" fmla="*/ 0 h 210"/>
                  <a:gd name="T4" fmla="*/ 0 w 1078"/>
                  <a:gd name="T5" fmla="*/ 0 h 210"/>
                  <a:gd name="T6" fmla="*/ 0 w 1078"/>
                  <a:gd name="T7" fmla="*/ 0 h 210"/>
                  <a:gd name="T8" fmla="*/ 0 w 1078"/>
                  <a:gd name="T9" fmla="*/ 0 h 210"/>
                  <a:gd name="T10" fmla="*/ 0 60000 65536"/>
                  <a:gd name="T11" fmla="*/ 0 60000 65536"/>
                  <a:gd name="T12" fmla="*/ 0 60000 65536"/>
                  <a:gd name="T13" fmla="*/ 0 60000 65536"/>
                  <a:gd name="T14" fmla="*/ 0 60000 65536"/>
                  <a:gd name="T15" fmla="*/ 0 w 1078"/>
                  <a:gd name="T16" fmla="*/ 0 h 210"/>
                  <a:gd name="T17" fmla="*/ 1078 w 1078"/>
                  <a:gd name="T18" fmla="*/ 210 h 210"/>
                </a:gdLst>
                <a:ahLst/>
                <a:cxnLst>
                  <a:cxn ang="T10">
                    <a:pos x="T0" y="T1"/>
                  </a:cxn>
                  <a:cxn ang="T11">
                    <a:pos x="T2" y="T3"/>
                  </a:cxn>
                  <a:cxn ang="T12">
                    <a:pos x="T4" y="T5"/>
                  </a:cxn>
                  <a:cxn ang="T13">
                    <a:pos x="T6" y="T7"/>
                  </a:cxn>
                  <a:cxn ang="T14">
                    <a:pos x="T8" y="T9"/>
                  </a:cxn>
                </a:cxnLst>
                <a:rect l="T15" t="T16" r="T17" b="T18"/>
                <a:pathLst>
                  <a:path w="1078" h="210">
                    <a:moveTo>
                      <a:pt x="0" y="169"/>
                    </a:moveTo>
                    <a:lnTo>
                      <a:pt x="1073" y="0"/>
                    </a:lnTo>
                    <a:lnTo>
                      <a:pt x="1078" y="41"/>
                    </a:lnTo>
                    <a:lnTo>
                      <a:pt x="5" y="210"/>
                    </a:lnTo>
                    <a:lnTo>
                      <a:pt x="0" y="169"/>
                    </a:lnTo>
                    <a:close/>
                  </a:path>
                </a:pathLst>
              </a:custGeom>
              <a:solidFill>
                <a:schemeClr val="folHlink"/>
              </a:solidFill>
              <a:ln w="9525">
                <a:solidFill>
                  <a:schemeClr val="tx1"/>
                </a:solidFill>
                <a:round/>
                <a:headEnd/>
                <a:tailEnd/>
              </a:ln>
            </p:spPr>
            <p:txBody>
              <a:bodyPr/>
              <a:lstStyle/>
              <a:p>
                <a:endParaRPr lang="en-US"/>
              </a:p>
            </p:txBody>
          </p:sp>
          <p:sp>
            <p:nvSpPr>
              <p:cNvPr id="81251" name="Freeform 404"/>
              <p:cNvSpPr>
                <a:spLocks/>
              </p:cNvSpPr>
              <p:nvPr/>
            </p:nvSpPr>
            <p:spPr bwMode="black">
              <a:xfrm>
                <a:off x="2605" y="2650"/>
                <a:ext cx="22" cy="23"/>
              </a:xfrm>
              <a:custGeom>
                <a:avLst/>
                <a:gdLst>
                  <a:gd name="T0" fmla="*/ 0 w 86"/>
                  <a:gd name="T1" fmla="*/ 0 h 93"/>
                  <a:gd name="T2" fmla="*/ 0 w 86"/>
                  <a:gd name="T3" fmla="*/ 0 h 93"/>
                  <a:gd name="T4" fmla="*/ 0 w 86"/>
                  <a:gd name="T5" fmla="*/ 0 h 93"/>
                  <a:gd name="T6" fmla="*/ 0 w 86"/>
                  <a:gd name="T7" fmla="*/ 0 h 93"/>
                  <a:gd name="T8" fmla="*/ 0 w 86"/>
                  <a:gd name="T9" fmla="*/ 0 h 93"/>
                  <a:gd name="T10" fmla="*/ 0 w 86"/>
                  <a:gd name="T11" fmla="*/ 0 h 93"/>
                  <a:gd name="T12" fmla="*/ 0 w 86"/>
                  <a:gd name="T13" fmla="*/ 0 h 93"/>
                  <a:gd name="T14" fmla="*/ 0 60000 65536"/>
                  <a:gd name="T15" fmla="*/ 0 60000 65536"/>
                  <a:gd name="T16" fmla="*/ 0 60000 65536"/>
                  <a:gd name="T17" fmla="*/ 0 60000 65536"/>
                  <a:gd name="T18" fmla="*/ 0 60000 65536"/>
                  <a:gd name="T19" fmla="*/ 0 60000 65536"/>
                  <a:gd name="T20" fmla="*/ 0 60000 65536"/>
                  <a:gd name="T21" fmla="*/ 0 w 86"/>
                  <a:gd name="T22" fmla="*/ 0 h 93"/>
                  <a:gd name="T23" fmla="*/ 86 w 86"/>
                  <a:gd name="T24" fmla="*/ 93 h 9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6" h="93">
                    <a:moveTo>
                      <a:pt x="0" y="67"/>
                    </a:moveTo>
                    <a:lnTo>
                      <a:pt x="52" y="0"/>
                    </a:lnTo>
                    <a:lnTo>
                      <a:pt x="86" y="25"/>
                    </a:lnTo>
                    <a:lnTo>
                      <a:pt x="33" y="93"/>
                    </a:lnTo>
                    <a:lnTo>
                      <a:pt x="0" y="67"/>
                    </a:lnTo>
                    <a:close/>
                  </a:path>
                </a:pathLst>
              </a:custGeom>
              <a:solidFill>
                <a:schemeClr val="folHlink"/>
              </a:solidFill>
              <a:ln w="9525">
                <a:solidFill>
                  <a:schemeClr val="tx1"/>
                </a:solidFill>
                <a:round/>
                <a:headEnd/>
                <a:tailEnd/>
              </a:ln>
            </p:spPr>
            <p:txBody>
              <a:bodyPr/>
              <a:lstStyle/>
              <a:p>
                <a:endParaRPr lang="en-US"/>
              </a:p>
            </p:txBody>
          </p:sp>
          <p:sp>
            <p:nvSpPr>
              <p:cNvPr id="81252" name="Freeform 405"/>
              <p:cNvSpPr>
                <a:spLocks/>
              </p:cNvSpPr>
              <p:nvPr/>
            </p:nvSpPr>
            <p:spPr bwMode="black">
              <a:xfrm>
                <a:off x="2618" y="2633"/>
                <a:ext cx="21" cy="23"/>
              </a:xfrm>
              <a:custGeom>
                <a:avLst/>
                <a:gdLst>
                  <a:gd name="T0" fmla="*/ 0 w 84"/>
                  <a:gd name="T1" fmla="*/ 0 h 94"/>
                  <a:gd name="T2" fmla="*/ 0 w 84"/>
                  <a:gd name="T3" fmla="*/ 0 h 94"/>
                  <a:gd name="T4" fmla="*/ 0 w 84"/>
                  <a:gd name="T5" fmla="*/ 0 h 94"/>
                  <a:gd name="T6" fmla="*/ 0 w 84"/>
                  <a:gd name="T7" fmla="*/ 0 h 94"/>
                  <a:gd name="T8" fmla="*/ 0 w 84"/>
                  <a:gd name="T9" fmla="*/ 0 h 94"/>
                  <a:gd name="T10" fmla="*/ 0 w 84"/>
                  <a:gd name="T11" fmla="*/ 0 h 94"/>
                  <a:gd name="T12" fmla="*/ 0 w 84"/>
                  <a:gd name="T13" fmla="*/ 0 h 94"/>
                  <a:gd name="T14" fmla="*/ 0 60000 65536"/>
                  <a:gd name="T15" fmla="*/ 0 60000 65536"/>
                  <a:gd name="T16" fmla="*/ 0 60000 65536"/>
                  <a:gd name="T17" fmla="*/ 0 60000 65536"/>
                  <a:gd name="T18" fmla="*/ 0 60000 65536"/>
                  <a:gd name="T19" fmla="*/ 0 60000 65536"/>
                  <a:gd name="T20" fmla="*/ 0 60000 65536"/>
                  <a:gd name="T21" fmla="*/ 0 w 84"/>
                  <a:gd name="T22" fmla="*/ 0 h 94"/>
                  <a:gd name="T23" fmla="*/ 84 w 84"/>
                  <a:gd name="T24" fmla="*/ 94 h 9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4" h="94">
                    <a:moveTo>
                      <a:pt x="0" y="69"/>
                    </a:moveTo>
                    <a:lnTo>
                      <a:pt x="51" y="0"/>
                    </a:lnTo>
                    <a:lnTo>
                      <a:pt x="51" y="1"/>
                    </a:lnTo>
                    <a:lnTo>
                      <a:pt x="84" y="24"/>
                    </a:lnTo>
                    <a:lnTo>
                      <a:pt x="84" y="25"/>
                    </a:lnTo>
                    <a:lnTo>
                      <a:pt x="34" y="94"/>
                    </a:lnTo>
                    <a:lnTo>
                      <a:pt x="0" y="69"/>
                    </a:lnTo>
                    <a:close/>
                  </a:path>
                </a:pathLst>
              </a:custGeom>
              <a:solidFill>
                <a:schemeClr val="folHlink"/>
              </a:solidFill>
              <a:ln w="9525">
                <a:solidFill>
                  <a:schemeClr val="tx1"/>
                </a:solidFill>
                <a:round/>
                <a:headEnd/>
                <a:tailEnd/>
              </a:ln>
            </p:spPr>
            <p:txBody>
              <a:bodyPr/>
              <a:lstStyle/>
              <a:p>
                <a:endParaRPr lang="en-US"/>
              </a:p>
            </p:txBody>
          </p:sp>
        </p:grpSp>
        <p:sp>
          <p:nvSpPr>
            <p:cNvPr id="80905" name="Freeform 406"/>
            <p:cNvSpPr>
              <a:spLocks/>
            </p:cNvSpPr>
            <p:nvPr/>
          </p:nvSpPr>
          <p:spPr bwMode="black">
            <a:xfrm>
              <a:off x="2631" y="2615"/>
              <a:ext cx="21" cy="24"/>
            </a:xfrm>
            <a:custGeom>
              <a:avLst/>
              <a:gdLst>
                <a:gd name="T0" fmla="*/ 0 w 83"/>
                <a:gd name="T1" fmla="*/ 0 h 95"/>
                <a:gd name="T2" fmla="*/ 0 w 83"/>
                <a:gd name="T3" fmla="*/ 0 h 95"/>
                <a:gd name="T4" fmla="*/ 0 w 83"/>
                <a:gd name="T5" fmla="*/ 0 h 95"/>
                <a:gd name="T6" fmla="*/ 0 w 83"/>
                <a:gd name="T7" fmla="*/ 0 h 95"/>
                <a:gd name="T8" fmla="*/ 0 w 83"/>
                <a:gd name="T9" fmla="*/ 0 h 95"/>
                <a:gd name="T10" fmla="*/ 0 w 83"/>
                <a:gd name="T11" fmla="*/ 0 h 95"/>
                <a:gd name="T12" fmla="*/ 0 w 83"/>
                <a:gd name="T13" fmla="*/ 0 h 95"/>
                <a:gd name="T14" fmla="*/ 0 60000 65536"/>
                <a:gd name="T15" fmla="*/ 0 60000 65536"/>
                <a:gd name="T16" fmla="*/ 0 60000 65536"/>
                <a:gd name="T17" fmla="*/ 0 60000 65536"/>
                <a:gd name="T18" fmla="*/ 0 60000 65536"/>
                <a:gd name="T19" fmla="*/ 0 60000 65536"/>
                <a:gd name="T20" fmla="*/ 0 60000 65536"/>
                <a:gd name="T21" fmla="*/ 0 w 83"/>
                <a:gd name="T22" fmla="*/ 0 h 95"/>
                <a:gd name="T23" fmla="*/ 83 w 83"/>
                <a:gd name="T24" fmla="*/ 95 h 9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3" h="95">
                  <a:moveTo>
                    <a:pt x="0" y="72"/>
                  </a:moveTo>
                  <a:lnTo>
                    <a:pt x="49" y="0"/>
                  </a:lnTo>
                  <a:lnTo>
                    <a:pt x="47" y="0"/>
                  </a:lnTo>
                  <a:lnTo>
                    <a:pt x="83" y="23"/>
                  </a:lnTo>
                  <a:lnTo>
                    <a:pt x="82" y="23"/>
                  </a:lnTo>
                  <a:lnTo>
                    <a:pt x="33" y="95"/>
                  </a:lnTo>
                  <a:lnTo>
                    <a:pt x="0" y="72"/>
                  </a:lnTo>
                  <a:close/>
                </a:path>
              </a:pathLst>
            </a:custGeom>
            <a:solidFill>
              <a:schemeClr val="folHlink"/>
            </a:solidFill>
            <a:ln w="9525">
              <a:solidFill>
                <a:schemeClr val="tx1"/>
              </a:solidFill>
              <a:round/>
              <a:headEnd/>
              <a:tailEnd/>
            </a:ln>
          </p:spPr>
          <p:txBody>
            <a:bodyPr/>
            <a:lstStyle/>
            <a:p>
              <a:endParaRPr lang="en-US"/>
            </a:p>
          </p:txBody>
        </p:sp>
        <p:sp>
          <p:nvSpPr>
            <p:cNvPr id="80906" name="Freeform 407"/>
            <p:cNvSpPr>
              <a:spLocks/>
            </p:cNvSpPr>
            <p:nvPr/>
          </p:nvSpPr>
          <p:spPr bwMode="black">
            <a:xfrm>
              <a:off x="2643" y="2597"/>
              <a:ext cx="20" cy="24"/>
            </a:xfrm>
            <a:custGeom>
              <a:avLst/>
              <a:gdLst>
                <a:gd name="T0" fmla="*/ 0 w 82"/>
                <a:gd name="T1" fmla="*/ 0 h 95"/>
                <a:gd name="T2" fmla="*/ 0 w 82"/>
                <a:gd name="T3" fmla="*/ 0 h 95"/>
                <a:gd name="T4" fmla="*/ 0 w 82"/>
                <a:gd name="T5" fmla="*/ 0 h 95"/>
                <a:gd name="T6" fmla="*/ 0 w 82"/>
                <a:gd name="T7" fmla="*/ 0 h 95"/>
                <a:gd name="T8" fmla="*/ 0 w 82"/>
                <a:gd name="T9" fmla="*/ 0 h 95"/>
                <a:gd name="T10" fmla="*/ 0 w 82"/>
                <a:gd name="T11" fmla="*/ 0 h 95"/>
                <a:gd name="T12" fmla="*/ 0 w 82"/>
                <a:gd name="T13" fmla="*/ 0 h 95"/>
                <a:gd name="T14" fmla="*/ 0 60000 65536"/>
                <a:gd name="T15" fmla="*/ 0 60000 65536"/>
                <a:gd name="T16" fmla="*/ 0 60000 65536"/>
                <a:gd name="T17" fmla="*/ 0 60000 65536"/>
                <a:gd name="T18" fmla="*/ 0 60000 65536"/>
                <a:gd name="T19" fmla="*/ 0 60000 65536"/>
                <a:gd name="T20" fmla="*/ 0 60000 65536"/>
                <a:gd name="T21" fmla="*/ 0 w 82"/>
                <a:gd name="T22" fmla="*/ 0 h 95"/>
                <a:gd name="T23" fmla="*/ 82 w 82"/>
                <a:gd name="T24" fmla="*/ 95 h 9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2" h="95">
                  <a:moveTo>
                    <a:pt x="0" y="72"/>
                  </a:moveTo>
                  <a:lnTo>
                    <a:pt x="46" y="0"/>
                  </a:lnTo>
                  <a:lnTo>
                    <a:pt x="46" y="1"/>
                  </a:lnTo>
                  <a:lnTo>
                    <a:pt x="82" y="21"/>
                  </a:lnTo>
                  <a:lnTo>
                    <a:pt x="82" y="23"/>
                  </a:lnTo>
                  <a:lnTo>
                    <a:pt x="36" y="95"/>
                  </a:lnTo>
                  <a:lnTo>
                    <a:pt x="0" y="72"/>
                  </a:lnTo>
                  <a:close/>
                </a:path>
              </a:pathLst>
            </a:custGeom>
            <a:solidFill>
              <a:schemeClr val="folHlink"/>
            </a:solidFill>
            <a:ln w="9525">
              <a:solidFill>
                <a:schemeClr val="tx1"/>
              </a:solidFill>
              <a:round/>
              <a:headEnd/>
              <a:tailEnd/>
            </a:ln>
          </p:spPr>
          <p:txBody>
            <a:bodyPr/>
            <a:lstStyle/>
            <a:p>
              <a:endParaRPr lang="en-US"/>
            </a:p>
          </p:txBody>
        </p:sp>
        <p:sp>
          <p:nvSpPr>
            <p:cNvPr id="80907" name="Freeform 408"/>
            <p:cNvSpPr>
              <a:spLocks/>
            </p:cNvSpPr>
            <p:nvPr/>
          </p:nvSpPr>
          <p:spPr bwMode="black">
            <a:xfrm>
              <a:off x="2654" y="2579"/>
              <a:ext cx="20" cy="23"/>
            </a:xfrm>
            <a:custGeom>
              <a:avLst/>
              <a:gdLst>
                <a:gd name="T0" fmla="*/ 0 w 79"/>
                <a:gd name="T1" fmla="*/ 0 h 94"/>
                <a:gd name="T2" fmla="*/ 0 w 79"/>
                <a:gd name="T3" fmla="*/ 0 h 94"/>
                <a:gd name="T4" fmla="*/ 0 w 79"/>
                <a:gd name="T5" fmla="*/ 0 h 94"/>
                <a:gd name="T6" fmla="*/ 0 w 79"/>
                <a:gd name="T7" fmla="*/ 0 h 94"/>
                <a:gd name="T8" fmla="*/ 0 w 79"/>
                <a:gd name="T9" fmla="*/ 0 h 94"/>
                <a:gd name="T10" fmla="*/ 0 w 79"/>
                <a:gd name="T11" fmla="*/ 0 h 94"/>
                <a:gd name="T12" fmla="*/ 0 w 79"/>
                <a:gd name="T13" fmla="*/ 0 h 94"/>
                <a:gd name="T14" fmla="*/ 0 60000 65536"/>
                <a:gd name="T15" fmla="*/ 0 60000 65536"/>
                <a:gd name="T16" fmla="*/ 0 60000 65536"/>
                <a:gd name="T17" fmla="*/ 0 60000 65536"/>
                <a:gd name="T18" fmla="*/ 0 60000 65536"/>
                <a:gd name="T19" fmla="*/ 0 60000 65536"/>
                <a:gd name="T20" fmla="*/ 0 60000 65536"/>
                <a:gd name="T21" fmla="*/ 0 w 79"/>
                <a:gd name="T22" fmla="*/ 0 h 94"/>
                <a:gd name="T23" fmla="*/ 79 w 79"/>
                <a:gd name="T24" fmla="*/ 94 h 9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9" h="94">
                  <a:moveTo>
                    <a:pt x="0" y="74"/>
                  </a:moveTo>
                  <a:lnTo>
                    <a:pt x="43" y="0"/>
                  </a:lnTo>
                  <a:lnTo>
                    <a:pt x="79" y="20"/>
                  </a:lnTo>
                  <a:lnTo>
                    <a:pt x="36" y="94"/>
                  </a:lnTo>
                  <a:lnTo>
                    <a:pt x="0" y="74"/>
                  </a:lnTo>
                  <a:close/>
                </a:path>
              </a:pathLst>
            </a:custGeom>
            <a:solidFill>
              <a:schemeClr val="folHlink"/>
            </a:solidFill>
            <a:ln w="9525">
              <a:solidFill>
                <a:schemeClr val="tx1"/>
              </a:solidFill>
              <a:round/>
              <a:headEnd/>
              <a:tailEnd/>
            </a:ln>
          </p:spPr>
          <p:txBody>
            <a:bodyPr/>
            <a:lstStyle/>
            <a:p>
              <a:endParaRPr lang="en-US"/>
            </a:p>
          </p:txBody>
        </p:sp>
        <p:sp>
          <p:nvSpPr>
            <p:cNvPr id="80908" name="Freeform 409"/>
            <p:cNvSpPr>
              <a:spLocks/>
            </p:cNvSpPr>
            <p:nvPr/>
          </p:nvSpPr>
          <p:spPr bwMode="black">
            <a:xfrm>
              <a:off x="2665" y="2560"/>
              <a:ext cx="19" cy="24"/>
            </a:xfrm>
            <a:custGeom>
              <a:avLst/>
              <a:gdLst>
                <a:gd name="T0" fmla="*/ 0 w 78"/>
                <a:gd name="T1" fmla="*/ 0 h 94"/>
                <a:gd name="T2" fmla="*/ 0 w 78"/>
                <a:gd name="T3" fmla="*/ 0 h 94"/>
                <a:gd name="T4" fmla="*/ 0 w 78"/>
                <a:gd name="T5" fmla="*/ 0 h 94"/>
                <a:gd name="T6" fmla="*/ 0 w 78"/>
                <a:gd name="T7" fmla="*/ 0 h 94"/>
                <a:gd name="T8" fmla="*/ 0 w 78"/>
                <a:gd name="T9" fmla="*/ 0 h 94"/>
                <a:gd name="T10" fmla="*/ 0 w 78"/>
                <a:gd name="T11" fmla="*/ 0 h 94"/>
                <a:gd name="T12" fmla="*/ 0 w 78"/>
                <a:gd name="T13" fmla="*/ 0 h 94"/>
                <a:gd name="T14" fmla="*/ 0 60000 65536"/>
                <a:gd name="T15" fmla="*/ 0 60000 65536"/>
                <a:gd name="T16" fmla="*/ 0 60000 65536"/>
                <a:gd name="T17" fmla="*/ 0 60000 65536"/>
                <a:gd name="T18" fmla="*/ 0 60000 65536"/>
                <a:gd name="T19" fmla="*/ 0 60000 65536"/>
                <a:gd name="T20" fmla="*/ 0 60000 65536"/>
                <a:gd name="T21" fmla="*/ 0 w 78"/>
                <a:gd name="T22" fmla="*/ 0 h 94"/>
                <a:gd name="T23" fmla="*/ 78 w 78"/>
                <a:gd name="T24" fmla="*/ 94 h 9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8" h="94">
                  <a:moveTo>
                    <a:pt x="0" y="74"/>
                  </a:moveTo>
                  <a:lnTo>
                    <a:pt x="42" y="0"/>
                  </a:lnTo>
                  <a:lnTo>
                    <a:pt x="42" y="1"/>
                  </a:lnTo>
                  <a:lnTo>
                    <a:pt x="78" y="19"/>
                  </a:lnTo>
                  <a:lnTo>
                    <a:pt x="78" y="20"/>
                  </a:lnTo>
                  <a:lnTo>
                    <a:pt x="36" y="94"/>
                  </a:lnTo>
                  <a:lnTo>
                    <a:pt x="0" y="74"/>
                  </a:lnTo>
                  <a:close/>
                </a:path>
              </a:pathLst>
            </a:custGeom>
            <a:solidFill>
              <a:schemeClr val="folHlink"/>
            </a:solidFill>
            <a:ln w="9525">
              <a:solidFill>
                <a:schemeClr val="tx1"/>
              </a:solidFill>
              <a:round/>
              <a:headEnd/>
              <a:tailEnd/>
            </a:ln>
          </p:spPr>
          <p:txBody>
            <a:bodyPr/>
            <a:lstStyle/>
            <a:p>
              <a:endParaRPr lang="en-US"/>
            </a:p>
          </p:txBody>
        </p:sp>
        <p:sp>
          <p:nvSpPr>
            <p:cNvPr id="80909" name="Freeform 410"/>
            <p:cNvSpPr>
              <a:spLocks/>
            </p:cNvSpPr>
            <p:nvPr/>
          </p:nvSpPr>
          <p:spPr bwMode="black">
            <a:xfrm>
              <a:off x="2676" y="2541"/>
              <a:ext cx="19" cy="24"/>
            </a:xfrm>
            <a:custGeom>
              <a:avLst/>
              <a:gdLst>
                <a:gd name="T0" fmla="*/ 0 w 77"/>
                <a:gd name="T1" fmla="*/ 0 h 95"/>
                <a:gd name="T2" fmla="*/ 0 w 77"/>
                <a:gd name="T3" fmla="*/ 0 h 95"/>
                <a:gd name="T4" fmla="*/ 0 w 77"/>
                <a:gd name="T5" fmla="*/ 0 h 95"/>
                <a:gd name="T6" fmla="*/ 0 w 77"/>
                <a:gd name="T7" fmla="*/ 0 h 95"/>
                <a:gd name="T8" fmla="*/ 0 w 77"/>
                <a:gd name="T9" fmla="*/ 0 h 95"/>
                <a:gd name="T10" fmla="*/ 0 w 77"/>
                <a:gd name="T11" fmla="*/ 0 h 95"/>
                <a:gd name="T12" fmla="*/ 0 w 77"/>
                <a:gd name="T13" fmla="*/ 0 h 95"/>
                <a:gd name="T14" fmla="*/ 0 60000 65536"/>
                <a:gd name="T15" fmla="*/ 0 60000 65536"/>
                <a:gd name="T16" fmla="*/ 0 60000 65536"/>
                <a:gd name="T17" fmla="*/ 0 60000 65536"/>
                <a:gd name="T18" fmla="*/ 0 60000 65536"/>
                <a:gd name="T19" fmla="*/ 0 60000 65536"/>
                <a:gd name="T20" fmla="*/ 0 60000 65536"/>
                <a:gd name="T21" fmla="*/ 0 w 77"/>
                <a:gd name="T22" fmla="*/ 0 h 95"/>
                <a:gd name="T23" fmla="*/ 77 w 77"/>
                <a:gd name="T24" fmla="*/ 95 h 9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7" h="95">
                  <a:moveTo>
                    <a:pt x="0" y="77"/>
                  </a:moveTo>
                  <a:lnTo>
                    <a:pt x="40" y="0"/>
                  </a:lnTo>
                  <a:lnTo>
                    <a:pt x="38" y="0"/>
                  </a:lnTo>
                  <a:lnTo>
                    <a:pt x="77" y="18"/>
                  </a:lnTo>
                  <a:lnTo>
                    <a:pt x="75" y="18"/>
                  </a:lnTo>
                  <a:lnTo>
                    <a:pt x="36" y="95"/>
                  </a:lnTo>
                  <a:lnTo>
                    <a:pt x="0" y="77"/>
                  </a:lnTo>
                  <a:close/>
                </a:path>
              </a:pathLst>
            </a:custGeom>
            <a:solidFill>
              <a:schemeClr val="folHlink"/>
            </a:solidFill>
            <a:ln w="9525">
              <a:solidFill>
                <a:schemeClr val="tx1"/>
              </a:solidFill>
              <a:round/>
              <a:headEnd/>
              <a:tailEnd/>
            </a:ln>
          </p:spPr>
          <p:txBody>
            <a:bodyPr/>
            <a:lstStyle/>
            <a:p>
              <a:endParaRPr lang="en-US"/>
            </a:p>
          </p:txBody>
        </p:sp>
        <p:sp>
          <p:nvSpPr>
            <p:cNvPr id="80910" name="Freeform 411"/>
            <p:cNvSpPr>
              <a:spLocks/>
            </p:cNvSpPr>
            <p:nvPr/>
          </p:nvSpPr>
          <p:spPr bwMode="black">
            <a:xfrm>
              <a:off x="2685" y="2522"/>
              <a:ext cx="19" cy="24"/>
            </a:xfrm>
            <a:custGeom>
              <a:avLst/>
              <a:gdLst>
                <a:gd name="T0" fmla="*/ 0 w 75"/>
                <a:gd name="T1" fmla="*/ 0 h 96"/>
                <a:gd name="T2" fmla="*/ 0 w 75"/>
                <a:gd name="T3" fmla="*/ 0 h 96"/>
                <a:gd name="T4" fmla="*/ 0 w 75"/>
                <a:gd name="T5" fmla="*/ 0 h 96"/>
                <a:gd name="T6" fmla="*/ 0 w 75"/>
                <a:gd name="T7" fmla="*/ 0 h 96"/>
                <a:gd name="T8" fmla="*/ 0 w 75"/>
                <a:gd name="T9" fmla="*/ 0 h 96"/>
                <a:gd name="T10" fmla="*/ 0 w 75"/>
                <a:gd name="T11" fmla="*/ 0 h 96"/>
                <a:gd name="T12" fmla="*/ 0 w 75"/>
                <a:gd name="T13" fmla="*/ 0 h 96"/>
                <a:gd name="T14" fmla="*/ 0 60000 65536"/>
                <a:gd name="T15" fmla="*/ 0 60000 65536"/>
                <a:gd name="T16" fmla="*/ 0 60000 65536"/>
                <a:gd name="T17" fmla="*/ 0 60000 65536"/>
                <a:gd name="T18" fmla="*/ 0 60000 65536"/>
                <a:gd name="T19" fmla="*/ 0 60000 65536"/>
                <a:gd name="T20" fmla="*/ 0 60000 65536"/>
                <a:gd name="T21" fmla="*/ 0 w 75"/>
                <a:gd name="T22" fmla="*/ 0 h 96"/>
                <a:gd name="T23" fmla="*/ 75 w 75"/>
                <a:gd name="T24" fmla="*/ 96 h 9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5" h="96">
                  <a:moveTo>
                    <a:pt x="0" y="78"/>
                  </a:moveTo>
                  <a:lnTo>
                    <a:pt x="37" y="0"/>
                  </a:lnTo>
                  <a:lnTo>
                    <a:pt x="75" y="18"/>
                  </a:lnTo>
                  <a:lnTo>
                    <a:pt x="39" y="96"/>
                  </a:lnTo>
                  <a:lnTo>
                    <a:pt x="0" y="78"/>
                  </a:lnTo>
                  <a:close/>
                </a:path>
              </a:pathLst>
            </a:custGeom>
            <a:solidFill>
              <a:schemeClr val="folHlink"/>
            </a:solidFill>
            <a:ln w="9525">
              <a:solidFill>
                <a:schemeClr val="tx1"/>
              </a:solidFill>
              <a:round/>
              <a:headEnd/>
              <a:tailEnd/>
            </a:ln>
          </p:spPr>
          <p:txBody>
            <a:bodyPr/>
            <a:lstStyle/>
            <a:p>
              <a:endParaRPr lang="en-US"/>
            </a:p>
          </p:txBody>
        </p:sp>
        <p:sp>
          <p:nvSpPr>
            <p:cNvPr id="80911" name="Freeform 412"/>
            <p:cNvSpPr>
              <a:spLocks/>
            </p:cNvSpPr>
            <p:nvPr/>
          </p:nvSpPr>
          <p:spPr bwMode="black">
            <a:xfrm>
              <a:off x="2694" y="2502"/>
              <a:ext cx="19" cy="24"/>
            </a:xfrm>
            <a:custGeom>
              <a:avLst/>
              <a:gdLst>
                <a:gd name="T0" fmla="*/ 0 w 74"/>
                <a:gd name="T1" fmla="*/ 0 h 96"/>
                <a:gd name="T2" fmla="*/ 0 w 74"/>
                <a:gd name="T3" fmla="*/ 0 h 96"/>
                <a:gd name="T4" fmla="*/ 0 w 74"/>
                <a:gd name="T5" fmla="*/ 0 h 96"/>
                <a:gd name="T6" fmla="*/ 0 w 74"/>
                <a:gd name="T7" fmla="*/ 0 h 96"/>
                <a:gd name="T8" fmla="*/ 0 w 74"/>
                <a:gd name="T9" fmla="*/ 0 h 96"/>
                <a:gd name="T10" fmla="*/ 0 w 74"/>
                <a:gd name="T11" fmla="*/ 0 h 96"/>
                <a:gd name="T12" fmla="*/ 0 w 74"/>
                <a:gd name="T13" fmla="*/ 0 h 96"/>
                <a:gd name="T14" fmla="*/ 0 60000 65536"/>
                <a:gd name="T15" fmla="*/ 0 60000 65536"/>
                <a:gd name="T16" fmla="*/ 0 60000 65536"/>
                <a:gd name="T17" fmla="*/ 0 60000 65536"/>
                <a:gd name="T18" fmla="*/ 0 60000 65536"/>
                <a:gd name="T19" fmla="*/ 0 60000 65536"/>
                <a:gd name="T20" fmla="*/ 0 60000 65536"/>
                <a:gd name="T21" fmla="*/ 0 w 74"/>
                <a:gd name="T22" fmla="*/ 0 h 96"/>
                <a:gd name="T23" fmla="*/ 74 w 74"/>
                <a:gd name="T24" fmla="*/ 96 h 9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4" h="96">
                  <a:moveTo>
                    <a:pt x="0" y="78"/>
                  </a:moveTo>
                  <a:lnTo>
                    <a:pt x="36" y="0"/>
                  </a:lnTo>
                  <a:lnTo>
                    <a:pt x="36" y="2"/>
                  </a:lnTo>
                  <a:lnTo>
                    <a:pt x="74" y="17"/>
                  </a:lnTo>
                  <a:lnTo>
                    <a:pt x="74" y="18"/>
                  </a:lnTo>
                  <a:lnTo>
                    <a:pt x="38" y="96"/>
                  </a:lnTo>
                  <a:lnTo>
                    <a:pt x="0" y="78"/>
                  </a:lnTo>
                  <a:close/>
                </a:path>
              </a:pathLst>
            </a:custGeom>
            <a:solidFill>
              <a:schemeClr val="folHlink"/>
            </a:solidFill>
            <a:ln w="9525">
              <a:solidFill>
                <a:schemeClr val="tx1"/>
              </a:solidFill>
              <a:round/>
              <a:headEnd/>
              <a:tailEnd/>
            </a:ln>
          </p:spPr>
          <p:txBody>
            <a:bodyPr/>
            <a:lstStyle/>
            <a:p>
              <a:endParaRPr lang="en-US"/>
            </a:p>
          </p:txBody>
        </p:sp>
        <p:sp>
          <p:nvSpPr>
            <p:cNvPr id="80912" name="Freeform 413"/>
            <p:cNvSpPr>
              <a:spLocks/>
            </p:cNvSpPr>
            <p:nvPr/>
          </p:nvSpPr>
          <p:spPr bwMode="black">
            <a:xfrm>
              <a:off x="2703" y="2483"/>
              <a:ext cx="18" cy="23"/>
            </a:xfrm>
            <a:custGeom>
              <a:avLst/>
              <a:gdLst>
                <a:gd name="T0" fmla="*/ 0 w 70"/>
                <a:gd name="T1" fmla="*/ 0 h 96"/>
                <a:gd name="T2" fmla="*/ 0 w 70"/>
                <a:gd name="T3" fmla="*/ 0 h 96"/>
                <a:gd name="T4" fmla="*/ 0 w 70"/>
                <a:gd name="T5" fmla="*/ 0 h 96"/>
                <a:gd name="T6" fmla="*/ 0 w 70"/>
                <a:gd name="T7" fmla="*/ 0 h 96"/>
                <a:gd name="T8" fmla="*/ 0 w 70"/>
                <a:gd name="T9" fmla="*/ 0 h 96"/>
                <a:gd name="T10" fmla="*/ 0 w 70"/>
                <a:gd name="T11" fmla="*/ 0 h 96"/>
                <a:gd name="T12" fmla="*/ 0 w 70"/>
                <a:gd name="T13" fmla="*/ 0 h 96"/>
                <a:gd name="T14" fmla="*/ 0 60000 65536"/>
                <a:gd name="T15" fmla="*/ 0 60000 65536"/>
                <a:gd name="T16" fmla="*/ 0 60000 65536"/>
                <a:gd name="T17" fmla="*/ 0 60000 65536"/>
                <a:gd name="T18" fmla="*/ 0 60000 65536"/>
                <a:gd name="T19" fmla="*/ 0 60000 65536"/>
                <a:gd name="T20" fmla="*/ 0 60000 65536"/>
                <a:gd name="T21" fmla="*/ 0 w 70"/>
                <a:gd name="T22" fmla="*/ 0 h 96"/>
                <a:gd name="T23" fmla="*/ 70 w 70"/>
                <a:gd name="T24" fmla="*/ 96 h 9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0" h="96">
                  <a:moveTo>
                    <a:pt x="0" y="81"/>
                  </a:moveTo>
                  <a:lnTo>
                    <a:pt x="32" y="0"/>
                  </a:lnTo>
                  <a:lnTo>
                    <a:pt x="70" y="15"/>
                  </a:lnTo>
                  <a:lnTo>
                    <a:pt x="38" y="96"/>
                  </a:lnTo>
                  <a:lnTo>
                    <a:pt x="0" y="81"/>
                  </a:lnTo>
                  <a:close/>
                </a:path>
              </a:pathLst>
            </a:custGeom>
            <a:solidFill>
              <a:schemeClr val="folHlink"/>
            </a:solidFill>
            <a:ln w="9525">
              <a:solidFill>
                <a:schemeClr val="tx1"/>
              </a:solidFill>
              <a:round/>
              <a:headEnd/>
              <a:tailEnd/>
            </a:ln>
          </p:spPr>
          <p:txBody>
            <a:bodyPr/>
            <a:lstStyle/>
            <a:p>
              <a:endParaRPr lang="en-US"/>
            </a:p>
          </p:txBody>
        </p:sp>
        <p:sp>
          <p:nvSpPr>
            <p:cNvPr id="80913" name="Freeform 414"/>
            <p:cNvSpPr>
              <a:spLocks/>
            </p:cNvSpPr>
            <p:nvPr/>
          </p:nvSpPr>
          <p:spPr bwMode="black">
            <a:xfrm>
              <a:off x="2711" y="2462"/>
              <a:ext cx="17" cy="24"/>
            </a:xfrm>
            <a:custGeom>
              <a:avLst/>
              <a:gdLst>
                <a:gd name="T0" fmla="*/ 0 w 68"/>
                <a:gd name="T1" fmla="*/ 0 h 95"/>
                <a:gd name="T2" fmla="*/ 0 w 68"/>
                <a:gd name="T3" fmla="*/ 0 h 95"/>
                <a:gd name="T4" fmla="*/ 0 w 68"/>
                <a:gd name="T5" fmla="*/ 0 h 95"/>
                <a:gd name="T6" fmla="*/ 0 w 68"/>
                <a:gd name="T7" fmla="*/ 0 h 95"/>
                <a:gd name="T8" fmla="*/ 0 w 68"/>
                <a:gd name="T9" fmla="*/ 0 h 95"/>
                <a:gd name="T10" fmla="*/ 0 w 68"/>
                <a:gd name="T11" fmla="*/ 0 h 95"/>
                <a:gd name="T12" fmla="*/ 0 w 68"/>
                <a:gd name="T13" fmla="*/ 0 h 95"/>
                <a:gd name="T14" fmla="*/ 0 60000 65536"/>
                <a:gd name="T15" fmla="*/ 0 60000 65536"/>
                <a:gd name="T16" fmla="*/ 0 60000 65536"/>
                <a:gd name="T17" fmla="*/ 0 60000 65536"/>
                <a:gd name="T18" fmla="*/ 0 60000 65536"/>
                <a:gd name="T19" fmla="*/ 0 60000 65536"/>
                <a:gd name="T20" fmla="*/ 0 60000 65536"/>
                <a:gd name="T21" fmla="*/ 0 w 68"/>
                <a:gd name="T22" fmla="*/ 0 h 95"/>
                <a:gd name="T23" fmla="*/ 68 w 68"/>
                <a:gd name="T24" fmla="*/ 95 h 9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8" h="95">
                  <a:moveTo>
                    <a:pt x="0" y="80"/>
                  </a:moveTo>
                  <a:lnTo>
                    <a:pt x="30" y="0"/>
                  </a:lnTo>
                  <a:lnTo>
                    <a:pt x="30" y="1"/>
                  </a:lnTo>
                  <a:lnTo>
                    <a:pt x="68" y="14"/>
                  </a:lnTo>
                  <a:lnTo>
                    <a:pt x="68" y="15"/>
                  </a:lnTo>
                  <a:lnTo>
                    <a:pt x="38" y="95"/>
                  </a:lnTo>
                  <a:lnTo>
                    <a:pt x="0" y="80"/>
                  </a:lnTo>
                  <a:close/>
                </a:path>
              </a:pathLst>
            </a:custGeom>
            <a:solidFill>
              <a:schemeClr val="folHlink"/>
            </a:solidFill>
            <a:ln w="9525">
              <a:solidFill>
                <a:schemeClr val="tx1"/>
              </a:solidFill>
              <a:round/>
              <a:headEnd/>
              <a:tailEnd/>
            </a:ln>
          </p:spPr>
          <p:txBody>
            <a:bodyPr/>
            <a:lstStyle/>
            <a:p>
              <a:endParaRPr lang="en-US"/>
            </a:p>
          </p:txBody>
        </p:sp>
        <p:sp>
          <p:nvSpPr>
            <p:cNvPr id="80914" name="Freeform 415"/>
            <p:cNvSpPr>
              <a:spLocks/>
            </p:cNvSpPr>
            <p:nvPr/>
          </p:nvSpPr>
          <p:spPr bwMode="black">
            <a:xfrm>
              <a:off x="2719" y="2443"/>
              <a:ext cx="16" cy="23"/>
            </a:xfrm>
            <a:custGeom>
              <a:avLst/>
              <a:gdLst>
                <a:gd name="T0" fmla="*/ 0 w 65"/>
                <a:gd name="T1" fmla="*/ 0 h 94"/>
                <a:gd name="T2" fmla="*/ 0 w 65"/>
                <a:gd name="T3" fmla="*/ 0 h 94"/>
                <a:gd name="T4" fmla="*/ 0 w 65"/>
                <a:gd name="T5" fmla="*/ 0 h 94"/>
                <a:gd name="T6" fmla="*/ 0 w 65"/>
                <a:gd name="T7" fmla="*/ 0 h 94"/>
                <a:gd name="T8" fmla="*/ 0 w 65"/>
                <a:gd name="T9" fmla="*/ 0 h 94"/>
                <a:gd name="T10" fmla="*/ 0 w 65"/>
                <a:gd name="T11" fmla="*/ 0 h 94"/>
                <a:gd name="T12" fmla="*/ 0 w 65"/>
                <a:gd name="T13" fmla="*/ 0 h 94"/>
                <a:gd name="T14" fmla="*/ 0 60000 65536"/>
                <a:gd name="T15" fmla="*/ 0 60000 65536"/>
                <a:gd name="T16" fmla="*/ 0 60000 65536"/>
                <a:gd name="T17" fmla="*/ 0 60000 65536"/>
                <a:gd name="T18" fmla="*/ 0 60000 65536"/>
                <a:gd name="T19" fmla="*/ 0 60000 65536"/>
                <a:gd name="T20" fmla="*/ 0 60000 65536"/>
                <a:gd name="T21" fmla="*/ 0 w 65"/>
                <a:gd name="T22" fmla="*/ 0 h 94"/>
                <a:gd name="T23" fmla="*/ 65 w 65"/>
                <a:gd name="T24" fmla="*/ 94 h 9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5" h="94">
                  <a:moveTo>
                    <a:pt x="0" y="81"/>
                  </a:moveTo>
                  <a:lnTo>
                    <a:pt x="27" y="0"/>
                  </a:lnTo>
                  <a:lnTo>
                    <a:pt x="65" y="13"/>
                  </a:lnTo>
                  <a:lnTo>
                    <a:pt x="38" y="94"/>
                  </a:lnTo>
                  <a:lnTo>
                    <a:pt x="0" y="81"/>
                  </a:lnTo>
                  <a:close/>
                </a:path>
              </a:pathLst>
            </a:custGeom>
            <a:solidFill>
              <a:schemeClr val="folHlink"/>
            </a:solidFill>
            <a:ln w="9525">
              <a:solidFill>
                <a:schemeClr val="tx1"/>
              </a:solidFill>
              <a:round/>
              <a:headEnd/>
              <a:tailEnd/>
            </a:ln>
          </p:spPr>
          <p:txBody>
            <a:bodyPr/>
            <a:lstStyle/>
            <a:p>
              <a:endParaRPr lang="en-US"/>
            </a:p>
          </p:txBody>
        </p:sp>
        <p:sp>
          <p:nvSpPr>
            <p:cNvPr id="80915" name="Freeform 416"/>
            <p:cNvSpPr>
              <a:spLocks/>
            </p:cNvSpPr>
            <p:nvPr/>
          </p:nvSpPr>
          <p:spPr bwMode="black">
            <a:xfrm>
              <a:off x="2725" y="2422"/>
              <a:ext cx="17" cy="24"/>
            </a:xfrm>
            <a:custGeom>
              <a:avLst/>
              <a:gdLst>
                <a:gd name="T0" fmla="*/ 0 w 65"/>
                <a:gd name="T1" fmla="*/ 0 h 96"/>
                <a:gd name="T2" fmla="*/ 0 w 65"/>
                <a:gd name="T3" fmla="*/ 0 h 96"/>
                <a:gd name="T4" fmla="*/ 0 w 65"/>
                <a:gd name="T5" fmla="*/ 0 h 96"/>
                <a:gd name="T6" fmla="*/ 0 w 65"/>
                <a:gd name="T7" fmla="*/ 0 h 96"/>
                <a:gd name="T8" fmla="*/ 0 w 65"/>
                <a:gd name="T9" fmla="*/ 0 h 96"/>
                <a:gd name="T10" fmla="*/ 0 w 65"/>
                <a:gd name="T11" fmla="*/ 0 h 96"/>
                <a:gd name="T12" fmla="*/ 0 w 65"/>
                <a:gd name="T13" fmla="*/ 0 h 96"/>
                <a:gd name="T14" fmla="*/ 0 60000 65536"/>
                <a:gd name="T15" fmla="*/ 0 60000 65536"/>
                <a:gd name="T16" fmla="*/ 0 60000 65536"/>
                <a:gd name="T17" fmla="*/ 0 60000 65536"/>
                <a:gd name="T18" fmla="*/ 0 60000 65536"/>
                <a:gd name="T19" fmla="*/ 0 60000 65536"/>
                <a:gd name="T20" fmla="*/ 0 60000 65536"/>
                <a:gd name="T21" fmla="*/ 0 w 65"/>
                <a:gd name="T22" fmla="*/ 0 h 96"/>
                <a:gd name="T23" fmla="*/ 65 w 65"/>
                <a:gd name="T24" fmla="*/ 96 h 9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5" h="96">
                  <a:moveTo>
                    <a:pt x="0" y="83"/>
                  </a:moveTo>
                  <a:lnTo>
                    <a:pt x="25" y="0"/>
                  </a:lnTo>
                  <a:lnTo>
                    <a:pt x="24" y="1"/>
                  </a:lnTo>
                  <a:lnTo>
                    <a:pt x="65" y="12"/>
                  </a:lnTo>
                  <a:lnTo>
                    <a:pt x="64" y="13"/>
                  </a:lnTo>
                  <a:lnTo>
                    <a:pt x="38" y="96"/>
                  </a:lnTo>
                  <a:lnTo>
                    <a:pt x="0" y="83"/>
                  </a:lnTo>
                  <a:close/>
                </a:path>
              </a:pathLst>
            </a:custGeom>
            <a:solidFill>
              <a:schemeClr val="folHlink"/>
            </a:solidFill>
            <a:ln w="9525">
              <a:solidFill>
                <a:schemeClr val="tx1"/>
              </a:solidFill>
              <a:round/>
              <a:headEnd/>
              <a:tailEnd/>
            </a:ln>
          </p:spPr>
          <p:txBody>
            <a:bodyPr/>
            <a:lstStyle/>
            <a:p>
              <a:endParaRPr lang="en-US"/>
            </a:p>
          </p:txBody>
        </p:sp>
        <p:sp>
          <p:nvSpPr>
            <p:cNvPr id="80916" name="Freeform 417"/>
            <p:cNvSpPr>
              <a:spLocks/>
            </p:cNvSpPr>
            <p:nvPr/>
          </p:nvSpPr>
          <p:spPr bwMode="black">
            <a:xfrm>
              <a:off x="2732" y="2402"/>
              <a:ext cx="15" cy="23"/>
            </a:xfrm>
            <a:custGeom>
              <a:avLst/>
              <a:gdLst>
                <a:gd name="T0" fmla="*/ 0 w 64"/>
                <a:gd name="T1" fmla="*/ 0 h 92"/>
                <a:gd name="T2" fmla="*/ 0 w 64"/>
                <a:gd name="T3" fmla="*/ 0 h 92"/>
                <a:gd name="T4" fmla="*/ 0 w 64"/>
                <a:gd name="T5" fmla="*/ 0 h 92"/>
                <a:gd name="T6" fmla="*/ 0 w 64"/>
                <a:gd name="T7" fmla="*/ 0 h 92"/>
                <a:gd name="T8" fmla="*/ 0 w 64"/>
                <a:gd name="T9" fmla="*/ 0 h 92"/>
                <a:gd name="T10" fmla="*/ 0 w 64"/>
                <a:gd name="T11" fmla="*/ 0 h 92"/>
                <a:gd name="T12" fmla="*/ 0 w 64"/>
                <a:gd name="T13" fmla="*/ 0 h 92"/>
                <a:gd name="T14" fmla="*/ 0 60000 65536"/>
                <a:gd name="T15" fmla="*/ 0 60000 65536"/>
                <a:gd name="T16" fmla="*/ 0 60000 65536"/>
                <a:gd name="T17" fmla="*/ 0 60000 65536"/>
                <a:gd name="T18" fmla="*/ 0 60000 65536"/>
                <a:gd name="T19" fmla="*/ 0 60000 65536"/>
                <a:gd name="T20" fmla="*/ 0 60000 65536"/>
                <a:gd name="T21" fmla="*/ 0 w 64"/>
                <a:gd name="T22" fmla="*/ 0 h 92"/>
                <a:gd name="T23" fmla="*/ 64 w 64"/>
                <a:gd name="T24" fmla="*/ 92 h 9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4" h="92">
                  <a:moveTo>
                    <a:pt x="0" y="81"/>
                  </a:moveTo>
                  <a:lnTo>
                    <a:pt x="23" y="0"/>
                  </a:lnTo>
                  <a:lnTo>
                    <a:pt x="64" y="10"/>
                  </a:lnTo>
                  <a:lnTo>
                    <a:pt x="41" y="92"/>
                  </a:lnTo>
                  <a:lnTo>
                    <a:pt x="0" y="81"/>
                  </a:lnTo>
                  <a:close/>
                </a:path>
              </a:pathLst>
            </a:custGeom>
            <a:solidFill>
              <a:schemeClr val="folHlink"/>
            </a:solidFill>
            <a:ln w="9525">
              <a:solidFill>
                <a:schemeClr val="tx1"/>
              </a:solidFill>
              <a:round/>
              <a:headEnd/>
              <a:tailEnd/>
            </a:ln>
          </p:spPr>
          <p:txBody>
            <a:bodyPr/>
            <a:lstStyle/>
            <a:p>
              <a:endParaRPr lang="en-US"/>
            </a:p>
          </p:txBody>
        </p:sp>
        <p:sp>
          <p:nvSpPr>
            <p:cNvPr id="80917" name="Freeform 418"/>
            <p:cNvSpPr>
              <a:spLocks/>
            </p:cNvSpPr>
            <p:nvPr/>
          </p:nvSpPr>
          <p:spPr bwMode="black">
            <a:xfrm>
              <a:off x="2737" y="2381"/>
              <a:ext cx="16" cy="23"/>
            </a:xfrm>
            <a:custGeom>
              <a:avLst/>
              <a:gdLst>
                <a:gd name="T0" fmla="*/ 0 w 61"/>
                <a:gd name="T1" fmla="*/ 0 h 95"/>
                <a:gd name="T2" fmla="*/ 0 w 61"/>
                <a:gd name="T3" fmla="*/ 0 h 95"/>
                <a:gd name="T4" fmla="*/ 0 w 61"/>
                <a:gd name="T5" fmla="*/ 0 h 95"/>
                <a:gd name="T6" fmla="*/ 0 w 61"/>
                <a:gd name="T7" fmla="*/ 0 h 95"/>
                <a:gd name="T8" fmla="*/ 0 w 61"/>
                <a:gd name="T9" fmla="*/ 0 h 95"/>
                <a:gd name="T10" fmla="*/ 0 w 61"/>
                <a:gd name="T11" fmla="*/ 0 h 95"/>
                <a:gd name="T12" fmla="*/ 0 w 61"/>
                <a:gd name="T13" fmla="*/ 0 h 95"/>
                <a:gd name="T14" fmla="*/ 0 60000 65536"/>
                <a:gd name="T15" fmla="*/ 0 60000 65536"/>
                <a:gd name="T16" fmla="*/ 0 60000 65536"/>
                <a:gd name="T17" fmla="*/ 0 60000 65536"/>
                <a:gd name="T18" fmla="*/ 0 60000 65536"/>
                <a:gd name="T19" fmla="*/ 0 60000 65536"/>
                <a:gd name="T20" fmla="*/ 0 60000 65536"/>
                <a:gd name="T21" fmla="*/ 0 w 61"/>
                <a:gd name="T22" fmla="*/ 0 h 95"/>
                <a:gd name="T23" fmla="*/ 61 w 61"/>
                <a:gd name="T24" fmla="*/ 95 h 9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1" h="95">
                  <a:moveTo>
                    <a:pt x="0" y="85"/>
                  </a:moveTo>
                  <a:lnTo>
                    <a:pt x="20" y="0"/>
                  </a:lnTo>
                  <a:lnTo>
                    <a:pt x="20" y="2"/>
                  </a:lnTo>
                  <a:lnTo>
                    <a:pt x="61" y="9"/>
                  </a:lnTo>
                  <a:lnTo>
                    <a:pt x="61" y="11"/>
                  </a:lnTo>
                  <a:lnTo>
                    <a:pt x="41" y="95"/>
                  </a:lnTo>
                  <a:lnTo>
                    <a:pt x="0" y="85"/>
                  </a:lnTo>
                  <a:close/>
                </a:path>
              </a:pathLst>
            </a:custGeom>
            <a:solidFill>
              <a:schemeClr val="folHlink"/>
            </a:solidFill>
            <a:ln w="9525">
              <a:solidFill>
                <a:schemeClr val="tx1"/>
              </a:solidFill>
              <a:round/>
              <a:headEnd/>
              <a:tailEnd/>
            </a:ln>
          </p:spPr>
          <p:txBody>
            <a:bodyPr/>
            <a:lstStyle/>
            <a:p>
              <a:endParaRPr lang="en-US"/>
            </a:p>
          </p:txBody>
        </p:sp>
        <p:sp>
          <p:nvSpPr>
            <p:cNvPr id="80918" name="Freeform 419"/>
            <p:cNvSpPr>
              <a:spLocks/>
            </p:cNvSpPr>
            <p:nvPr/>
          </p:nvSpPr>
          <p:spPr bwMode="black">
            <a:xfrm>
              <a:off x="2742" y="2360"/>
              <a:ext cx="15" cy="23"/>
            </a:xfrm>
            <a:custGeom>
              <a:avLst/>
              <a:gdLst>
                <a:gd name="T0" fmla="*/ 0 w 59"/>
                <a:gd name="T1" fmla="*/ 0 h 92"/>
                <a:gd name="T2" fmla="*/ 0 w 59"/>
                <a:gd name="T3" fmla="*/ 0 h 92"/>
                <a:gd name="T4" fmla="*/ 0 w 59"/>
                <a:gd name="T5" fmla="*/ 0 h 92"/>
                <a:gd name="T6" fmla="*/ 0 w 59"/>
                <a:gd name="T7" fmla="*/ 0 h 92"/>
                <a:gd name="T8" fmla="*/ 0 w 59"/>
                <a:gd name="T9" fmla="*/ 0 h 92"/>
                <a:gd name="T10" fmla="*/ 0 w 59"/>
                <a:gd name="T11" fmla="*/ 0 h 92"/>
                <a:gd name="T12" fmla="*/ 0 w 59"/>
                <a:gd name="T13" fmla="*/ 0 h 92"/>
                <a:gd name="T14" fmla="*/ 0 60000 65536"/>
                <a:gd name="T15" fmla="*/ 0 60000 65536"/>
                <a:gd name="T16" fmla="*/ 0 60000 65536"/>
                <a:gd name="T17" fmla="*/ 0 60000 65536"/>
                <a:gd name="T18" fmla="*/ 0 60000 65536"/>
                <a:gd name="T19" fmla="*/ 0 60000 65536"/>
                <a:gd name="T20" fmla="*/ 0 60000 65536"/>
                <a:gd name="T21" fmla="*/ 0 w 59"/>
                <a:gd name="T22" fmla="*/ 0 h 92"/>
                <a:gd name="T23" fmla="*/ 59 w 59"/>
                <a:gd name="T24" fmla="*/ 92 h 9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9" h="92">
                  <a:moveTo>
                    <a:pt x="0" y="85"/>
                  </a:moveTo>
                  <a:lnTo>
                    <a:pt x="18" y="0"/>
                  </a:lnTo>
                  <a:lnTo>
                    <a:pt x="59" y="8"/>
                  </a:lnTo>
                  <a:lnTo>
                    <a:pt x="41" y="92"/>
                  </a:lnTo>
                  <a:lnTo>
                    <a:pt x="0" y="85"/>
                  </a:lnTo>
                  <a:close/>
                </a:path>
              </a:pathLst>
            </a:custGeom>
            <a:solidFill>
              <a:schemeClr val="folHlink"/>
            </a:solidFill>
            <a:ln w="9525">
              <a:solidFill>
                <a:schemeClr val="tx1"/>
              </a:solidFill>
              <a:round/>
              <a:headEnd/>
              <a:tailEnd/>
            </a:ln>
          </p:spPr>
          <p:txBody>
            <a:bodyPr/>
            <a:lstStyle/>
            <a:p>
              <a:endParaRPr lang="en-US"/>
            </a:p>
          </p:txBody>
        </p:sp>
        <p:sp>
          <p:nvSpPr>
            <p:cNvPr id="80919" name="Freeform 420"/>
            <p:cNvSpPr>
              <a:spLocks/>
            </p:cNvSpPr>
            <p:nvPr/>
          </p:nvSpPr>
          <p:spPr bwMode="black">
            <a:xfrm>
              <a:off x="2747" y="2339"/>
              <a:ext cx="14" cy="23"/>
            </a:xfrm>
            <a:custGeom>
              <a:avLst/>
              <a:gdLst>
                <a:gd name="T0" fmla="*/ 0 w 56"/>
                <a:gd name="T1" fmla="*/ 0 h 92"/>
                <a:gd name="T2" fmla="*/ 0 w 56"/>
                <a:gd name="T3" fmla="*/ 0 h 92"/>
                <a:gd name="T4" fmla="*/ 0 w 56"/>
                <a:gd name="T5" fmla="*/ 0 h 92"/>
                <a:gd name="T6" fmla="*/ 0 w 56"/>
                <a:gd name="T7" fmla="*/ 0 h 92"/>
                <a:gd name="T8" fmla="*/ 0 w 56"/>
                <a:gd name="T9" fmla="*/ 0 h 92"/>
                <a:gd name="T10" fmla="*/ 0 w 56"/>
                <a:gd name="T11" fmla="*/ 0 h 92"/>
                <a:gd name="T12" fmla="*/ 0 w 56"/>
                <a:gd name="T13" fmla="*/ 0 h 92"/>
                <a:gd name="T14" fmla="*/ 0 60000 65536"/>
                <a:gd name="T15" fmla="*/ 0 60000 65536"/>
                <a:gd name="T16" fmla="*/ 0 60000 65536"/>
                <a:gd name="T17" fmla="*/ 0 60000 65536"/>
                <a:gd name="T18" fmla="*/ 0 60000 65536"/>
                <a:gd name="T19" fmla="*/ 0 60000 65536"/>
                <a:gd name="T20" fmla="*/ 0 60000 65536"/>
                <a:gd name="T21" fmla="*/ 0 w 56"/>
                <a:gd name="T22" fmla="*/ 0 h 92"/>
                <a:gd name="T23" fmla="*/ 56 w 56"/>
                <a:gd name="T24" fmla="*/ 92 h 9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6" h="92">
                  <a:moveTo>
                    <a:pt x="0" y="84"/>
                  </a:moveTo>
                  <a:lnTo>
                    <a:pt x="15" y="0"/>
                  </a:lnTo>
                  <a:lnTo>
                    <a:pt x="15" y="1"/>
                  </a:lnTo>
                  <a:lnTo>
                    <a:pt x="56" y="6"/>
                  </a:lnTo>
                  <a:lnTo>
                    <a:pt x="56" y="8"/>
                  </a:lnTo>
                  <a:lnTo>
                    <a:pt x="41" y="92"/>
                  </a:lnTo>
                  <a:lnTo>
                    <a:pt x="0" y="84"/>
                  </a:lnTo>
                  <a:close/>
                </a:path>
              </a:pathLst>
            </a:custGeom>
            <a:solidFill>
              <a:schemeClr val="folHlink"/>
            </a:solidFill>
            <a:ln w="9525">
              <a:solidFill>
                <a:schemeClr val="tx1"/>
              </a:solidFill>
              <a:round/>
              <a:headEnd/>
              <a:tailEnd/>
            </a:ln>
          </p:spPr>
          <p:txBody>
            <a:bodyPr/>
            <a:lstStyle/>
            <a:p>
              <a:endParaRPr lang="en-US"/>
            </a:p>
          </p:txBody>
        </p:sp>
        <p:sp>
          <p:nvSpPr>
            <p:cNvPr id="80920" name="Freeform 421"/>
            <p:cNvSpPr>
              <a:spLocks/>
            </p:cNvSpPr>
            <p:nvPr/>
          </p:nvSpPr>
          <p:spPr bwMode="black">
            <a:xfrm>
              <a:off x="2751" y="2318"/>
              <a:ext cx="13" cy="22"/>
            </a:xfrm>
            <a:custGeom>
              <a:avLst/>
              <a:gdLst>
                <a:gd name="T0" fmla="*/ 0 w 54"/>
                <a:gd name="T1" fmla="*/ 0 h 89"/>
                <a:gd name="T2" fmla="*/ 0 w 54"/>
                <a:gd name="T3" fmla="*/ 0 h 89"/>
                <a:gd name="T4" fmla="*/ 0 w 54"/>
                <a:gd name="T5" fmla="*/ 0 h 89"/>
                <a:gd name="T6" fmla="*/ 0 w 54"/>
                <a:gd name="T7" fmla="*/ 0 h 89"/>
                <a:gd name="T8" fmla="*/ 0 w 54"/>
                <a:gd name="T9" fmla="*/ 0 h 89"/>
                <a:gd name="T10" fmla="*/ 0 w 54"/>
                <a:gd name="T11" fmla="*/ 0 h 89"/>
                <a:gd name="T12" fmla="*/ 0 w 54"/>
                <a:gd name="T13" fmla="*/ 0 h 89"/>
                <a:gd name="T14" fmla="*/ 0 60000 65536"/>
                <a:gd name="T15" fmla="*/ 0 60000 65536"/>
                <a:gd name="T16" fmla="*/ 0 60000 65536"/>
                <a:gd name="T17" fmla="*/ 0 60000 65536"/>
                <a:gd name="T18" fmla="*/ 0 60000 65536"/>
                <a:gd name="T19" fmla="*/ 0 60000 65536"/>
                <a:gd name="T20" fmla="*/ 0 60000 65536"/>
                <a:gd name="T21" fmla="*/ 0 w 54"/>
                <a:gd name="T22" fmla="*/ 0 h 89"/>
                <a:gd name="T23" fmla="*/ 54 w 54"/>
                <a:gd name="T24" fmla="*/ 89 h 8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4" h="89">
                  <a:moveTo>
                    <a:pt x="0" y="84"/>
                  </a:moveTo>
                  <a:lnTo>
                    <a:pt x="13" y="0"/>
                  </a:lnTo>
                  <a:lnTo>
                    <a:pt x="54" y="5"/>
                  </a:lnTo>
                  <a:lnTo>
                    <a:pt x="41" y="89"/>
                  </a:lnTo>
                  <a:lnTo>
                    <a:pt x="0" y="84"/>
                  </a:lnTo>
                  <a:close/>
                </a:path>
              </a:pathLst>
            </a:custGeom>
            <a:solidFill>
              <a:schemeClr val="folHlink"/>
            </a:solidFill>
            <a:ln w="9525">
              <a:solidFill>
                <a:schemeClr val="tx1"/>
              </a:solidFill>
              <a:round/>
              <a:headEnd/>
              <a:tailEnd/>
            </a:ln>
          </p:spPr>
          <p:txBody>
            <a:bodyPr/>
            <a:lstStyle/>
            <a:p>
              <a:endParaRPr lang="en-US"/>
            </a:p>
          </p:txBody>
        </p:sp>
        <p:sp>
          <p:nvSpPr>
            <p:cNvPr id="80921" name="Freeform 422"/>
            <p:cNvSpPr>
              <a:spLocks/>
            </p:cNvSpPr>
            <p:nvPr/>
          </p:nvSpPr>
          <p:spPr bwMode="black">
            <a:xfrm>
              <a:off x="2754" y="2297"/>
              <a:ext cx="12" cy="22"/>
            </a:xfrm>
            <a:custGeom>
              <a:avLst/>
              <a:gdLst>
                <a:gd name="T0" fmla="*/ 0 w 51"/>
                <a:gd name="T1" fmla="*/ 0 h 91"/>
                <a:gd name="T2" fmla="*/ 0 w 51"/>
                <a:gd name="T3" fmla="*/ 0 h 91"/>
                <a:gd name="T4" fmla="*/ 0 w 51"/>
                <a:gd name="T5" fmla="*/ 0 h 91"/>
                <a:gd name="T6" fmla="*/ 0 w 51"/>
                <a:gd name="T7" fmla="*/ 0 h 91"/>
                <a:gd name="T8" fmla="*/ 0 w 51"/>
                <a:gd name="T9" fmla="*/ 0 h 91"/>
                <a:gd name="T10" fmla="*/ 0 w 51"/>
                <a:gd name="T11" fmla="*/ 0 h 91"/>
                <a:gd name="T12" fmla="*/ 0 w 51"/>
                <a:gd name="T13" fmla="*/ 0 h 91"/>
                <a:gd name="T14" fmla="*/ 0 60000 65536"/>
                <a:gd name="T15" fmla="*/ 0 60000 65536"/>
                <a:gd name="T16" fmla="*/ 0 60000 65536"/>
                <a:gd name="T17" fmla="*/ 0 60000 65536"/>
                <a:gd name="T18" fmla="*/ 0 60000 65536"/>
                <a:gd name="T19" fmla="*/ 0 60000 65536"/>
                <a:gd name="T20" fmla="*/ 0 60000 65536"/>
                <a:gd name="T21" fmla="*/ 0 w 51"/>
                <a:gd name="T22" fmla="*/ 0 h 91"/>
                <a:gd name="T23" fmla="*/ 51 w 51"/>
                <a:gd name="T24" fmla="*/ 91 h 9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1" h="91">
                  <a:moveTo>
                    <a:pt x="0" y="86"/>
                  </a:moveTo>
                  <a:lnTo>
                    <a:pt x="10" y="0"/>
                  </a:lnTo>
                  <a:lnTo>
                    <a:pt x="10" y="2"/>
                  </a:lnTo>
                  <a:lnTo>
                    <a:pt x="51" y="4"/>
                  </a:lnTo>
                  <a:lnTo>
                    <a:pt x="51" y="5"/>
                  </a:lnTo>
                  <a:lnTo>
                    <a:pt x="41" y="91"/>
                  </a:lnTo>
                  <a:lnTo>
                    <a:pt x="0" y="86"/>
                  </a:lnTo>
                  <a:close/>
                </a:path>
              </a:pathLst>
            </a:custGeom>
            <a:solidFill>
              <a:schemeClr val="folHlink"/>
            </a:solidFill>
            <a:ln w="9525">
              <a:solidFill>
                <a:schemeClr val="tx1"/>
              </a:solidFill>
              <a:round/>
              <a:headEnd/>
              <a:tailEnd/>
            </a:ln>
          </p:spPr>
          <p:txBody>
            <a:bodyPr/>
            <a:lstStyle/>
            <a:p>
              <a:endParaRPr lang="en-US"/>
            </a:p>
          </p:txBody>
        </p:sp>
        <p:sp>
          <p:nvSpPr>
            <p:cNvPr id="80922" name="Freeform 423"/>
            <p:cNvSpPr>
              <a:spLocks/>
            </p:cNvSpPr>
            <p:nvPr/>
          </p:nvSpPr>
          <p:spPr bwMode="black">
            <a:xfrm>
              <a:off x="2756" y="2275"/>
              <a:ext cx="12" cy="23"/>
            </a:xfrm>
            <a:custGeom>
              <a:avLst/>
              <a:gdLst>
                <a:gd name="T0" fmla="*/ 0 w 49"/>
                <a:gd name="T1" fmla="*/ 0 h 88"/>
                <a:gd name="T2" fmla="*/ 0 w 49"/>
                <a:gd name="T3" fmla="*/ 0 h 88"/>
                <a:gd name="T4" fmla="*/ 0 w 49"/>
                <a:gd name="T5" fmla="*/ 0 h 88"/>
                <a:gd name="T6" fmla="*/ 0 w 49"/>
                <a:gd name="T7" fmla="*/ 0 h 88"/>
                <a:gd name="T8" fmla="*/ 0 w 49"/>
                <a:gd name="T9" fmla="*/ 0 h 88"/>
                <a:gd name="T10" fmla="*/ 0 w 49"/>
                <a:gd name="T11" fmla="*/ 0 h 88"/>
                <a:gd name="T12" fmla="*/ 0 w 49"/>
                <a:gd name="T13" fmla="*/ 0 h 88"/>
                <a:gd name="T14" fmla="*/ 0 60000 65536"/>
                <a:gd name="T15" fmla="*/ 0 60000 65536"/>
                <a:gd name="T16" fmla="*/ 0 60000 65536"/>
                <a:gd name="T17" fmla="*/ 0 60000 65536"/>
                <a:gd name="T18" fmla="*/ 0 60000 65536"/>
                <a:gd name="T19" fmla="*/ 0 60000 65536"/>
                <a:gd name="T20" fmla="*/ 0 60000 65536"/>
                <a:gd name="T21" fmla="*/ 0 w 49"/>
                <a:gd name="T22" fmla="*/ 0 h 88"/>
                <a:gd name="T23" fmla="*/ 49 w 49"/>
                <a:gd name="T24" fmla="*/ 88 h 8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9" h="88">
                  <a:moveTo>
                    <a:pt x="0" y="86"/>
                  </a:moveTo>
                  <a:lnTo>
                    <a:pt x="8" y="0"/>
                  </a:lnTo>
                  <a:lnTo>
                    <a:pt x="49" y="2"/>
                  </a:lnTo>
                  <a:lnTo>
                    <a:pt x="41" y="88"/>
                  </a:lnTo>
                  <a:lnTo>
                    <a:pt x="0" y="86"/>
                  </a:lnTo>
                  <a:close/>
                </a:path>
              </a:pathLst>
            </a:custGeom>
            <a:solidFill>
              <a:schemeClr val="folHlink"/>
            </a:solidFill>
            <a:ln w="9525">
              <a:solidFill>
                <a:schemeClr val="tx1"/>
              </a:solidFill>
              <a:round/>
              <a:headEnd/>
              <a:tailEnd/>
            </a:ln>
          </p:spPr>
          <p:txBody>
            <a:bodyPr/>
            <a:lstStyle/>
            <a:p>
              <a:endParaRPr lang="en-US"/>
            </a:p>
          </p:txBody>
        </p:sp>
        <p:sp>
          <p:nvSpPr>
            <p:cNvPr id="80923" name="Freeform 424"/>
            <p:cNvSpPr>
              <a:spLocks/>
            </p:cNvSpPr>
            <p:nvPr/>
          </p:nvSpPr>
          <p:spPr bwMode="black">
            <a:xfrm>
              <a:off x="2758" y="2254"/>
              <a:ext cx="12" cy="22"/>
            </a:xfrm>
            <a:custGeom>
              <a:avLst/>
              <a:gdLst>
                <a:gd name="T0" fmla="*/ 0 w 46"/>
                <a:gd name="T1" fmla="*/ 0 h 88"/>
                <a:gd name="T2" fmla="*/ 0 w 46"/>
                <a:gd name="T3" fmla="*/ 0 h 88"/>
                <a:gd name="T4" fmla="*/ 0 w 46"/>
                <a:gd name="T5" fmla="*/ 0 h 88"/>
                <a:gd name="T6" fmla="*/ 0 w 46"/>
                <a:gd name="T7" fmla="*/ 0 h 88"/>
                <a:gd name="T8" fmla="*/ 0 w 46"/>
                <a:gd name="T9" fmla="*/ 0 h 88"/>
                <a:gd name="T10" fmla="*/ 0 w 46"/>
                <a:gd name="T11" fmla="*/ 0 h 88"/>
                <a:gd name="T12" fmla="*/ 0 w 46"/>
                <a:gd name="T13" fmla="*/ 0 h 88"/>
                <a:gd name="T14" fmla="*/ 0 60000 65536"/>
                <a:gd name="T15" fmla="*/ 0 60000 65536"/>
                <a:gd name="T16" fmla="*/ 0 60000 65536"/>
                <a:gd name="T17" fmla="*/ 0 60000 65536"/>
                <a:gd name="T18" fmla="*/ 0 60000 65536"/>
                <a:gd name="T19" fmla="*/ 0 60000 65536"/>
                <a:gd name="T20" fmla="*/ 0 60000 65536"/>
                <a:gd name="T21" fmla="*/ 0 w 46"/>
                <a:gd name="T22" fmla="*/ 0 h 88"/>
                <a:gd name="T23" fmla="*/ 46 w 46"/>
                <a:gd name="T24" fmla="*/ 88 h 8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6" h="88">
                  <a:moveTo>
                    <a:pt x="0" y="86"/>
                  </a:moveTo>
                  <a:lnTo>
                    <a:pt x="5" y="0"/>
                  </a:lnTo>
                  <a:lnTo>
                    <a:pt x="5" y="2"/>
                  </a:lnTo>
                  <a:lnTo>
                    <a:pt x="46" y="2"/>
                  </a:lnTo>
                  <a:lnTo>
                    <a:pt x="46" y="3"/>
                  </a:lnTo>
                  <a:lnTo>
                    <a:pt x="41" y="88"/>
                  </a:lnTo>
                  <a:lnTo>
                    <a:pt x="0" y="86"/>
                  </a:lnTo>
                  <a:close/>
                </a:path>
              </a:pathLst>
            </a:custGeom>
            <a:solidFill>
              <a:schemeClr val="folHlink"/>
            </a:solidFill>
            <a:ln w="9525">
              <a:solidFill>
                <a:schemeClr val="tx1"/>
              </a:solidFill>
              <a:round/>
              <a:headEnd/>
              <a:tailEnd/>
            </a:ln>
          </p:spPr>
          <p:txBody>
            <a:bodyPr/>
            <a:lstStyle/>
            <a:p>
              <a:endParaRPr lang="en-US"/>
            </a:p>
          </p:txBody>
        </p:sp>
        <p:sp>
          <p:nvSpPr>
            <p:cNvPr id="80924" name="Freeform 425"/>
            <p:cNvSpPr>
              <a:spLocks/>
            </p:cNvSpPr>
            <p:nvPr/>
          </p:nvSpPr>
          <p:spPr bwMode="black">
            <a:xfrm>
              <a:off x="2760" y="2233"/>
              <a:ext cx="10" cy="21"/>
            </a:xfrm>
            <a:custGeom>
              <a:avLst/>
              <a:gdLst>
                <a:gd name="T0" fmla="*/ 0 w 43"/>
                <a:gd name="T1" fmla="*/ 0 h 87"/>
                <a:gd name="T2" fmla="*/ 0 w 43"/>
                <a:gd name="T3" fmla="*/ 0 h 87"/>
                <a:gd name="T4" fmla="*/ 0 w 43"/>
                <a:gd name="T5" fmla="*/ 0 h 87"/>
                <a:gd name="T6" fmla="*/ 0 w 43"/>
                <a:gd name="T7" fmla="*/ 0 h 87"/>
                <a:gd name="T8" fmla="*/ 0 w 43"/>
                <a:gd name="T9" fmla="*/ 0 h 87"/>
                <a:gd name="T10" fmla="*/ 0 w 43"/>
                <a:gd name="T11" fmla="*/ 0 h 87"/>
                <a:gd name="T12" fmla="*/ 0 w 43"/>
                <a:gd name="T13" fmla="*/ 0 h 87"/>
                <a:gd name="T14" fmla="*/ 0 60000 65536"/>
                <a:gd name="T15" fmla="*/ 0 60000 65536"/>
                <a:gd name="T16" fmla="*/ 0 60000 65536"/>
                <a:gd name="T17" fmla="*/ 0 60000 65536"/>
                <a:gd name="T18" fmla="*/ 0 60000 65536"/>
                <a:gd name="T19" fmla="*/ 0 60000 65536"/>
                <a:gd name="T20" fmla="*/ 0 60000 65536"/>
                <a:gd name="T21" fmla="*/ 0 w 43"/>
                <a:gd name="T22" fmla="*/ 0 h 87"/>
                <a:gd name="T23" fmla="*/ 43 w 43"/>
                <a:gd name="T24" fmla="*/ 87 h 8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3" h="87">
                  <a:moveTo>
                    <a:pt x="0" y="87"/>
                  </a:moveTo>
                  <a:lnTo>
                    <a:pt x="3" y="0"/>
                  </a:lnTo>
                  <a:lnTo>
                    <a:pt x="43" y="0"/>
                  </a:lnTo>
                  <a:lnTo>
                    <a:pt x="41" y="87"/>
                  </a:lnTo>
                  <a:lnTo>
                    <a:pt x="0" y="87"/>
                  </a:lnTo>
                  <a:close/>
                </a:path>
              </a:pathLst>
            </a:custGeom>
            <a:solidFill>
              <a:schemeClr val="folHlink"/>
            </a:solidFill>
            <a:ln w="9525">
              <a:solidFill>
                <a:schemeClr val="tx1"/>
              </a:solidFill>
              <a:round/>
              <a:headEnd/>
              <a:tailEnd/>
            </a:ln>
          </p:spPr>
          <p:txBody>
            <a:bodyPr/>
            <a:lstStyle/>
            <a:p>
              <a:endParaRPr lang="en-US"/>
            </a:p>
          </p:txBody>
        </p:sp>
        <p:sp>
          <p:nvSpPr>
            <p:cNvPr id="80925" name="Freeform 426"/>
            <p:cNvSpPr>
              <a:spLocks/>
            </p:cNvSpPr>
            <p:nvPr/>
          </p:nvSpPr>
          <p:spPr bwMode="black">
            <a:xfrm>
              <a:off x="2760" y="2211"/>
              <a:ext cx="10" cy="22"/>
            </a:xfrm>
            <a:custGeom>
              <a:avLst/>
              <a:gdLst>
                <a:gd name="T0" fmla="*/ 0 w 40"/>
                <a:gd name="T1" fmla="*/ 0 h 86"/>
                <a:gd name="T2" fmla="*/ 0 w 40"/>
                <a:gd name="T3" fmla="*/ 0 h 86"/>
                <a:gd name="T4" fmla="*/ 0 w 40"/>
                <a:gd name="T5" fmla="*/ 0 h 86"/>
                <a:gd name="T6" fmla="*/ 0 w 40"/>
                <a:gd name="T7" fmla="*/ 0 h 86"/>
                <a:gd name="T8" fmla="*/ 0 w 40"/>
                <a:gd name="T9" fmla="*/ 0 h 86"/>
                <a:gd name="T10" fmla="*/ 0 w 40"/>
                <a:gd name="T11" fmla="*/ 0 h 86"/>
                <a:gd name="T12" fmla="*/ 0 w 40"/>
                <a:gd name="T13" fmla="*/ 0 h 86"/>
                <a:gd name="T14" fmla="*/ 0 60000 65536"/>
                <a:gd name="T15" fmla="*/ 0 60000 65536"/>
                <a:gd name="T16" fmla="*/ 0 60000 65536"/>
                <a:gd name="T17" fmla="*/ 0 60000 65536"/>
                <a:gd name="T18" fmla="*/ 0 60000 65536"/>
                <a:gd name="T19" fmla="*/ 0 60000 65536"/>
                <a:gd name="T20" fmla="*/ 0 60000 65536"/>
                <a:gd name="T21" fmla="*/ 0 w 40"/>
                <a:gd name="T22" fmla="*/ 0 h 86"/>
                <a:gd name="T23" fmla="*/ 40 w 40"/>
                <a:gd name="T24" fmla="*/ 86 h 8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0" h="86">
                  <a:moveTo>
                    <a:pt x="0" y="86"/>
                  </a:moveTo>
                  <a:lnTo>
                    <a:pt x="0" y="0"/>
                  </a:lnTo>
                  <a:lnTo>
                    <a:pt x="40" y="0"/>
                  </a:lnTo>
                  <a:lnTo>
                    <a:pt x="40" y="86"/>
                  </a:lnTo>
                  <a:lnTo>
                    <a:pt x="0" y="86"/>
                  </a:lnTo>
                  <a:close/>
                </a:path>
              </a:pathLst>
            </a:custGeom>
            <a:solidFill>
              <a:schemeClr val="folHlink"/>
            </a:solidFill>
            <a:ln w="9525">
              <a:solidFill>
                <a:schemeClr val="tx1"/>
              </a:solidFill>
              <a:round/>
              <a:headEnd/>
              <a:tailEnd/>
            </a:ln>
          </p:spPr>
          <p:txBody>
            <a:bodyPr/>
            <a:lstStyle/>
            <a:p>
              <a:endParaRPr lang="en-US"/>
            </a:p>
          </p:txBody>
        </p:sp>
        <p:sp>
          <p:nvSpPr>
            <p:cNvPr id="80926" name="Freeform 427"/>
            <p:cNvSpPr>
              <a:spLocks/>
            </p:cNvSpPr>
            <p:nvPr/>
          </p:nvSpPr>
          <p:spPr bwMode="black">
            <a:xfrm>
              <a:off x="2760" y="2190"/>
              <a:ext cx="10" cy="21"/>
            </a:xfrm>
            <a:custGeom>
              <a:avLst/>
              <a:gdLst>
                <a:gd name="T0" fmla="*/ 0 w 43"/>
                <a:gd name="T1" fmla="*/ 0 h 87"/>
                <a:gd name="T2" fmla="*/ 0 w 43"/>
                <a:gd name="T3" fmla="*/ 0 h 87"/>
                <a:gd name="T4" fmla="*/ 0 w 43"/>
                <a:gd name="T5" fmla="*/ 0 h 87"/>
                <a:gd name="T6" fmla="*/ 0 w 43"/>
                <a:gd name="T7" fmla="*/ 0 h 87"/>
                <a:gd name="T8" fmla="*/ 0 w 43"/>
                <a:gd name="T9" fmla="*/ 0 h 87"/>
                <a:gd name="T10" fmla="*/ 0 w 43"/>
                <a:gd name="T11" fmla="*/ 0 h 87"/>
                <a:gd name="T12" fmla="*/ 0 w 43"/>
                <a:gd name="T13" fmla="*/ 0 h 87"/>
                <a:gd name="T14" fmla="*/ 0 60000 65536"/>
                <a:gd name="T15" fmla="*/ 0 60000 65536"/>
                <a:gd name="T16" fmla="*/ 0 60000 65536"/>
                <a:gd name="T17" fmla="*/ 0 60000 65536"/>
                <a:gd name="T18" fmla="*/ 0 60000 65536"/>
                <a:gd name="T19" fmla="*/ 0 60000 65536"/>
                <a:gd name="T20" fmla="*/ 0 60000 65536"/>
                <a:gd name="T21" fmla="*/ 0 w 43"/>
                <a:gd name="T22" fmla="*/ 0 h 87"/>
                <a:gd name="T23" fmla="*/ 43 w 43"/>
                <a:gd name="T24" fmla="*/ 87 h 8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3" h="87">
                  <a:moveTo>
                    <a:pt x="3" y="87"/>
                  </a:moveTo>
                  <a:lnTo>
                    <a:pt x="0" y="1"/>
                  </a:lnTo>
                  <a:lnTo>
                    <a:pt x="0" y="3"/>
                  </a:lnTo>
                  <a:lnTo>
                    <a:pt x="41" y="0"/>
                  </a:lnTo>
                  <a:lnTo>
                    <a:pt x="41" y="1"/>
                  </a:lnTo>
                  <a:lnTo>
                    <a:pt x="43" y="87"/>
                  </a:lnTo>
                  <a:lnTo>
                    <a:pt x="3" y="87"/>
                  </a:lnTo>
                  <a:close/>
                </a:path>
              </a:pathLst>
            </a:custGeom>
            <a:solidFill>
              <a:schemeClr val="folHlink"/>
            </a:solidFill>
            <a:ln w="9525">
              <a:solidFill>
                <a:schemeClr val="tx1"/>
              </a:solidFill>
              <a:round/>
              <a:headEnd/>
              <a:tailEnd/>
            </a:ln>
          </p:spPr>
          <p:txBody>
            <a:bodyPr/>
            <a:lstStyle/>
            <a:p>
              <a:endParaRPr lang="en-US"/>
            </a:p>
          </p:txBody>
        </p:sp>
        <p:sp>
          <p:nvSpPr>
            <p:cNvPr id="80927" name="Freeform 428"/>
            <p:cNvSpPr>
              <a:spLocks/>
            </p:cNvSpPr>
            <p:nvPr/>
          </p:nvSpPr>
          <p:spPr bwMode="black">
            <a:xfrm>
              <a:off x="2758" y="2168"/>
              <a:ext cx="12" cy="22"/>
            </a:xfrm>
            <a:custGeom>
              <a:avLst/>
              <a:gdLst>
                <a:gd name="T0" fmla="*/ 0 w 46"/>
                <a:gd name="T1" fmla="*/ 0 h 88"/>
                <a:gd name="T2" fmla="*/ 0 w 46"/>
                <a:gd name="T3" fmla="*/ 0 h 88"/>
                <a:gd name="T4" fmla="*/ 0 w 46"/>
                <a:gd name="T5" fmla="*/ 0 h 88"/>
                <a:gd name="T6" fmla="*/ 0 w 46"/>
                <a:gd name="T7" fmla="*/ 0 h 88"/>
                <a:gd name="T8" fmla="*/ 0 w 46"/>
                <a:gd name="T9" fmla="*/ 0 h 88"/>
                <a:gd name="T10" fmla="*/ 0 w 46"/>
                <a:gd name="T11" fmla="*/ 0 h 88"/>
                <a:gd name="T12" fmla="*/ 0 w 46"/>
                <a:gd name="T13" fmla="*/ 0 h 88"/>
                <a:gd name="T14" fmla="*/ 0 60000 65536"/>
                <a:gd name="T15" fmla="*/ 0 60000 65536"/>
                <a:gd name="T16" fmla="*/ 0 60000 65536"/>
                <a:gd name="T17" fmla="*/ 0 60000 65536"/>
                <a:gd name="T18" fmla="*/ 0 60000 65536"/>
                <a:gd name="T19" fmla="*/ 0 60000 65536"/>
                <a:gd name="T20" fmla="*/ 0 60000 65536"/>
                <a:gd name="T21" fmla="*/ 0 w 46"/>
                <a:gd name="T22" fmla="*/ 0 h 88"/>
                <a:gd name="T23" fmla="*/ 46 w 46"/>
                <a:gd name="T24" fmla="*/ 88 h 8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6" h="88">
                  <a:moveTo>
                    <a:pt x="5" y="88"/>
                  </a:moveTo>
                  <a:lnTo>
                    <a:pt x="0" y="2"/>
                  </a:lnTo>
                  <a:lnTo>
                    <a:pt x="41" y="0"/>
                  </a:lnTo>
                  <a:lnTo>
                    <a:pt x="46" y="85"/>
                  </a:lnTo>
                  <a:lnTo>
                    <a:pt x="5" y="88"/>
                  </a:lnTo>
                  <a:close/>
                </a:path>
              </a:pathLst>
            </a:custGeom>
            <a:solidFill>
              <a:schemeClr val="folHlink"/>
            </a:solidFill>
            <a:ln w="9525">
              <a:solidFill>
                <a:schemeClr val="tx1"/>
              </a:solidFill>
              <a:round/>
              <a:headEnd/>
              <a:tailEnd/>
            </a:ln>
          </p:spPr>
          <p:txBody>
            <a:bodyPr/>
            <a:lstStyle/>
            <a:p>
              <a:endParaRPr lang="en-US"/>
            </a:p>
          </p:txBody>
        </p:sp>
        <p:sp>
          <p:nvSpPr>
            <p:cNvPr id="80928" name="Freeform 429"/>
            <p:cNvSpPr>
              <a:spLocks/>
            </p:cNvSpPr>
            <p:nvPr/>
          </p:nvSpPr>
          <p:spPr bwMode="black">
            <a:xfrm>
              <a:off x="2756" y="2146"/>
              <a:ext cx="12" cy="23"/>
            </a:xfrm>
            <a:custGeom>
              <a:avLst/>
              <a:gdLst>
                <a:gd name="T0" fmla="*/ 0 w 49"/>
                <a:gd name="T1" fmla="*/ 0 h 89"/>
                <a:gd name="T2" fmla="*/ 0 w 49"/>
                <a:gd name="T3" fmla="*/ 0 h 89"/>
                <a:gd name="T4" fmla="*/ 0 w 49"/>
                <a:gd name="T5" fmla="*/ 0 h 89"/>
                <a:gd name="T6" fmla="*/ 0 w 49"/>
                <a:gd name="T7" fmla="*/ 0 h 89"/>
                <a:gd name="T8" fmla="*/ 0 w 49"/>
                <a:gd name="T9" fmla="*/ 0 h 89"/>
                <a:gd name="T10" fmla="*/ 0 w 49"/>
                <a:gd name="T11" fmla="*/ 0 h 89"/>
                <a:gd name="T12" fmla="*/ 0 w 49"/>
                <a:gd name="T13" fmla="*/ 0 h 89"/>
                <a:gd name="T14" fmla="*/ 0 60000 65536"/>
                <a:gd name="T15" fmla="*/ 0 60000 65536"/>
                <a:gd name="T16" fmla="*/ 0 60000 65536"/>
                <a:gd name="T17" fmla="*/ 0 60000 65536"/>
                <a:gd name="T18" fmla="*/ 0 60000 65536"/>
                <a:gd name="T19" fmla="*/ 0 60000 65536"/>
                <a:gd name="T20" fmla="*/ 0 60000 65536"/>
                <a:gd name="T21" fmla="*/ 0 w 49"/>
                <a:gd name="T22" fmla="*/ 0 h 89"/>
                <a:gd name="T23" fmla="*/ 49 w 49"/>
                <a:gd name="T24" fmla="*/ 89 h 8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9" h="89">
                  <a:moveTo>
                    <a:pt x="8" y="89"/>
                  </a:moveTo>
                  <a:lnTo>
                    <a:pt x="0" y="3"/>
                  </a:lnTo>
                  <a:lnTo>
                    <a:pt x="0" y="5"/>
                  </a:lnTo>
                  <a:lnTo>
                    <a:pt x="41" y="0"/>
                  </a:lnTo>
                  <a:lnTo>
                    <a:pt x="41" y="1"/>
                  </a:lnTo>
                  <a:lnTo>
                    <a:pt x="49" y="87"/>
                  </a:lnTo>
                  <a:lnTo>
                    <a:pt x="8" y="89"/>
                  </a:lnTo>
                  <a:close/>
                </a:path>
              </a:pathLst>
            </a:custGeom>
            <a:solidFill>
              <a:schemeClr val="folHlink"/>
            </a:solidFill>
            <a:ln w="9525">
              <a:solidFill>
                <a:schemeClr val="tx1"/>
              </a:solidFill>
              <a:round/>
              <a:headEnd/>
              <a:tailEnd/>
            </a:ln>
          </p:spPr>
          <p:txBody>
            <a:bodyPr/>
            <a:lstStyle/>
            <a:p>
              <a:endParaRPr lang="en-US"/>
            </a:p>
          </p:txBody>
        </p:sp>
        <p:sp>
          <p:nvSpPr>
            <p:cNvPr id="80929" name="Freeform 430"/>
            <p:cNvSpPr>
              <a:spLocks/>
            </p:cNvSpPr>
            <p:nvPr/>
          </p:nvSpPr>
          <p:spPr bwMode="black">
            <a:xfrm>
              <a:off x="2754" y="2125"/>
              <a:ext cx="12" cy="23"/>
            </a:xfrm>
            <a:custGeom>
              <a:avLst/>
              <a:gdLst>
                <a:gd name="T0" fmla="*/ 0 w 51"/>
                <a:gd name="T1" fmla="*/ 0 h 91"/>
                <a:gd name="T2" fmla="*/ 0 w 51"/>
                <a:gd name="T3" fmla="*/ 0 h 91"/>
                <a:gd name="T4" fmla="*/ 0 w 51"/>
                <a:gd name="T5" fmla="*/ 0 h 91"/>
                <a:gd name="T6" fmla="*/ 0 w 51"/>
                <a:gd name="T7" fmla="*/ 0 h 91"/>
                <a:gd name="T8" fmla="*/ 0 w 51"/>
                <a:gd name="T9" fmla="*/ 0 h 91"/>
                <a:gd name="T10" fmla="*/ 0 w 51"/>
                <a:gd name="T11" fmla="*/ 0 h 91"/>
                <a:gd name="T12" fmla="*/ 0 w 51"/>
                <a:gd name="T13" fmla="*/ 0 h 91"/>
                <a:gd name="T14" fmla="*/ 0 60000 65536"/>
                <a:gd name="T15" fmla="*/ 0 60000 65536"/>
                <a:gd name="T16" fmla="*/ 0 60000 65536"/>
                <a:gd name="T17" fmla="*/ 0 60000 65536"/>
                <a:gd name="T18" fmla="*/ 0 60000 65536"/>
                <a:gd name="T19" fmla="*/ 0 60000 65536"/>
                <a:gd name="T20" fmla="*/ 0 60000 65536"/>
                <a:gd name="T21" fmla="*/ 0 w 51"/>
                <a:gd name="T22" fmla="*/ 0 h 91"/>
                <a:gd name="T23" fmla="*/ 51 w 51"/>
                <a:gd name="T24" fmla="*/ 91 h 9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1" h="91">
                  <a:moveTo>
                    <a:pt x="10" y="91"/>
                  </a:moveTo>
                  <a:lnTo>
                    <a:pt x="0" y="5"/>
                  </a:lnTo>
                  <a:lnTo>
                    <a:pt x="41" y="0"/>
                  </a:lnTo>
                  <a:lnTo>
                    <a:pt x="51" y="86"/>
                  </a:lnTo>
                  <a:lnTo>
                    <a:pt x="10" y="91"/>
                  </a:lnTo>
                  <a:close/>
                </a:path>
              </a:pathLst>
            </a:custGeom>
            <a:solidFill>
              <a:schemeClr val="folHlink"/>
            </a:solidFill>
            <a:ln w="9525">
              <a:solidFill>
                <a:schemeClr val="tx1"/>
              </a:solidFill>
              <a:round/>
              <a:headEnd/>
              <a:tailEnd/>
            </a:ln>
          </p:spPr>
          <p:txBody>
            <a:bodyPr/>
            <a:lstStyle/>
            <a:p>
              <a:endParaRPr lang="en-US"/>
            </a:p>
          </p:txBody>
        </p:sp>
        <p:sp>
          <p:nvSpPr>
            <p:cNvPr id="80930" name="Freeform 431"/>
            <p:cNvSpPr>
              <a:spLocks/>
            </p:cNvSpPr>
            <p:nvPr/>
          </p:nvSpPr>
          <p:spPr bwMode="black">
            <a:xfrm>
              <a:off x="2751" y="2103"/>
              <a:ext cx="13" cy="23"/>
            </a:xfrm>
            <a:custGeom>
              <a:avLst/>
              <a:gdLst>
                <a:gd name="T0" fmla="*/ 0 w 54"/>
                <a:gd name="T1" fmla="*/ 0 h 92"/>
                <a:gd name="T2" fmla="*/ 0 w 54"/>
                <a:gd name="T3" fmla="*/ 0 h 92"/>
                <a:gd name="T4" fmla="*/ 0 w 54"/>
                <a:gd name="T5" fmla="*/ 0 h 92"/>
                <a:gd name="T6" fmla="*/ 0 w 54"/>
                <a:gd name="T7" fmla="*/ 0 h 92"/>
                <a:gd name="T8" fmla="*/ 0 w 54"/>
                <a:gd name="T9" fmla="*/ 0 h 92"/>
                <a:gd name="T10" fmla="*/ 0 w 54"/>
                <a:gd name="T11" fmla="*/ 0 h 92"/>
                <a:gd name="T12" fmla="*/ 0 w 54"/>
                <a:gd name="T13" fmla="*/ 0 h 92"/>
                <a:gd name="T14" fmla="*/ 0 60000 65536"/>
                <a:gd name="T15" fmla="*/ 0 60000 65536"/>
                <a:gd name="T16" fmla="*/ 0 60000 65536"/>
                <a:gd name="T17" fmla="*/ 0 60000 65536"/>
                <a:gd name="T18" fmla="*/ 0 60000 65536"/>
                <a:gd name="T19" fmla="*/ 0 60000 65536"/>
                <a:gd name="T20" fmla="*/ 0 60000 65536"/>
                <a:gd name="T21" fmla="*/ 0 w 54"/>
                <a:gd name="T22" fmla="*/ 0 h 92"/>
                <a:gd name="T23" fmla="*/ 54 w 54"/>
                <a:gd name="T24" fmla="*/ 92 h 9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4" h="92">
                  <a:moveTo>
                    <a:pt x="13" y="92"/>
                  </a:moveTo>
                  <a:lnTo>
                    <a:pt x="0" y="6"/>
                  </a:lnTo>
                  <a:lnTo>
                    <a:pt x="0" y="8"/>
                  </a:lnTo>
                  <a:lnTo>
                    <a:pt x="41" y="0"/>
                  </a:lnTo>
                  <a:lnTo>
                    <a:pt x="41" y="1"/>
                  </a:lnTo>
                  <a:lnTo>
                    <a:pt x="54" y="87"/>
                  </a:lnTo>
                  <a:lnTo>
                    <a:pt x="13" y="92"/>
                  </a:lnTo>
                  <a:close/>
                </a:path>
              </a:pathLst>
            </a:custGeom>
            <a:solidFill>
              <a:schemeClr val="folHlink"/>
            </a:solidFill>
            <a:ln w="9525">
              <a:solidFill>
                <a:schemeClr val="tx1"/>
              </a:solidFill>
              <a:round/>
              <a:headEnd/>
              <a:tailEnd/>
            </a:ln>
          </p:spPr>
          <p:txBody>
            <a:bodyPr/>
            <a:lstStyle/>
            <a:p>
              <a:endParaRPr lang="en-US"/>
            </a:p>
          </p:txBody>
        </p:sp>
        <p:sp>
          <p:nvSpPr>
            <p:cNvPr id="80931" name="Freeform 432"/>
            <p:cNvSpPr>
              <a:spLocks/>
            </p:cNvSpPr>
            <p:nvPr/>
          </p:nvSpPr>
          <p:spPr bwMode="black">
            <a:xfrm>
              <a:off x="2747" y="2082"/>
              <a:ext cx="14" cy="23"/>
            </a:xfrm>
            <a:custGeom>
              <a:avLst/>
              <a:gdLst>
                <a:gd name="T0" fmla="*/ 0 w 56"/>
                <a:gd name="T1" fmla="*/ 0 h 92"/>
                <a:gd name="T2" fmla="*/ 0 w 56"/>
                <a:gd name="T3" fmla="*/ 0 h 92"/>
                <a:gd name="T4" fmla="*/ 0 w 56"/>
                <a:gd name="T5" fmla="*/ 0 h 92"/>
                <a:gd name="T6" fmla="*/ 0 w 56"/>
                <a:gd name="T7" fmla="*/ 0 h 92"/>
                <a:gd name="T8" fmla="*/ 0 w 56"/>
                <a:gd name="T9" fmla="*/ 0 h 92"/>
                <a:gd name="T10" fmla="*/ 0 w 56"/>
                <a:gd name="T11" fmla="*/ 0 h 92"/>
                <a:gd name="T12" fmla="*/ 0 w 56"/>
                <a:gd name="T13" fmla="*/ 0 h 92"/>
                <a:gd name="T14" fmla="*/ 0 60000 65536"/>
                <a:gd name="T15" fmla="*/ 0 60000 65536"/>
                <a:gd name="T16" fmla="*/ 0 60000 65536"/>
                <a:gd name="T17" fmla="*/ 0 60000 65536"/>
                <a:gd name="T18" fmla="*/ 0 60000 65536"/>
                <a:gd name="T19" fmla="*/ 0 60000 65536"/>
                <a:gd name="T20" fmla="*/ 0 60000 65536"/>
                <a:gd name="T21" fmla="*/ 0 w 56"/>
                <a:gd name="T22" fmla="*/ 0 h 92"/>
                <a:gd name="T23" fmla="*/ 56 w 56"/>
                <a:gd name="T24" fmla="*/ 92 h 9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6" h="92">
                  <a:moveTo>
                    <a:pt x="15" y="92"/>
                  </a:moveTo>
                  <a:lnTo>
                    <a:pt x="0" y="7"/>
                  </a:lnTo>
                  <a:lnTo>
                    <a:pt x="41" y="0"/>
                  </a:lnTo>
                  <a:lnTo>
                    <a:pt x="56" y="84"/>
                  </a:lnTo>
                  <a:lnTo>
                    <a:pt x="15" y="92"/>
                  </a:lnTo>
                  <a:close/>
                </a:path>
              </a:pathLst>
            </a:custGeom>
            <a:solidFill>
              <a:schemeClr val="folHlink"/>
            </a:solidFill>
            <a:ln w="9525">
              <a:solidFill>
                <a:schemeClr val="tx1"/>
              </a:solidFill>
              <a:round/>
              <a:headEnd/>
              <a:tailEnd/>
            </a:ln>
          </p:spPr>
          <p:txBody>
            <a:bodyPr/>
            <a:lstStyle/>
            <a:p>
              <a:endParaRPr lang="en-US"/>
            </a:p>
          </p:txBody>
        </p:sp>
        <p:sp>
          <p:nvSpPr>
            <p:cNvPr id="80932" name="Freeform 433"/>
            <p:cNvSpPr>
              <a:spLocks/>
            </p:cNvSpPr>
            <p:nvPr/>
          </p:nvSpPr>
          <p:spPr bwMode="black">
            <a:xfrm>
              <a:off x="2742" y="2061"/>
              <a:ext cx="15" cy="23"/>
            </a:xfrm>
            <a:custGeom>
              <a:avLst/>
              <a:gdLst>
                <a:gd name="T0" fmla="*/ 0 w 59"/>
                <a:gd name="T1" fmla="*/ 0 h 93"/>
                <a:gd name="T2" fmla="*/ 0 w 59"/>
                <a:gd name="T3" fmla="*/ 0 h 93"/>
                <a:gd name="T4" fmla="*/ 0 w 59"/>
                <a:gd name="T5" fmla="*/ 0 h 93"/>
                <a:gd name="T6" fmla="*/ 0 w 59"/>
                <a:gd name="T7" fmla="*/ 0 h 93"/>
                <a:gd name="T8" fmla="*/ 0 w 59"/>
                <a:gd name="T9" fmla="*/ 0 h 93"/>
                <a:gd name="T10" fmla="*/ 0 w 59"/>
                <a:gd name="T11" fmla="*/ 0 h 93"/>
                <a:gd name="T12" fmla="*/ 0 w 59"/>
                <a:gd name="T13" fmla="*/ 0 h 93"/>
                <a:gd name="T14" fmla="*/ 0 60000 65536"/>
                <a:gd name="T15" fmla="*/ 0 60000 65536"/>
                <a:gd name="T16" fmla="*/ 0 60000 65536"/>
                <a:gd name="T17" fmla="*/ 0 60000 65536"/>
                <a:gd name="T18" fmla="*/ 0 60000 65536"/>
                <a:gd name="T19" fmla="*/ 0 60000 65536"/>
                <a:gd name="T20" fmla="*/ 0 60000 65536"/>
                <a:gd name="T21" fmla="*/ 0 w 59"/>
                <a:gd name="T22" fmla="*/ 0 h 93"/>
                <a:gd name="T23" fmla="*/ 59 w 59"/>
                <a:gd name="T24" fmla="*/ 93 h 9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9" h="93">
                  <a:moveTo>
                    <a:pt x="18" y="93"/>
                  </a:moveTo>
                  <a:lnTo>
                    <a:pt x="0" y="9"/>
                  </a:lnTo>
                  <a:lnTo>
                    <a:pt x="0" y="10"/>
                  </a:lnTo>
                  <a:lnTo>
                    <a:pt x="41" y="0"/>
                  </a:lnTo>
                  <a:lnTo>
                    <a:pt x="41" y="1"/>
                  </a:lnTo>
                  <a:lnTo>
                    <a:pt x="59" y="86"/>
                  </a:lnTo>
                  <a:lnTo>
                    <a:pt x="18" y="93"/>
                  </a:lnTo>
                  <a:close/>
                </a:path>
              </a:pathLst>
            </a:custGeom>
            <a:solidFill>
              <a:schemeClr val="folHlink"/>
            </a:solidFill>
            <a:ln w="9525">
              <a:solidFill>
                <a:schemeClr val="tx1"/>
              </a:solidFill>
              <a:round/>
              <a:headEnd/>
              <a:tailEnd/>
            </a:ln>
          </p:spPr>
          <p:txBody>
            <a:bodyPr/>
            <a:lstStyle/>
            <a:p>
              <a:endParaRPr lang="en-US"/>
            </a:p>
          </p:txBody>
        </p:sp>
        <p:sp>
          <p:nvSpPr>
            <p:cNvPr id="80933" name="Freeform 434"/>
            <p:cNvSpPr>
              <a:spLocks/>
            </p:cNvSpPr>
            <p:nvPr/>
          </p:nvSpPr>
          <p:spPr bwMode="black">
            <a:xfrm>
              <a:off x="2737" y="2040"/>
              <a:ext cx="16" cy="23"/>
            </a:xfrm>
            <a:custGeom>
              <a:avLst/>
              <a:gdLst>
                <a:gd name="T0" fmla="*/ 0 w 61"/>
                <a:gd name="T1" fmla="*/ 0 h 93"/>
                <a:gd name="T2" fmla="*/ 0 w 61"/>
                <a:gd name="T3" fmla="*/ 0 h 93"/>
                <a:gd name="T4" fmla="*/ 0 w 61"/>
                <a:gd name="T5" fmla="*/ 0 h 93"/>
                <a:gd name="T6" fmla="*/ 0 w 61"/>
                <a:gd name="T7" fmla="*/ 0 h 93"/>
                <a:gd name="T8" fmla="*/ 0 w 61"/>
                <a:gd name="T9" fmla="*/ 0 h 93"/>
                <a:gd name="T10" fmla="*/ 0 w 61"/>
                <a:gd name="T11" fmla="*/ 0 h 93"/>
                <a:gd name="T12" fmla="*/ 0 w 61"/>
                <a:gd name="T13" fmla="*/ 0 h 93"/>
                <a:gd name="T14" fmla="*/ 0 60000 65536"/>
                <a:gd name="T15" fmla="*/ 0 60000 65536"/>
                <a:gd name="T16" fmla="*/ 0 60000 65536"/>
                <a:gd name="T17" fmla="*/ 0 60000 65536"/>
                <a:gd name="T18" fmla="*/ 0 60000 65536"/>
                <a:gd name="T19" fmla="*/ 0 60000 65536"/>
                <a:gd name="T20" fmla="*/ 0 60000 65536"/>
                <a:gd name="T21" fmla="*/ 0 w 61"/>
                <a:gd name="T22" fmla="*/ 0 h 93"/>
                <a:gd name="T23" fmla="*/ 61 w 61"/>
                <a:gd name="T24" fmla="*/ 93 h 9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1" h="93">
                  <a:moveTo>
                    <a:pt x="20" y="93"/>
                  </a:moveTo>
                  <a:lnTo>
                    <a:pt x="0" y="10"/>
                  </a:lnTo>
                  <a:lnTo>
                    <a:pt x="41" y="0"/>
                  </a:lnTo>
                  <a:lnTo>
                    <a:pt x="61" y="83"/>
                  </a:lnTo>
                  <a:lnTo>
                    <a:pt x="20" y="93"/>
                  </a:lnTo>
                  <a:close/>
                </a:path>
              </a:pathLst>
            </a:custGeom>
            <a:solidFill>
              <a:schemeClr val="folHlink"/>
            </a:solidFill>
            <a:ln w="9525">
              <a:solidFill>
                <a:schemeClr val="tx1"/>
              </a:solidFill>
              <a:round/>
              <a:headEnd/>
              <a:tailEnd/>
            </a:ln>
          </p:spPr>
          <p:txBody>
            <a:bodyPr/>
            <a:lstStyle/>
            <a:p>
              <a:endParaRPr lang="en-US"/>
            </a:p>
          </p:txBody>
        </p:sp>
        <p:sp>
          <p:nvSpPr>
            <p:cNvPr id="80934" name="Freeform 435"/>
            <p:cNvSpPr>
              <a:spLocks/>
            </p:cNvSpPr>
            <p:nvPr/>
          </p:nvSpPr>
          <p:spPr bwMode="black">
            <a:xfrm>
              <a:off x="2732" y="2019"/>
              <a:ext cx="15" cy="24"/>
            </a:xfrm>
            <a:custGeom>
              <a:avLst/>
              <a:gdLst>
                <a:gd name="T0" fmla="*/ 0 w 64"/>
                <a:gd name="T1" fmla="*/ 0 h 94"/>
                <a:gd name="T2" fmla="*/ 0 w 64"/>
                <a:gd name="T3" fmla="*/ 0 h 94"/>
                <a:gd name="T4" fmla="*/ 0 w 64"/>
                <a:gd name="T5" fmla="*/ 0 h 94"/>
                <a:gd name="T6" fmla="*/ 0 w 64"/>
                <a:gd name="T7" fmla="*/ 0 h 94"/>
                <a:gd name="T8" fmla="*/ 0 w 64"/>
                <a:gd name="T9" fmla="*/ 0 h 94"/>
                <a:gd name="T10" fmla="*/ 0 w 64"/>
                <a:gd name="T11" fmla="*/ 0 h 94"/>
                <a:gd name="T12" fmla="*/ 0 w 64"/>
                <a:gd name="T13" fmla="*/ 0 h 94"/>
                <a:gd name="T14" fmla="*/ 0 60000 65536"/>
                <a:gd name="T15" fmla="*/ 0 60000 65536"/>
                <a:gd name="T16" fmla="*/ 0 60000 65536"/>
                <a:gd name="T17" fmla="*/ 0 60000 65536"/>
                <a:gd name="T18" fmla="*/ 0 60000 65536"/>
                <a:gd name="T19" fmla="*/ 0 60000 65536"/>
                <a:gd name="T20" fmla="*/ 0 60000 65536"/>
                <a:gd name="T21" fmla="*/ 0 w 64"/>
                <a:gd name="T22" fmla="*/ 0 h 94"/>
                <a:gd name="T23" fmla="*/ 64 w 64"/>
                <a:gd name="T24" fmla="*/ 94 h 9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4" h="94">
                  <a:moveTo>
                    <a:pt x="23" y="94"/>
                  </a:moveTo>
                  <a:lnTo>
                    <a:pt x="0" y="11"/>
                  </a:lnTo>
                  <a:lnTo>
                    <a:pt x="1" y="12"/>
                  </a:lnTo>
                  <a:lnTo>
                    <a:pt x="40" y="0"/>
                  </a:lnTo>
                  <a:lnTo>
                    <a:pt x="41" y="1"/>
                  </a:lnTo>
                  <a:lnTo>
                    <a:pt x="64" y="84"/>
                  </a:lnTo>
                  <a:lnTo>
                    <a:pt x="23" y="94"/>
                  </a:lnTo>
                  <a:close/>
                </a:path>
              </a:pathLst>
            </a:custGeom>
            <a:solidFill>
              <a:schemeClr val="folHlink"/>
            </a:solidFill>
            <a:ln w="9525">
              <a:solidFill>
                <a:schemeClr val="tx1"/>
              </a:solidFill>
              <a:round/>
              <a:headEnd/>
              <a:tailEnd/>
            </a:ln>
          </p:spPr>
          <p:txBody>
            <a:bodyPr/>
            <a:lstStyle/>
            <a:p>
              <a:endParaRPr lang="en-US"/>
            </a:p>
          </p:txBody>
        </p:sp>
        <p:sp>
          <p:nvSpPr>
            <p:cNvPr id="80935" name="Freeform 436"/>
            <p:cNvSpPr>
              <a:spLocks/>
            </p:cNvSpPr>
            <p:nvPr/>
          </p:nvSpPr>
          <p:spPr bwMode="black">
            <a:xfrm>
              <a:off x="2725" y="1998"/>
              <a:ext cx="16" cy="24"/>
            </a:xfrm>
            <a:custGeom>
              <a:avLst/>
              <a:gdLst>
                <a:gd name="T0" fmla="*/ 0 w 64"/>
                <a:gd name="T1" fmla="*/ 0 h 94"/>
                <a:gd name="T2" fmla="*/ 0 w 64"/>
                <a:gd name="T3" fmla="*/ 0 h 94"/>
                <a:gd name="T4" fmla="*/ 0 w 64"/>
                <a:gd name="T5" fmla="*/ 0 h 94"/>
                <a:gd name="T6" fmla="*/ 0 w 64"/>
                <a:gd name="T7" fmla="*/ 0 h 94"/>
                <a:gd name="T8" fmla="*/ 0 w 64"/>
                <a:gd name="T9" fmla="*/ 0 h 94"/>
                <a:gd name="T10" fmla="*/ 0 w 64"/>
                <a:gd name="T11" fmla="*/ 0 h 94"/>
                <a:gd name="T12" fmla="*/ 0 w 64"/>
                <a:gd name="T13" fmla="*/ 0 h 94"/>
                <a:gd name="T14" fmla="*/ 0 60000 65536"/>
                <a:gd name="T15" fmla="*/ 0 60000 65536"/>
                <a:gd name="T16" fmla="*/ 0 60000 65536"/>
                <a:gd name="T17" fmla="*/ 0 60000 65536"/>
                <a:gd name="T18" fmla="*/ 0 60000 65536"/>
                <a:gd name="T19" fmla="*/ 0 60000 65536"/>
                <a:gd name="T20" fmla="*/ 0 60000 65536"/>
                <a:gd name="T21" fmla="*/ 0 w 64"/>
                <a:gd name="T22" fmla="*/ 0 h 94"/>
                <a:gd name="T23" fmla="*/ 64 w 64"/>
                <a:gd name="T24" fmla="*/ 94 h 9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4" h="94">
                  <a:moveTo>
                    <a:pt x="25" y="94"/>
                  </a:moveTo>
                  <a:lnTo>
                    <a:pt x="0" y="13"/>
                  </a:lnTo>
                  <a:lnTo>
                    <a:pt x="38" y="0"/>
                  </a:lnTo>
                  <a:lnTo>
                    <a:pt x="64" y="82"/>
                  </a:lnTo>
                  <a:lnTo>
                    <a:pt x="25" y="94"/>
                  </a:lnTo>
                  <a:close/>
                </a:path>
              </a:pathLst>
            </a:custGeom>
            <a:solidFill>
              <a:schemeClr val="folHlink"/>
            </a:solidFill>
            <a:ln w="9525">
              <a:solidFill>
                <a:schemeClr val="tx1"/>
              </a:solidFill>
              <a:round/>
              <a:headEnd/>
              <a:tailEnd/>
            </a:ln>
          </p:spPr>
          <p:txBody>
            <a:bodyPr/>
            <a:lstStyle/>
            <a:p>
              <a:endParaRPr lang="en-US"/>
            </a:p>
          </p:txBody>
        </p:sp>
        <p:sp>
          <p:nvSpPr>
            <p:cNvPr id="80936" name="Freeform 437"/>
            <p:cNvSpPr>
              <a:spLocks/>
            </p:cNvSpPr>
            <p:nvPr/>
          </p:nvSpPr>
          <p:spPr bwMode="black">
            <a:xfrm>
              <a:off x="2719" y="1978"/>
              <a:ext cx="16" cy="24"/>
            </a:xfrm>
            <a:custGeom>
              <a:avLst/>
              <a:gdLst>
                <a:gd name="T0" fmla="*/ 0 w 65"/>
                <a:gd name="T1" fmla="*/ 0 h 96"/>
                <a:gd name="T2" fmla="*/ 0 w 65"/>
                <a:gd name="T3" fmla="*/ 0 h 96"/>
                <a:gd name="T4" fmla="*/ 0 w 65"/>
                <a:gd name="T5" fmla="*/ 0 h 96"/>
                <a:gd name="T6" fmla="*/ 0 w 65"/>
                <a:gd name="T7" fmla="*/ 0 h 96"/>
                <a:gd name="T8" fmla="*/ 0 w 65"/>
                <a:gd name="T9" fmla="*/ 0 h 96"/>
                <a:gd name="T10" fmla="*/ 0 w 65"/>
                <a:gd name="T11" fmla="*/ 0 h 96"/>
                <a:gd name="T12" fmla="*/ 0 w 65"/>
                <a:gd name="T13" fmla="*/ 0 h 96"/>
                <a:gd name="T14" fmla="*/ 0 60000 65536"/>
                <a:gd name="T15" fmla="*/ 0 60000 65536"/>
                <a:gd name="T16" fmla="*/ 0 60000 65536"/>
                <a:gd name="T17" fmla="*/ 0 60000 65536"/>
                <a:gd name="T18" fmla="*/ 0 60000 65536"/>
                <a:gd name="T19" fmla="*/ 0 60000 65536"/>
                <a:gd name="T20" fmla="*/ 0 60000 65536"/>
                <a:gd name="T21" fmla="*/ 0 w 65"/>
                <a:gd name="T22" fmla="*/ 0 h 96"/>
                <a:gd name="T23" fmla="*/ 65 w 65"/>
                <a:gd name="T24" fmla="*/ 96 h 9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5" h="96">
                  <a:moveTo>
                    <a:pt x="27" y="96"/>
                  </a:moveTo>
                  <a:lnTo>
                    <a:pt x="0" y="14"/>
                  </a:lnTo>
                  <a:lnTo>
                    <a:pt x="0" y="15"/>
                  </a:lnTo>
                  <a:lnTo>
                    <a:pt x="38" y="0"/>
                  </a:lnTo>
                  <a:lnTo>
                    <a:pt x="38" y="1"/>
                  </a:lnTo>
                  <a:lnTo>
                    <a:pt x="65" y="83"/>
                  </a:lnTo>
                  <a:lnTo>
                    <a:pt x="27" y="96"/>
                  </a:lnTo>
                  <a:close/>
                </a:path>
              </a:pathLst>
            </a:custGeom>
            <a:solidFill>
              <a:schemeClr val="folHlink"/>
            </a:solidFill>
            <a:ln w="9525">
              <a:solidFill>
                <a:schemeClr val="tx1"/>
              </a:solidFill>
              <a:round/>
              <a:headEnd/>
              <a:tailEnd/>
            </a:ln>
          </p:spPr>
          <p:txBody>
            <a:bodyPr/>
            <a:lstStyle/>
            <a:p>
              <a:endParaRPr lang="en-US"/>
            </a:p>
          </p:txBody>
        </p:sp>
        <p:sp>
          <p:nvSpPr>
            <p:cNvPr id="80937" name="Freeform 438"/>
            <p:cNvSpPr>
              <a:spLocks/>
            </p:cNvSpPr>
            <p:nvPr/>
          </p:nvSpPr>
          <p:spPr bwMode="black">
            <a:xfrm>
              <a:off x="2711" y="1958"/>
              <a:ext cx="17" cy="24"/>
            </a:xfrm>
            <a:custGeom>
              <a:avLst/>
              <a:gdLst>
                <a:gd name="T0" fmla="*/ 0 w 68"/>
                <a:gd name="T1" fmla="*/ 0 h 96"/>
                <a:gd name="T2" fmla="*/ 0 w 68"/>
                <a:gd name="T3" fmla="*/ 0 h 96"/>
                <a:gd name="T4" fmla="*/ 0 w 68"/>
                <a:gd name="T5" fmla="*/ 0 h 96"/>
                <a:gd name="T6" fmla="*/ 0 w 68"/>
                <a:gd name="T7" fmla="*/ 0 h 96"/>
                <a:gd name="T8" fmla="*/ 0 w 68"/>
                <a:gd name="T9" fmla="*/ 0 h 96"/>
                <a:gd name="T10" fmla="*/ 0 w 68"/>
                <a:gd name="T11" fmla="*/ 0 h 96"/>
                <a:gd name="T12" fmla="*/ 0 w 68"/>
                <a:gd name="T13" fmla="*/ 0 h 96"/>
                <a:gd name="T14" fmla="*/ 0 60000 65536"/>
                <a:gd name="T15" fmla="*/ 0 60000 65536"/>
                <a:gd name="T16" fmla="*/ 0 60000 65536"/>
                <a:gd name="T17" fmla="*/ 0 60000 65536"/>
                <a:gd name="T18" fmla="*/ 0 60000 65536"/>
                <a:gd name="T19" fmla="*/ 0 60000 65536"/>
                <a:gd name="T20" fmla="*/ 0 60000 65536"/>
                <a:gd name="T21" fmla="*/ 0 w 68"/>
                <a:gd name="T22" fmla="*/ 0 h 96"/>
                <a:gd name="T23" fmla="*/ 68 w 68"/>
                <a:gd name="T24" fmla="*/ 96 h 9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8" h="96">
                  <a:moveTo>
                    <a:pt x="30" y="96"/>
                  </a:moveTo>
                  <a:lnTo>
                    <a:pt x="0" y="16"/>
                  </a:lnTo>
                  <a:lnTo>
                    <a:pt x="38" y="0"/>
                  </a:lnTo>
                  <a:lnTo>
                    <a:pt x="68" y="81"/>
                  </a:lnTo>
                  <a:lnTo>
                    <a:pt x="30" y="96"/>
                  </a:lnTo>
                  <a:close/>
                </a:path>
              </a:pathLst>
            </a:custGeom>
            <a:solidFill>
              <a:schemeClr val="folHlink"/>
            </a:solidFill>
            <a:ln w="9525">
              <a:solidFill>
                <a:schemeClr val="tx1"/>
              </a:solidFill>
              <a:round/>
              <a:headEnd/>
              <a:tailEnd/>
            </a:ln>
          </p:spPr>
          <p:txBody>
            <a:bodyPr/>
            <a:lstStyle/>
            <a:p>
              <a:endParaRPr lang="en-US"/>
            </a:p>
          </p:txBody>
        </p:sp>
        <p:sp>
          <p:nvSpPr>
            <p:cNvPr id="80938" name="Freeform 439"/>
            <p:cNvSpPr>
              <a:spLocks/>
            </p:cNvSpPr>
            <p:nvPr/>
          </p:nvSpPr>
          <p:spPr bwMode="black">
            <a:xfrm>
              <a:off x="2703" y="1937"/>
              <a:ext cx="18" cy="24"/>
            </a:xfrm>
            <a:custGeom>
              <a:avLst/>
              <a:gdLst>
                <a:gd name="T0" fmla="*/ 0 w 70"/>
                <a:gd name="T1" fmla="*/ 0 h 96"/>
                <a:gd name="T2" fmla="*/ 0 w 70"/>
                <a:gd name="T3" fmla="*/ 0 h 96"/>
                <a:gd name="T4" fmla="*/ 0 w 70"/>
                <a:gd name="T5" fmla="*/ 0 h 96"/>
                <a:gd name="T6" fmla="*/ 0 w 70"/>
                <a:gd name="T7" fmla="*/ 0 h 96"/>
                <a:gd name="T8" fmla="*/ 0 w 70"/>
                <a:gd name="T9" fmla="*/ 0 h 96"/>
                <a:gd name="T10" fmla="*/ 0 w 70"/>
                <a:gd name="T11" fmla="*/ 0 h 96"/>
                <a:gd name="T12" fmla="*/ 0 w 70"/>
                <a:gd name="T13" fmla="*/ 0 h 96"/>
                <a:gd name="T14" fmla="*/ 0 60000 65536"/>
                <a:gd name="T15" fmla="*/ 0 60000 65536"/>
                <a:gd name="T16" fmla="*/ 0 60000 65536"/>
                <a:gd name="T17" fmla="*/ 0 60000 65536"/>
                <a:gd name="T18" fmla="*/ 0 60000 65536"/>
                <a:gd name="T19" fmla="*/ 0 60000 65536"/>
                <a:gd name="T20" fmla="*/ 0 60000 65536"/>
                <a:gd name="T21" fmla="*/ 0 w 70"/>
                <a:gd name="T22" fmla="*/ 0 h 96"/>
                <a:gd name="T23" fmla="*/ 70 w 70"/>
                <a:gd name="T24" fmla="*/ 96 h 9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0" h="96">
                  <a:moveTo>
                    <a:pt x="32" y="96"/>
                  </a:moveTo>
                  <a:lnTo>
                    <a:pt x="0" y="16"/>
                  </a:lnTo>
                  <a:lnTo>
                    <a:pt x="0" y="18"/>
                  </a:lnTo>
                  <a:lnTo>
                    <a:pt x="38" y="0"/>
                  </a:lnTo>
                  <a:lnTo>
                    <a:pt x="38" y="1"/>
                  </a:lnTo>
                  <a:lnTo>
                    <a:pt x="70" y="80"/>
                  </a:lnTo>
                  <a:lnTo>
                    <a:pt x="32" y="96"/>
                  </a:lnTo>
                  <a:close/>
                </a:path>
              </a:pathLst>
            </a:custGeom>
            <a:solidFill>
              <a:schemeClr val="folHlink"/>
            </a:solidFill>
            <a:ln w="9525">
              <a:solidFill>
                <a:schemeClr val="tx1"/>
              </a:solidFill>
              <a:round/>
              <a:headEnd/>
              <a:tailEnd/>
            </a:ln>
          </p:spPr>
          <p:txBody>
            <a:bodyPr/>
            <a:lstStyle/>
            <a:p>
              <a:endParaRPr lang="en-US"/>
            </a:p>
          </p:txBody>
        </p:sp>
        <p:sp>
          <p:nvSpPr>
            <p:cNvPr id="80939" name="Freeform 440"/>
            <p:cNvSpPr>
              <a:spLocks/>
            </p:cNvSpPr>
            <p:nvPr/>
          </p:nvSpPr>
          <p:spPr bwMode="black">
            <a:xfrm>
              <a:off x="2694" y="1918"/>
              <a:ext cx="19" cy="24"/>
            </a:xfrm>
            <a:custGeom>
              <a:avLst/>
              <a:gdLst>
                <a:gd name="T0" fmla="*/ 0 w 74"/>
                <a:gd name="T1" fmla="*/ 0 h 97"/>
                <a:gd name="T2" fmla="*/ 0 w 74"/>
                <a:gd name="T3" fmla="*/ 0 h 97"/>
                <a:gd name="T4" fmla="*/ 0 w 74"/>
                <a:gd name="T5" fmla="*/ 0 h 97"/>
                <a:gd name="T6" fmla="*/ 0 w 74"/>
                <a:gd name="T7" fmla="*/ 0 h 97"/>
                <a:gd name="T8" fmla="*/ 0 w 74"/>
                <a:gd name="T9" fmla="*/ 0 h 97"/>
                <a:gd name="T10" fmla="*/ 0 w 74"/>
                <a:gd name="T11" fmla="*/ 0 h 97"/>
                <a:gd name="T12" fmla="*/ 0 w 74"/>
                <a:gd name="T13" fmla="*/ 0 h 97"/>
                <a:gd name="T14" fmla="*/ 0 60000 65536"/>
                <a:gd name="T15" fmla="*/ 0 60000 65536"/>
                <a:gd name="T16" fmla="*/ 0 60000 65536"/>
                <a:gd name="T17" fmla="*/ 0 60000 65536"/>
                <a:gd name="T18" fmla="*/ 0 60000 65536"/>
                <a:gd name="T19" fmla="*/ 0 60000 65536"/>
                <a:gd name="T20" fmla="*/ 0 60000 65536"/>
                <a:gd name="T21" fmla="*/ 0 w 74"/>
                <a:gd name="T22" fmla="*/ 0 h 97"/>
                <a:gd name="T23" fmla="*/ 74 w 74"/>
                <a:gd name="T24" fmla="*/ 97 h 9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4" h="97">
                  <a:moveTo>
                    <a:pt x="36" y="97"/>
                  </a:moveTo>
                  <a:lnTo>
                    <a:pt x="0" y="17"/>
                  </a:lnTo>
                  <a:lnTo>
                    <a:pt x="38" y="0"/>
                  </a:lnTo>
                  <a:lnTo>
                    <a:pt x="74" y="79"/>
                  </a:lnTo>
                  <a:lnTo>
                    <a:pt x="36" y="97"/>
                  </a:lnTo>
                  <a:close/>
                </a:path>
              </a:pathLst>
            </a:custGeom>
            <a:solidFill>
              <a:schemeClr val="folHlink"/>
            </a:solidFill>
            <a:ln w="9525">
              <a:solidFill>
                <a:schemeClr val="tx1"/>
              </a:solidFill>
              <a:round/>
              <a:headEnd/>
              <a:tailEnd/>
            </a:ln>
          </p:spPr>
          <p:txBody>
            <a:bodyPr/>
            <a:lstStyle/>
            <a:p>
              <a:endParaRPr lang="en-US"/>
            </a:p>
          </p:txBody>
        </p:sp>
        <p:sp>
          <p:nvSpPr>
            <p:cNvPr id="80940" name="Freeform 441"/>
            <p:cNvSpPr>
              <a:spLocks/>
            </p:cNvSpPr>
            <p:nvPr/>
          </p:nvSpPr>
          <p:spPr bwMode="black">
            <a:xfrm>
              <a:off x="2685" y="1898"/>
              <a:ext cx="19" cy="24"/>
            </a:xfrm>
            <a:custGeom>
              <a:avLst/>
              <a:gdLst>
                <a:gd name="T0" fmla="*/ 0 w 75"/>
                <a:gd name="T1" fmla="*/ 0 h 97"/>
                <a:gd name="T2" fmla="*/ 0 w 75"/>
                <a:gd name="T3" fmla="*/ 0 h 97"/>
                <a:gd name="T4" fmla="*/ 0 w 75"/>
                <a:gd name="T5" fmla="*/ 0 h 97"/>
                <a:gd name="T6" fmla="*/ 0 w 75"/>
                <a:gd name="T7" fmla="*/ 0 h 97"/>
                <a:gd name="T8" fmla="*/ 0 w 75"/>
                <a:gd name="T9" fmla="*/ 0 h 97"/>
                <a:gd name="T10" fmla="*/ 0 w 75"/>
                <a:gd name="T11" fmla="*/ 0 h 97"/>
                <a:gd name="T12" fmla="*/ 0 w 75"/>
                <a:gd name="T13" fmla="*/ 0 h 97"/>
                <a:gd name="T14" fmla="*/ 0 60000 65536"/>
                <a:gd name="T15" fmla="*/ 0 60000 65536"/>
                <a:gd name="T16" fmla="*/ 0 60000 65536"/>
                <a:gd name="T17" fmla="*/ 0 60000 65536"/>
                <a:gd name="T18" fmla="*/ 0 60000 65536"/>
                <a:gd name="T19" fmla="*/ 0 60000 65536"/>
                <a:gd name="T20" fmla="*/ 0 60000 65536"/>
                <a:gd name="T21" fmla="*/ 0 w 75"/>
                <a:gd name="T22" fmla="*/ 0 h 97"/>
                <a:gd name="T23" fmla="*/ 75 w 75"/>
                <a:gd name="T24" fmla="*/ 97 h 9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5" h="97">
                  <a:moveTo>
                    <a:pt x="37" y="97"/>
                  </a:moveTo>
                  <a:lnTo>
                    <a:pt x="0" y="20"/>
                  </a:lnTo>
                  <a:lnTo>
                    <a:pt x="2" y="21"/>
                  </a:lnTo>
                  <a:lnTo>
                    <a:pt x="37" y="0"/>
                  </a:lnTo>
                  <a:lnTo>
                    <a:pt x="39" y="2"/>
                  </a:lnTo>
                  <a:lnTo>
                    <a:pt x="75" y="80"/>
                  </a:lnTo>
                  <a:lnTo>
                    <a:pt x="37" y="97"/>
                  </a:lnTo>
                  <a:close/>
                </a:path>
              </a:pathLst>
            </a:custGeom>
            <a:solidFill>
              <a:schemeClr val="folHlink"/>
            </a:solidFill>
            <a:ln w="9525">
              <a:solidFill>
                <a:schemeClr val="tx1"/>
              </a:solidFill>
              <a:round/>
              <a:headEnd/>
              <a:tailEnd/>
            </a:ln>
          </p:spPr>
          <p:txBody>
            <a:bodyPr/>
            <a:lstStyle/>
            <a:p>
              <a:endParaRPr lang="en-US"/>
            </a:p>
          </p:txBody>
        </p:sp>
        <p:sp>
          <p:nvSpPr>
            <p:cNvPr id="80941" name="Freeform 442"/>
            <p:cNvSpPr>
              <a:spLocks/>
            </p:cNvSpPr>
            <p:nvPr/>
          </p:nvSpPr>
          <p:spPr bwMode="black">
            <a:xfrm>
              <a:off x="2676" y="1879"/>
              <a:ext cx="18" cy="24"/>
            </a:xfrm>
            <a:custGeom>
              <a:avLst/>
              <a:gdLst>
                <a:gd name="T0" fmla="*/ 0 w 75"/>
                <a:gd name="T1" fmla="*/ 0 h 96"/>
                <a:gd name="T2" fmla="*/ 0 w 75"/>
                <a:gd name="T3" fmla="*/ 0 h 96"/>
                <a:gd name="T4" fmla="*/ 0 w 75"/>
                <a:gd name="T5" fmla="*/ 0 h 96"/>
                <a:gd name="T6" fmla="*/ 0 w 75"/>
                <a:gd name="T7" fmla="*/ 0 h 96"/>
                <a:gd name="T8" fmla="*/ 0 w 75"/>
                <a:gd name="T9" fmla="*/ 0 h 96"/>
                <a:gd name="T10" fmla="*/ 0 w 75"/>
                <a:gd name="T11" fmla="*/ 0 h 96"/>
                <a:gd name="T12" fmla="*/ 0 w 75"/>
                <a:gd name="T13" fmla="*/ 0 h 96"/>
                <a:gd name="T14" fmla="*/ 0 60000 65536"/>
                <a:gd name="T15" fmla="*/ 0 60000 65536"/>
                <a:gd name="T16" fmla="*/ 0 60000 65536"/>
                <a:gd name="T17" fmla="*/ 0 60000 65536"/>
                <a:gd name="T18" fmla="*/ 0 60000 65536"/>
                <a:gd name="T19" fmla="*/ 0 60000 65536"/>
                <a:gd name="T20" fmla="*/ 0 60000 65536"/>
                <a:gd name="T21" fmla="*/ 0 w 75"/>
                <a:gd name="T22" fmla="*/ 0 h 96"/>
                <a:gd name="T23" fmla="*/ 75 w 75"/>
                <a:gd name="T24" fmla="*/ 96 h 9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5" h="96">
                  <a:moveTo>
                    <a:pt x="40" y="96"/>
                  </a:moveTo>
                  <a:lnTo>
                    <a:pt x="0" y="20"/>
                  </a:lnTo>
                  <a:lnTo>
                    <a:pt x="36" y="0"/>
                  </a:lnTo>
                  <a:lnTo>
                    <a:pt x="75" y="75"/>
                  </a:lnTo>
                  <a:lnTo>
                    <a:pt x="40" y="96"/>
                  </a:lnTo>
                  <a:close/>
                </a:path>
              </a:pathLst>
            </a:custGeom>
            <a:solidFill>
              <a:schemeClr val="folHlink"/>
            </a:solidFill>
            <a:ln w="9525">
              <a:solidFill>
                <a:schemeClr val="tx1"/>
              </a:solidFill>
              <a:round/>
              <a:headEnd/>
              <a:tailEnd/>
            </a:ln>
          </p:spPr>
          <p:txBody>
            <a:bodyPr/>
            <a:lstStyle/>
            <a:p>
              <a:endParaRPr lang="en-US"/>
            </a:p>
          </p:txBody>
        </p:sp>
        <p:sp>
          <p:nvSpPr>
            <p:cNvPr id="80942" name="Freeform 443"/>
            <p:cNvSpPr>
              <a:spLocks/>
            </p:cNvSpPr>
            <p:nvPr/>
          </p:nvSpPr>
          <p:spPr bwMode="black">
            <a:xfrm>
              <a:off x="2665" y="1860"/>
              <a:ext cx="19" cy="24"/>
            </a:xfrm>
            <a:custGeom>
              <a:avLst/>
              <a:gdLst>
                <a:gd name="T0" fmla="*/ 0 w 78"/>
                <a:gd name="T1" fmla="*/ 0 h 95"/>
                <a:gd name="T2" fmla="*/ 0 w 78"/>
                <a:gd name="T3" fmla="*/ 0 h 95"/>
                <a:gd name="T4" fmla="*/ 0 w 78"/>
                <a:gd name="T5" fmla="*/ 0 h 95"/>
                <a:gd name="T6" fmla="*/ 0 w 78"/>
                <a:gd name="T7" fmla="*/ 0 h 95"/>
                <a:gd name="T8" fmla="*/ 0 w 78"/>
                <a:gd name="T9" fmla="*/ 0 h 95"/>
                <a:gd name="T10" fmla="*/ 0 w 78"/>
                <a:gd name="T11" fmla="*/ 0 h 95"/>
                <a:gd name="T12" fmla="*/ 0 w 78"/>
                <a:gd name="T13" fmla="*/ 0 h 95"/>
                <a:gd name="T14" fmla="*/ 0 60000 65536"/>
                <a:gd name="T15" fmla="*/ 0 60000 65536"/>
                <a:gd name="T16" fmla="*/ 0 60000 65536"/>
                <a:gd name="T17" fmla="*/ 0 60000 65536"/>
                <a:gd name="T18" fmla="*/ 0 60000 65536"/>
                <a:gd name="T19" fmla="*/ 0 60000 65536"/>
                <a:gd name="T20" fmla="*/ 0 60000 65536"/>
                <a:gd name="T21" fmla="*/ 0 w 78"/>
                <a:gd name="T22" fmla="*/ 0 h 95"/>
                <a:gd name="T23" fmla="*/ 78 w 78"/>
                <a:gd name="T24" fmla="*/ 95 h 9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8" h="95">
                  <a:moveTo>
                    <a:pt x="42" y="95"/>
                  </a:moveTo>
                  <a:lnTo>
                    <a:pt x="0" y="20"/>
                  </a:lnTo>
                  <a:lnTo>
                    <a:pt x="36" y="0"/>
                  </a:lnTo>
                  <a:lnTo>
                    <a:pt x="78" y="75"/>
                  </a:lnTo>
                  <a:lnTo>
                    <a:pt x="42" y="95"/>
                  </a:lnTo>
                  <a:close/>
                </a:path>
              </a:pathLst>
            </a:custGeom>
            <a:solidFill>
              <a:schemeClr val="folHlink"/>
            </a:solidFill>
            <a:ln w="9525">
              <a:solidFill>
                <a:schemeClr val="tx1"/>
              </a:solidFill>
              <a:round/>
              <a:headEnd/>
              <a:tailEnd/>
            </a:ln>
          </p:spPr>
          <p:txBody>
            <a:bodyPr/>
            <a:lstStyle/>
            <a:p>
              <a:endParaRPr lang="en-US"/>
            </a:p>
          </p:txBody>
        </p:sp>
        <p:sp>
          <p:nvSpPr>
            <p:cNvPr id="80943" name="Freeform 444"/>
            <p:cNvSpPr>
              <a:spLocks/>
            </p:cNvSpPr>
            <p:nvPr/>
          </p:nvSpPr>
          <p:spPr bwMode="black">
            <a:xfrm>
              <a:off x="2654" y="1841"/>
              <a:ext cx="20" cy="24"/>
            </a:xfrm>
            <a:custGeom>
              <a:avLst/>
              <a:gdLst>
                <a:gd name="T0" fmla="*/ 0 w 79"/>
                <a:gd name="T1" fmla="*/ 0 h 96"/>
                <a:gd name="T2" fmla="*/ 0 w 79"/>
                <a:gd name="T3" fmla="*/ 0 h 96"/>
                <a:gd name="T4" fmla="*/ 0 w 79"/>
                <a:gd name="T5" fmla="*/ 0 h 96"/>
                <a:gd name="T6" fmla="*/ 0 w 79"/>
                <a:gd name="T7" fmla="*/ 0 h 96"/>
                <a:gd name="T8" fmla="*/ 0 w 79"/>
                <a:gd name="T9" fmla="*/ 0 h 96"/>
                <a:gd name="T10" fmla="*/ 0 w 79"/>
                <a:gd name="T11" fmla="*/ 0 h 96"/>
                <a:gd name="T12" fmla="*/ 0 w 79"/>
                <a:gd name="T13" fmla="*/ 0 h 96"/>
                <a:gd name="T14" fmla="*/ 0 60000 65536"/>
                <a:gd name="T15" fmla="*/ 0 60000 65536"/>
                <a:gd name="T16" fmla="*/ 0 60000 65536"/>
                <a:gd name="T17" fmla="*/ 0 60000 65536"/>
                <a:gd name="T18" fmla="*/ 0 60000 65536"/>
                <a:gd name="T19" fmla="*/ 0 60000 65536"/>
                <a:gd name="T20" fmla="*/ 0 60000 65536"/>
                <a:gd name="T21" fmla="*/ 0 w 79"/>
                <a:gd name="T22" fmla="*/ 0 h 96"/>
                <a:gd name="T23" fmla="*/ 79 w 79"/>
                <a:gd name="T24" fmla="*/ 96 h 9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9" h="96">
                  <a:moveTo>
                    <a:pt x="43" y="96"/>
                  </a:moveTo>
                  <a:lnTo>
                    <a:pt x="0" y="22"/>
                  </a:lnTo>
                  <a:lnTo>
                    <a:pt x="0" y="23"/>
                  </a:lnTo>
                  <a:lnTo>
                    <a:pt x="36" y="0"/>
                  </a:lnTo>
                  <a:lnTo>
                    <a:pt x="36" y="1"/>
                  </a:lnTo>
                  <a:lnTo>
                    <a:pt x="79" y="76"/>
                  </a:lnTo>
                  <a:lnTo>
                    <a:pt x="43" y="96"/>
                  </a:lnTo>
                  <a:close/>
                </a:path>
              </a:pathLst>
            </a:custGeom>
            <a:solidFill>
              <a:schemeClr val="folHlink"/>
            </a:solidFill>
            <a:ln w="9525">
              <a:solidFill>
                <a:schemeClr val="tx1"/>
              </a:solidFill>
              <a:round/>
              <a:headEnd/>
              <a:tailEnd/>
            </a:ln>
          </p:spPr>
          <p:txBody>
            <a:bodyPr/>
            <a:lstStyle/>
            <a:p>
              <a:endParaRPr lang="en-US"/>
            </a:p>
          </p:txBody>
        </p:sp>
        <p:sp>
          <p:nvSpPr>
            <p:cNvPr id="80944" name="Freeform 445"/>
            <p:cNvSpPr>
              <a:spLocks/>
            </p:cNvSpPr>
            <p:nvPr/>
          </p:nvSpPr>
          <p:spPr bwMode="black">
            <a:xfrm>
              <a:off x="2643" y="1823"/>
              <a:ext cx="20" cy="24"/>
            </a:xfrm>
            <a:custGeom>
              <a:avLst/>
              <a:gdLst>
                <a:gd name="T0" fmla="*/ 0 w 82"/>
                <a:gd name="T1" fmla="*/ 0 h 96"/>
                <a:gd name="T2" fmla="*/ 0 w 82"/>
                <a:gd name="T3" fmla="*/ 0 h 96"/>
                <a:gd name="T4" fmla="*/ 0 w 82"/>
                <a:gd name="T5" fmla="*/ 0 h 96"/>
                <a:gd name="T6" fmla="*/ 0 w 82"/>
                <a:gd name="T7" fmla="*/ 0 h 96"/>
                <a:gd name="T8" fmla="*/ 0 w 82"/>
                <a:gd name="T9" fmla="*/ 0 h 96"/>
                <a:gd name="T10" fmla="*/ 0 w 82"/>
                <a:gd name="T11" fmla="*/ 0 h 96"/>
                <a:gd name="T12" fmla="*/ 0 w 82"/>
                <a:gd name="T13" fmla="*/ 0 h 96"/>
                <a:gd name="T14" fmla="*/ 0 60000 65536"/>
                <a:gd name="T15" fmla="*/ 0 60000 65536"/>
                <a:gd name="T16" fmla="*/ 0 60000 65536"/>
                <a:gd name="T17" fmla="*/ 0 60000 65536"/>
                <a:gd name="T18" fmla="*/ 0 60000 65536"/>
                <a:gd name="T19" fmla="*/ 0 60000 65536"/>
                <a:gd name="T20" fmla="*/ 0 60000 65536"/>
                <a:gd name="T21" fmla="*/ 0 w 82"/>
                <a:gd name="T22" fmla="*/ 0 h 96"/>
                <a:gd name="T23" fmla="*/ 82 w 82"/>
                <a:gd name="T24" fmla="*/ 96 h 9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2" h="96">
                  <a:moveTo>
                    <a:pt x="46" y="96"/>
                  </a:moveTo>
                  <a:lnTo>
                    <a:pt x="0" y="23"/>
                  </a:lnTo>
                  <a:lnTo>
                    <a:pt x="2" y="23"/>
                  </a:lnTo>
                  <a:lnTo>
                    <a:pt x="35" y="0"/>
                  </a:lnTo>
                  <a:lnTo>
                    <a:pt x="36" y="0"/>
                  </a:lnTo>
                  <a:lnTo>
                    <a:pt x="82" y="73"/>
                  </a:lnTo>
                  <a:lnTo>
                    <a:pt x="46" y="96"/>
                  </a:lnTo>
                  <a:close/>
                </a:path>
              </a:pathLst>
            </a:custGeom>
            <a:solidFill>
              <a:schemeClr val="folHlink"/>
            </a:solidFill>
            <a:ln w="9525">
              <a:solidFill>
                <a:schemeClr val="tx1"/>
              </a:solidFill>
              <a:round/>
              <a:headEnd/>
              <a:tailEnd/>
            </a:ln>
          </p:spPr>
          <p:txBody>
            <a:bodyPr/>
            <a:lstStyle/>
            <a:p>
              <a:endParaRPr lang="en-US"/>
            </a:p>
          </p:txBody>
        </p:sp>
        <p:sp>
          <p:nvSpPr>
            <p:cNvPr id="80945" name="Freeform 446"/>
            <p:cNvSpPr>
              <a:spLocks/>
            </p:cNvSpPr>
            <p:nvPr/>
          </p:nvSpPr>
          <p:spPr bwMode="black">
            <a:xfrm>
              <a:off x="2631" y="1806"/>
              <a:ext cx="20" cy="23"/>
            </a:xfrm>
            <a:custGeom>
              <a:avLst/>
              <a:gdLst>
                <a:gd name="T0" fmla="*/ 0 w 82"/>
                <a:gd name="T1" fmla="*/ 0 h 93"/>
                <a:gd name="T2" fmla="*/ 0 w 82"/>
                <a:gd name="T3" fmla="*/ 0 h 93"/>
                <a:gd name="T4" fmla="*/ 0 w 82"/>
                <a:gd name="T5" fmla="*/ 0 h 93"/>
                <a:gd name="T6" fmla="*/ 0 w 82"/>
                <a:gd name="T7" fmla="*/ 0 h 93"/>
                <a:gd name="T8" fmla="*/ 0 w 82"/>
                <a:gd name="T9" fmla="*/ 0 h 93"/>
                <a:gd name="T10" fmla="*/ 0 w 82"/>
                <a:gd name="T11" fmla="*/ 0 h 93"/>
                <a:gd name="T12" fmla="*/ 0 w 82"/>
                <a:gd name="T13" fmla="*/ 0 h 93"/>
                <a:gd name="T14" fmla="*/ 0 60000 65536"/>
                <a:gd name="T15" fmla="*/ 0 60000 65536"/>
                <a:gd name="T16" fmla="*/ 0 60000 65536"/>
                <a:gd name="T17" fmla="*/ 0 60000 65536"/>
                <a:gd name="T18" fmla="*/ 0 60000 65536"/>
                <a:gd name="T19" fmla="*/ 0 60000 65536"/>
                <a:gd name="T20" fmla="*/ 0 60000 65536"/>
                <a:gd name="T21" fmla="*/ 0 w 82"/>
                <a:gd name="T22" fmla="*/ 0 h 93"/>
                <a:gd name="T23" fmla="*/ 82 w 82"/>
                <a:gd name="T24" fmla="*/ 93 h 9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2" h="93">
                  <a:moveTo>
                    <a:pt x="49" y="93"/>
                  </a:moveTo>
                  <a:lnTo>
                    <a:pt x="0" y="23"/>
                  </a:lnTo>
                  <a:lnTo>
                    <a:pt x="33" y="0"/>
                  </a:lnTo>
                  <a:lnTo>
                    <a:pt x="82" y="70"/>
                  </a:lnTo>
                  <a:lnTo>
                    <a:pt x="49" y="93"/>
                  </a:lnTo>
                  <a:close/>
                </a:path>
              </a:pathLst>
            </a:custGeom>
            <a:solidFill>
              <a:schemeClr val="folHlink"/>
            </a:solidFill>
            <a:ln w="9525">
              <a:solidFill>
                <a:schemeClr val="tx1"/>
              </a:solidFill>
              <a:round/>
              <a:headEnd/>
              <a:tailEnd/>
            </a:ln>
          </p:spPr>
          <p:txBody>
            <a:bodyPr/>
            <a:lstStyle/>
            <a:p>
              <a:endParaRPr lang="en-US"/>
            </a:p>
          </p:txBody>
        </p:sp>
        <p:sp>
          <p:nvSpPr>
            <p:cNvPr id="80946" name="Freeform 447"/>
            <p:cNvSpPr>
              <a:spLocks/>
            </p:cNvSpPr>
            <p:nvPr/>
          </p:nvSpPr>
          <p:spPr bwMode="black">
            <a:xfrm>
              <a:off x="2618" y="1788"/>
              <a:ext cx="21" cy="23"/>
            </a:xfrm>
            <a:custGeom>
              <a:avLst/>
              <a:gdLst>
                <a:gd name="T0" fmla="*/ 0 w 84"/>
                <a:gd name="T1" fmla="*/ 0 h 95"/>
                <a:gd name="T2" fmla="*/ 0 w 84"/>
                <a:gd name="T3" fmla="*/ 0 h 95"/>
                <a:gd name="T4" fmla="*/ 0 w 84"/>
                <a:gd name="T5" fmla="*/ 0 h 95"/>
                <a:gd name="T6" fmla="*/ 0 w 84"/>
                <a:gd name="T7" fmla="*/ 0 h 95"/>
                <a:gd name="T8" fmla="*/ 0 w 84"/>
                <a:gd name="T9" fmla="*/ 0 h 95"/>
                <a:gd name="T10" fmla="*/ 0 w 84"/>
                <a:gd name="T11" fmla="*/ 0 h 95"/>
                <a:gd name="T12" fmla="*/ 0 w 84"/>
                <a:gd name="T13" fmla="*/ 0 h 95"/>
                <a:gd name="T14" fmla="*/ 0 60000 65536"/>
                <a:gd name="T15" fmla="*/ 0 60000 65536"/>
                <a:gd name="T16" fmla="*/ 0 60000 65536"/>
                <a:gd name="T17" fmla="*/ 0 60000 65536"/>
                <a:gd name="T18" fmla="*/ 0 60000 65536"/>
                <a:gd name="T19" fmla="*/ 0 60000 65536"/>
                <a:gd name="T20" fmla="*/ 0 60000 65536"/>
                <a:gd name="T21" fmla="*/ 0 w 84"/>
                <a:gd name="T22" fmla="*/ 0 h 95"/>
                <a:gd name="T23" fmla="*/ 84 w 84"/>
                <a:gd name="T24" fmla="*/ 95 h 9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4" h="95">
                  <a:moveTo>
                    <a:pt x="51" y="95"/>
                  </a:moveTo>
                  <a:lnTo>
                    <a:pt x="0" y="25"/>
                  </a:lnTo>
                  <a:lnTo>
                    <a:pt x="0" y="26"/>
                  </a:lnTo>
                  <a:lnTo>
                    <a:pt x="34" y="0"/>
                  </a:lnTo>
                  <a:lnTo>
                    <a:pt x="34" y="2"/>
                  </a:lnTo>
                  <a:lnTo>
                    <a:pt x="84" y="72"/>
                  </a:lnTo>
                  <a:lnTo>
                    <a:pt x="51" y="95"/>
                  </a:lnTo>
                  <a:close/>
                </a:path>
              </a:pathLst>
            </a:custGeom>
            <a:solidFill>
              <a:schemeClr val="folHlink"/>
            </a:solidFill>
            <a:ln w="9525">
              <a:solidFill>
                <a:schemeClr val="tx1"/>
              </a:solidFill>
              <a:round/>
              <a:headEnd/>
              <a:tailEnd/>
            </a:ln>
          </p:spPr>
          <p:txBody>
            <a:bodyPr/>
            <a:lstStyle/>
            <a:p>
              <a:endParaRPr lang="en-US"/>
            </a:p>
          </p:txBody>
        </p:sp>
        <p:sp>
          <p:nvSpPr>
            <p:cNvPr id="80947" name="Freeform 448"/>
            <p:cNvSpPr>
              <a:spLocks/>
            </p:cNvSpPr>
            <p:nvPr/>
          </p:nvSpPr>
          <p:spPr bwMode="black">
            <a:xfrm>
              <a:off x="2605" y="1771"/>
              <a:ext cx="22" cy="23"/>
            </a:xfrm>
            <a:custGeom>
              <a:avLst/>
              <a:gdLst>
                <a:gd name="T0" fmla="*/ 0 w 86"/>
                <a:gd name="T1" fmla="*/ 0 h 93"/>
                <a:gd name="T2" fmla="*/ 0 w 86"/>
                <a:gd name="T3" fmla="*/ 0 h 93"/>
                <a:gd name="T4" fmla="*/ 0 w 86"/>
                <a:gd name="T5" fmla="*/ 0 h 93"/>
                <a:gd name="T6" fmla="*/ 0 w 86"/>
                <a:gd name="T7" fmla="*/ 0 h 93"/>
                <a:gd name="T8" fmla="*/ 0 w 86"/>
                <a:gd name="T9" fmla="*/ 0 h 93"/>
                <a:gd name="T10" fmla="*/ 0 60000 65536"/>
                <a:gd name="T11" fmla="*/ 0 60000 65536"/>
                <a:gd name="T12" fmla="*/ 0 60000 65536"/>
                <a:gd name="T13" fmla="*/ 0 60000 65536"/>
                <a:gd name="T14" fmla="*/ 0 60000 65536"/>
                <a:gd name="T15" fmla="*/ 0 w 86"/>
                <a:gd name="T16" fmla="*/ 0 h 93"/>
                <a:gd name="T17" fmla="*/ 86 w 86"/>
                <a:gd name="T18" fmla="*/ 93 h 93"/>
              </a:gdLst>
              <a:ahLst/>
              <a:cxnLst>
                <a:cxn ang="T10">
                  <a:pos x="T0" y="T1"/>
                </a:cxn>
                <a:cxn ang="T11">
                  <a:pos x="T2" y="T3"/>
                </a:cxn>
                <a:cxn ang="T12">
                  <a:pos x="T4" y="T5"/>
                </a:cxn>
                <a:cxn ang="T13">
                  <a:pos x="T6" y="T7"/>
                </a:cxn>
                <a:cxn ang="T14">
                  <a:pos x="T8" y="T9"/>
                </a:cxn>
              </a:cxnLst>
              <a:rect l="T15" t="T16" r="T17" b="T18"/>
              <a:pathLst>
                <a:path w="86" h="93">
                  <a:moveTo>
                    <a:pt x="52" y="93"/>
                  </a:moveTo>
                  <a:lnTo>
                    <a:pt x="0" y="25"/>
                  </a:lnTo>
                  <a:lnTo>
                    <a:pt x="33" y="0"/>
                  </a:lnTo>
                  <a:lnTo>
                    <a:pt x="86" y="67"/>
                  </a:lnTo>
                  <a:lnTo>
                    <a:pt x="52" y="93"/>
                  </a:lnTo>
                  <a:close/>
                </a:path>
              </a:pathLst>
            </a:custGeom>
            <a:solidFill>
              <a:schemeClr val="folHlink"/>
            </a:solidFill>
            <a:ln w="9525">
              <a:solidFill>
                <a:schemeClr val="tx1"/>
              </a:solidFill>
              <a:round/>
              <a:headEnd/>
              <a:tailEnd/>
            </a:ln>
          </p:spPr>
          <p:txBody>
            <a:bodyPr/>
            <a:lstStyle/>
            <a:p>
              <a:endParaRPr lang="en-US"/>
            </a:p>
          </p:txBody>
        </p:sp>
        <p:sp>
          <p:nvSpPr>
            <p:cNvPr id="80948" name="Freeform 449"/>
            <p:cNvSpPr>
              <a:spLocks/>
            </p:cNvSpPr>
            <p:nvPr/>
          </p:nvSpPr>
          <p:spPr bwMode="black">
            <a:xfrm>
              <a:off x="2673" y="2661"/>
              <a:ext cx="21" cy="23"/>
            </a:xfrm>
            <a:custGeom>
              <a:avLst/>
              <a:gdLst>
                <a:gd name="T0" fmla="*/ 0 w 85"/>
                <a:gd name="T1" fmla="*/ 0 h 93"/>
                <a:gd name="T2" fmla="*/ 0 w 85"/>
                <a:gd name="T3" fmla="*/ 0 h 93"/>
                <a:gd name="T4" fmla="*/ 0 w 85"/>
                <a:gd name="T5" fmla="*/ 0 h 93"/>
                <a:gd name="T6" fmla="*/ 0 w 85"/>
                <a:gd name="T7" fmla="*/ 0 h 93"/>
                <a:gd name="T8" fmla="*/ 0 w 85"/>
                <a:gd name="T9" fmla="*/ 0 h 93"/>
                <a:gd name="T10" fmla="*/ 0 w 85"/>
                <a:gd name="T11" fmla="*/ 0 h 93"/>
                <a:gd name="T12" fmla="*/ 0 w 85"/>
                <a:gd name="T13" fmla="*/ 0 h 93"/>
                <a:gd name="T14" fmla="*/ 0 60000 65536"/>
                <a:gd name="T15" fmla="*/ 0 60000 65536"/>
                <a:gd name="T16" fmla="*/ 0 60000 65536"/>
                <a:gd name="T17" fmla="*/ 0 60000 65536"/>
                <a:gd name="T18" fmla="*/ 0 60000 65536"/>
                <a:gd name="T19" fmla="*/ 0 60000 65536"/>
                <a:gd name="T20" fmla="*/ 0 60000 65536"/>
                <a:gd name="T21" fmla="*/ 0 w 85"/>
                <a:gd name="T22" fmla="*/ 0 h 93"/>
                <a:gd name="T23" fmla="*/ 85 w 85"/>
                <a:gd name="T24" fmla="*/ 93 h 9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5" h="93">
                  <a:moveTo>
                    <a:pt x="0" y="68"/>
                  </a:moveTo>
                  <a:lnTo>
                    <a:pt x="52" y="0"/>
                  </a:lnTo>
                  <a:lnTo>
                    <a:pt x="52" y="1"/>
                  </a:lnTo>
                  <a:lnTo>
                    <a:pt x="85" y="24"/>
                  </a:lnTo>
                  <a:lnTo>
                    <a:pt x="85" y="26"/>
                  </a:lnTo>
                  <a:lnTo>
                    <a:pt x="33" y="93"/>
                  </a:lnTo>
                  <a:lnTo>
                    <a:pt x="0" y="68"/>
                  </a:lnTo>
                  <a:close/>
                </a:path>
              </a:pathLst>
            </a:custGeom>
            <a:solidFill>
              <a:schemeClr val="folHlink"/>
            </a:solidFill>
            <a:ln w="9525">
              <a:solidFill>
                <a:schemeClr val="tx1"/>
              </a:solidFill>
              <a:round/>
              <a:headEnd/>
              <a:tailEnd/>
            </a:ln>
          </p:spPr>
          <p:txBody>
            <a:bodyPr/>
            <a:lstStyle/>
            <a:p>
              <a:endParaRPr lang="en-US"/>
            </a:p>
          </p:txBody>
        </p:sp>
        <p:sp>
          <p:nvSpPr>
            <p:cNvPr id="80949" name="Freeform 450"/>
            <p:cNvSpPr>
              <a:spLocks/>
            </p:cNvSpPr>
            <p:nvPr/>
          </p:nvSpPr>
          <p:spPr bwMode="black">
            <a:xfrm>
              <a:off x="2686" y="2644"/>
              <a:ext cx="21" cy="23"/>
            </a:xfrm>
            <a:custGeom>
              <a:avLst/>
              <a:gdLst>
                <a:gd name="T0" fmla="*/ 0 w 83"/>
                <a:gd name="T1" fmla="*/ 0 h 93"/>
                <a:gd name="T2" fmla="*/ 0 w 83"/>
                <a:gd name="T3" fmla="*/ 0 h 93"/>
                <a:gd name="T4" fmla="*/ 0 w 83"/>
                <a:gd name="T5" fmla="*/ 0 h 93"/>
                <a:gd name="T6" fmla="*/ 0 w 83"/>
                <a:gd name="T7" fmla="*/ 0 h 93"/>
                <a:gd name="T8" fmla="*/ 0 w 83"/>
                <a:gd name="T9" fmla="*/ 0 h 93"/>
                <a:gd name="T10" fmla="*/ 0 w 83"/>
                <a:gd name="T11" fmla="*/ 0 h 93"/>
                <a:gd name="T12" fmla="*/ 0 w 83"/>
                <a:gd name="T13" fmla="*/ 0 h 93"/>
                <a:gd name="T14" fmla="*/ 0 60000 65536"/>
                <a:gd name="T15" fmla="*/ 0 60000 65536"/>
                <a:gd name="T16" fmla="*/ 0 60000 65536"/>
                <a:gd name="T17" fmla="*/ 0 60000 65536"/>
                <a:gd name="T18" fmla="*/ 0 60000 65536"/>
                <a:gd name="T19" fmla="*/ 0 60000 65536"/>
                <a:gd name="T20" fmla="*/ 0 60000 65536"/>
                <a:gd name="T21" fmla="*/ 0 w 83"/>
                <a:gd name="T22" fmla="*/ 0 h 93"/>
                <a:gd name="T23" fmla="*/ 83 w 83"/>
                <a:gd name="T24" fmla="*/ 93 h 9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3" h="93">
                  <a:moveTo>
                    <a:pt x="0" y="70"/>
                  </a:moveTo>
                  <a:lnTo>
                    <a:pt x="50" y="0"/>
                  </a:lnTo>
                  <a:lnTo>
                    <a:pt x="83" y="23"/>
                  </a:lnTo>
                  <a:lnTo>
                    <a:pt x="33" y="93"/>
                  </a:lnTo>
                  <a:lnTo>
                    <a:pt x="0" y="70"/>
                  </a:lnTo>
                  <a:close/>
                </a:path>
              </a:pathLst>
            </a:custGeom>
            <a:solidFill>
              <a:schemeClr val="folHlink"/>
            </a:solidFill>
            <a:ln w="9525">
              <a:solidFill>
                <a:schemeClr val="tx1"/>
              </a:solidFill>
              <a:round/>
              <a:headEnd/>
              <a:tailEnd/>
            </a:ln>
          </p:spPr>
          <p:txBody>
            <a:bodyPr/>
            <a:lstStyle/>
            <a:p>
              <a:endParaRPr lang="en-US"/>
            </a:p>
          </p:txBody>
        </p:sp>
        <p:sp>
          <p:nvSpPr>
            <p:cNvPr id="80950" name="Freeform 451"/>
            <p:cNvSpPr>
              <a:spLocks/>
            </p:cNvSpPr>
            <p:nvPr/>
          </p:nvSpPr>
          <p:spPr bwMode="black">
            <a:xfrm>
              <a:off x="2698" y="2626"/>
              <a:ext cx="21" cy="23"/>
            </a:xfrm>
            <a:custGeom>
              <a:avLst/>
              <a:gdLst>
                <a:gd name="T0" fmla="*/ 0 w 83"/>
                <a:gd name="T1" fmla="*/ 0 h 94"/>
                <a:gd name="T2" fmla="*/ 0 w 83"/>
                <a:gd name="T3" fmla="*/ 0 h 94"/>
                <a:gd name="T4" fmla="*/ 0 w 83"/>
                <a:gd name="T5" fmla="*/ 0 h 94"/>
                <a:gd name="T6" fmla="*/ 0 w 83"/>
                <a:gd name="T7" fmla="*/ 0 h 94"/>
                <a:gd name="T8" fmla="*/ 0 w 83"/>
                <a:gd name="T9" fmla="*/ 0 h 94"/>
                <a:gd name="T10" fmla="*/ 0 w 83"/>
                <a:gd name="T11" fmla="*/ 0 h 94"/>
                <a:gd name="T12" fmla="*/ 0 w 83"/>
                <a:gd name="T13" fmla="*/ 0 h 94"/>
                <a:gd name="T14" fmla="*/ 0 60000 65536"/>
                <a:gd name="T15" fmla="*/ 0 60000 65536"/>
                <a:gd name="T16" fmla="*/ 0 60000 65536"/>
                <a:gd name="T17" fmla="*/ 0 60000 65536"/>
                <a:gd name="T18" fmla="*/ 0 60000 65536"/>
                <a:gd name="T19" fmla="*/ 0 60000 65536"/>
                <a:gd name="T20" fmla="*/ 0 60000 65536"/>
                <a:gd name="T21" fmla="*/ 0 w 83"/>
                <a:gd name="T22" fmla="*/ 0 h 94"/>
                <a:gd name="T23" fmla="*/ 83 w 83"/>
                <a:gd name="T24" fmla="*/ 94 h 9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3" h="94">
                  <a:moveTo>
                    <a:pt x="0" y="71"/>
                  </a:moveTo>
                  <a:lnTo>
                    <a:pt x="48" y="0"/>
                  </a:lnTo>
                  <a:lnTo>
                    <a:pt x="47" y="0"/>
                  </a:lnTo>
                  <a:lnTo>
                    <a:pt x="83" y="23"/>
                  </a:lnTo>
                  <a:lnTo>
                    <a:pt x="81" y="23"/>
                  </a:lnTo>
                  <a:lnTo>
                    <a:pt x="33" y="94"/>
                  </a:lnTo>
                  <a:lnTo>
                    <a:pt x="0" y="71"/>
                  </a:lnTo>
                  <a:close/>
                </a:path>
              </a:pathLst>
            </a:custGeom>
            <a:solidFill>
              <a:schemeClr val="folHlink"/>
            </a:solidFill>
            <a:ln w="9525">
              <a:solidFill>
                <a:schemeClr val="tx1"/>
              </a:solidFill>
              <a:round/>
              <a:headEnd/>
              <a:tailEnd/>
            </a:ln>
          </p:spPr>
          <p:txBody>
            <a:bodyPr/>
            <a:lstStyle/>
            <a:p>
              <a:endParaRPr lang="en-US"/>
            </a:p>
          </p:txBody>
        </p:sp>
        <p:sp>
          <p:nvSpPr>
            <p:cNvPr id="80951" name="Freeform 452"/>
            <p:cNvSpPr>
              <a:spLocks/>
            </p:cNvSpPr>
            <p:nvPr/>
          </p:nvSpPr>
          <p:spPr bwMode="black">
            <a:xfrm>
              <a:off x="2710" y="2608"/>
              <a:ext cx="21" cy="23"/>
            </a:xfrm>
            <a:custGeom>
              <a:avLst/>
              <a:gdLst>
                <a:gd name="T0" fmla="*/ 0 w 81"/>
                <a:gd name="T1" fmla="*/ 0 h 95"/>
                <a:gd name="T2" fmla="*/ 0 w 81"/>
                <a:gd name="T3" fmla="*/ 0 h 95"/>
                <a:gd name="T4" fmla="*/ 0 w 81"/>
                <a:gd name="T5" fmla="*/ 0 h 95"/>
                <a:gd name="T6" fmla="*/ 0 w 81"/>
                <a:gd name="T7" fmla="*/ 0 h 95"/>
                <a:gd name="T8" fmla="*/ 0 w 81"/>
                <a:gd name="T9" fmla="*/ 0 h 95"/>
                <a:gd name="T10" fmla="*/ 0 w 81"/>
                <a:gd name="T11" fmla="*/ 0 h 95"/>
                <a:gd name="T12" fmla="*/ 0 w 81"/>
                <a:gd name="T13" fmla="*/ 0 h 95"/>
                <a:gd name="T14" fmla="*/ 0 60000 65536"/>
                <a:gd name="T15" fmla="*/ 0 60000 65536"/>
                <a:gd name="T16" fmla="*/ 0 60000 65536"/>
                <a:gd name="T17" fmla="*/ 0 60000 65536"/>
                <a:gd name="T18" fmla="*/ 0 60000 65536"/>
                <a:gd name="T19" fmla="*/ 0 60000 65536"/>
                <a:gd name="T20" fmla="*/ 0 60000 65536"/>
                <a:gd name="T21" fmla="*/ 0 w 81"/>
                <a:gd name="T22" fmla="*/ 0 h 95"/>
                <a:gd name="T23" fmla="*/ 81 w 81"/>
                <a:gd name="T24" fmla="*/ 95 h 9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1" h="95">
                  <a:moveTo>
                    <a:pt x="0" y="72"/>
                  </a:moveTo>
                  <a:lnTo>
                    <a:pt x="46" y="0"/>
                  </a:lnTo>
                  <a:lnTo>
                    <a:pt x="46" y="1"/>
                  </a:lnTo>
                  <a:lnTo>
                    <a:pt x="81" y="22"/>
                  </a:lnTo>
                  <a:lnTo>
                    <a:pt x="81" y="23"/>
                  </a:lnTo>
                  <a:lnTo>
                    <a:pt x="36" y="95"/>
                  </a:lnTo>
                  <a:lnTo>
                    <a:pt x="0" y="72"/>
                  </a:lnTo>
                  <a:close/>
                </a:path>
              </a:pathLst>
            </a:custGeom>
            <a:solidFill>
              <a:schemeClr val="folHlink"/>
            </a:solidFill>
            <a:ln w="9525">
              <a:solidFill>
                <a:schemeClr val="tx1"/>
              </a:solidFill>
              <a:round/>
              <a:headEnd/>
              <a:tailEnd/>
            </a:ln>
          </p:spPr>
          <p:txBody>
            <a:bodyPr/>
            <a:lstStyle/>
            <a:p>
              <a:endParaRPr lang="en-US"/>
            </a:p>
          </p:txBody>
        </p:sp>
        <p:sp>
          <p:nvSpPr>
            <p:cNvPr id="80952" name="Freeform 453"/>
            <p:cNvSpPr>
              <a:spLocks/>
            </p:cNvSpPr>
            <p:nvPr/>
          </p:nvSpPr>
          <p:spPr bwMode="black">
            <a:xfrm>
              <a:off x="2722" y="2590"/>
              <a:ext cx="19" cy="23"/>
            </a:xfrm>
            <a:custGeom>
              <a:avLst/>
              <a:gdLst>
                <a:gd name="T0" fmla="*/ 0 w 79"/>
                <a:gd name="T1" fmla="*/ 0 h 95"/>
                <a:gd name="T2" fmla="*/ 0 w 79"/>
                <a:gd name="T3" fmla="*/ 0 h 95"/>
                <a:gd name="T4" fmla="*/ 0 w 79"/>
                <a:gd name="T5" fmla="*/ 0 h 95"/>
                <a:gd name="T6" fmla="*/ 0 w 79"/>
                <a:gd name="T7" fmla="*/ 0 h 95"/>
                <a:gd name="T8" fmla="*/ 0 w 79"/>
                <a:gd name="T9" fmla="*/ 0 h 95"/>
                <a:gd name="T10" fmla="*/ 0 w 79"/>
                <a:gd name="T11" fmla="*/ 0 h 95"/>
                <a:gd name="T12" fmla="*/ 0 w 79"/>
                <a:gd name="T13" fmla="*/ 0 h 95"/>
                <a:gd name="T14" fmla="*/ 0 60000 65536"/>
                <a:gd name="T15" fmla="*/ 0 60000 65536"/>
                <a:gd name="T16" fmla="*/ 0 60000 65536"/>
                <a:gd name="T17" fmla="*/ 0 60000 65536"/>
                <a:gd name="T18" fmla="*/ 0 60000 65536"/>
                <a:gd name="T19" fmla="*/ 0 60000 65536"/>
                <a:gd name="T20" fmla="*/ 0 60000 65536"/>
                <a:gd name="T21" fmla="*/ 0 w 79"/>
                <a:gd name="T22" fmla="*/ 0 h 95"/>
                <a:gd name="T23" fmla="*/ 79 w 79"/>
                <a:gd name="T24" fmla="*/ 95 h 9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9" h="95">
                  <a:moveTo>
                    <a:pt x="0" y="74"/>
                  </a:moveTo>
                  <a:lnTo>
                    <a:pt x="43" y="0"/>
                  </a:lnTo>
                  <a:lnTo>
                    <a:pt x="79" y="21"/>
                  </a:lnTo>
                  <a:lnTo>
                    <a:pt x="35" y="95"/>
                  </a:lnTo>
                  <a:lnTo>
                    <a:pt x="0" y="74"/>
                  </a:lnTo>
                  <a:close/>
                </a:path>
              </a:pathLst>
            </a:custGeom>
            <a:solidFill>
              <a:schemeClr val="folHlink"/>
            </a:solidFill>
            <a:ln w="9525">
              <a:solidFill>
                <a:schemeClr val="tx1"/>
              </a:solidFill>
              <a:round/>
              <a:headEnd/>
              <a:tailEnd/>
            </a:ln>
          </p:spPr>
          <p:txBody>
            <a:bodyPr/>
            <a:lstStyle/>
            <a:p>
              <a:endParaRPr lang="en-US"/>
            </a:p>
          </p:txBody>
        </p:sp>
        <p:sp>
          <p:nvSpPr>
            <p:cNvPr id="80953" name="Freeform 454"/>
            <p:cNvSpPr>
              <a:spLocks/>
            </p:cNvSpPr>
            <p:nvPr/>
          </p:nvSpPr>
          <p:spPr bwMode="black">
            <a:xfrm>
              <a:off x="2732" y="2571"/>
              <a:ext cx="20" cy="24"/>
            </a:xfrm>
            <a:custGeom>
              <a:avLst/>
              <a:gdLst>
                <a:gd name="T0" fmla="*/ 0 w 77"/>
                <a:gd name="T1" fmla="*/ 0 h 96"/>
                <a:gd name="T2" fmla="*/ 0 w 77"/>
                <a:gd name="T3" fmla="*/ 0 h 96"/>
                <a:gd name="T4" fmla="*/ 0 w 77"/>
                <a:gd name="T5" fmla="*/ 0 h 96"/>
                <a:gd name="T6" fmla="*/ 0 w 77"/>
                <a:gd name="T7" fmla="*/ 0 h 96"/>
                <a:gd name="T8" fmla="*/ 0 w 77"/>
                <a:gd name="T9" fmla="*/ 0 h 96"/>
                <a:gd name="T10" fmla="*/ 0 w 77"/>
                <a:gd name="T11" fmla="*/ 0 h 96"/>
                <a:gd name="T12" fmla="*/ 0 w 77"/>
                <a:gd name="T13" fmla="*/ 0 h 96"/>
                <a:gd name="T14" fmla="*/ 0 60000 65536"/>
                <a:gd name="T15" fmla="*/ 0 60000 65536"/>
                <a:gd name="T16" fmla="*/ 0 60000 65536"/>
                <a:gd name="T17" fmla="*/ 0 60000 65536"/>
                <a:gd name="T18" fmla="*/ 0 60000 65536"/>
                <a:gd name="T19" fmla="*/ 0 60000 65536"/>
                <a:gd name="T20" fmla="*/ 0 60000 65536"/>
                <a:gd name="T21" fmla="*/ 0 w 77"/>
                <a:gd name="T22" fmla="*/ 0 h 96"/>
                <a:gd name="T23" fmla="*/ 77 w 77"/>
                <a:gd name="T24" fmla="*/ 96 h 9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7" h="96">
                  <a:moveTo>
                    <a:pt x="0" y="75"/>
                  </a:moveTo>
                  <a:lnTo>
                    <a:pt x="42" y="0"/>
                  </a:lnTo>
                  <a:lnTo>
                    <a:pt x="42" y="1"/>
                  </a:lnTo>
                  <a:lnTo>
                    <a:pt x="77" y="19"/>
                  </a:lnTo>
                  <a:lnTo>
                    <a:pt x="77" y="20"/>
                  </a:lnTo>
                  <a:lnTo>
                    <a:pt x="36" y="96"/>
                  </a:lnTo>
                  <a:lnTo>
                    <a:pt x="0" y="75"/>
                  </a:lnTo>
                  <a:close/>
                </a:path>
              </a:pathLst>
            </a:custGeom>
            <a:solidFill>
              <a:schemeClr val="folHlink"/>
            </a:solidFill>
            <a:ln w="9525">
              <a:solidFill>
                <a:schemeClr val="tx1"/>
              </a:solidFill>
              <a:round/>
              <a:headEnd/>
              <a:tailEnd/>
            </a:ln>
          </p:spPr>
          <p:txBody>
            <a:bodyPr/>
            <a:lstStyle/>
            <a:p>
              <a:endParaRPr lang="en-US"/>
            </a:p>
          </p:txBody>
        </p:sp>
        <p:sp>
          <p:nvSpPr>
            <p:cNvPr id="80954" name="Freeform 455"/>
            <p:cNvSpPr>
              <a:spLocks/>
            </p:cNvSpPr>
            <p:nvPr/>
          </p:nvSpPr>
          <p:spPr bwMode="black">
            <a:xfrm>
              <a:off x="2743" y="2552"/>
              <a:ext cx="19" cy="23"/>
            </a:xfrm>
            <a:custGeom>
              <a:avLst/>
              <a:gdLst>
                <a:gd name="T0" fmla="*/ 0 w 76"/>
                <a:gd name="T1" fmla="*/ 0 h 95"/>
                <a:gd name="T2" fmla="*/ 0 w 76"/>
                <a:gd name="T3" fmla="*/ 0 h 95"/>
                <a:gd name="T4" fmla="*/ 0 w 76"/>
                <a:gd name="T5" fmla="*/ 0 h 95"/>
                <a:gd name="T6" fmla="*/ 0 w 76"/>
                <a:gd name="T7" fmla="*/ 0 h 95"/>
                <a:gd name="T8" fmla="*/ 0 w 76"/>
                <a:gd name="T9" fmla="*/ 0 h 95"/>
                <a:gd name="T10" fmla="*/ 0 w 76"/>
                <a:gd name="T11" fmla="*/ 0 h 95"/>
                <a:gd name="T12" fmla="*/ 0 w 76"/>
                <a:gd name="T13" fmla="*/ 0 h 95"/>
                <a:gd name="T14" fmla="*/ 0 60000 65536"/>
                <a:gd name="T15" fmla="*/ 0 60000 65536"/>
                <a:gd name="T16" fmla="*/ 0 60000 65536"/>
                <a:gd name="T17" fmla="*/ 0 60000 65536"/>
                <a:gd name="T18" fmla="*/ 0 60000 65536"/>
                <a:gd name="T19" fmla="*/ 0 60000 65536"/>
                <a:gd name="T20" fmla="*/ 0 60000 65536"/>
                <a:gd name="T21" fmla="*/ 0 w 76"/>
                <a:gd name="T22" fmla="*/ 0 h 95"/>
                <a:gd name="T23" fmla="*/ 76 w 76"/>
                <a:gd name="T24" fmla="*/ 95 h 9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6" h="95">
                  <a:moveTo>
                    <a:pt x="0" y="77"/>
                  </a:moveTo>
                  <a:lnTo>
                    <a:pt x="39" y="0"/>
                  </a:lnTo>
                  <a:lnTo>
                    <a:pt x="38" y="0"/>
                  </a:lnTo>
                  <a:lnTo>
                    <a:pt x="76" y="18"/>
                  </a:lnTo>
                  <a:lnTo>
                    <a:pt x="75" y="18"/>
                  </a:lnTo>
                  <a:lnTo>
                    <a:pt x="35" y="95"/>
                  </a:lnTo>
                  <a:lnTo>
                    <a:pt x="0" y="77"/>
                  </a:lnTo>
                  <a:close/>
                </a:path>
              </a:pathLst>
            </a:custGeom>
            <a:solidFill>
              <a:schemeClr val="folHlink"/>
            </a:solidFill>
            <a:ln w="9525">
              <a:solidFill>
                <a:schemeClr val="tx1"/>
              </a:solidFill>
              <a:round/>
              <a:headEnd/>
              <a:tailEnd/>
            </a:ln>
          </p:spPr>
          <p:txBody>
            <a:bodyPr/>
            <a:lstStyle/>
            <a:p>
              <a:endParaRPr lang="en-US"/>
            </a:p>
          </p:txBody>
        </p:sp>
        <p:sp>
          <p:nvSpPr>
            <p:cNvPr id="80955" name="Freeform 456"/>
            <p:cNvSpPr>
              <a:spLocks/>
            </p:cNvSpPr>
            <p:nvPr/>
          </p:nvSpPr>
          <p:spPr bwMode="black">
            <a:xfrm>
              <a:off x="2753" y="2532"/>
              <a:ext cx="18" cy="24"/>
            </a:xfrm>
            <a:custGeom>
              <a:avLst/>
              <a:gdLst>
                <a:gd name="T0" fmla="*/ 0 w 75"/>
                <a:gd name="T1" fmla="*/ 0 h 96"/>
                <a:gd name="T2" fmla="*/ 0 w 75"/>
                <a:gd name="T3" fmla="*/ 0 h 96"/>
                <a:gd name="T4" fmla="*/ 0 w 75"/>
                <a:gd name="T5" fmla="*/ 0 h 96"/>
                <a:gd name="T6" fmla="*/ 0 w 75"/>
                <a:gd name="T7" fmla="*/ 0 h 96"/>
                <a:gd name="T8" fmla="*/ 0 w 75"/>
                <a:gd name="T9" fmla="*/ 0 h 96"/>
                <a:gd name="T10" fmla="*/ 0 w 75"/>
                <a:gd name="T11" fmla="*/ 0 h 96"/>
                <a:gd name="T12" fmla="*/ 0 w 75"/>
                <a:gd name="T13" fmla="*/ 0 h 96"/>
                <a:gd name="T14" fmla="*/ 0 60000 65536"/>
                <a:gd name="T15" fmla="*/ 0 60000 65536"/>
                <a:gd name="T16" fmla="*/ 0 60000 65536"/>
                <a:gd name="T17" fmla="*/ 0 60000 65536"/>
                <a:gd name="T18" fmla="*/ 0 60000 65536"/>
                <a:gd name="T19" fmla="*/ 0 60000 65536"/>
                <a:gd name="T20" fmla="*/ 0 60000 65536"/>
                <a:gd name="T21" fmla="*/ 0 w 75"/>
                <a:gd name="T22" fmla="*/ 0 h 96"/>
                <a:gd name="T23" fmla="*/ 75 w 75"/>
                <a:gd name="T24" fmla="*/ 96 h 9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5" h="96">
                  <a:moveTo>
                    <a:pt x="0" y="78"/>
                  </a:moveTo>
                  <a:lnTo>
                    <a:pt x="37" y="0"/>
                  </a:lnTo>
                  <a:lnTo>
                    <a:pt x="75" y="18"/>
                  </a:lnTo>
                  <a:lnTo>
                    <a:pt x="38" y="96"/>
                  </a:lnTo>
                  <a:lnTo>
                    <a:pt x="0" y="78"/>
                  </a:lnTo>
                  <a:close/>
                </a:path>
              </a:pathLst>
            </a:custGeom>
            <a:solidFill>
              <a:schemeClr val="folHlink"/>
            </a:solidFill>
            <a:ln w="9525">
              <a:solidFill>
                <a:schemeClr val="tx1"/>
              </a:solidFill>
              <a:round/>
              <a:headEnd/>
              <a:tailEnd/>
            </a:ln>
          </p:spPr>
          <p:txBody>
            <a:bodyPr/>
            <a:lstStyle/>
            <a:p>
              <a:endParaRPr lang="en-US"/>
            </a:p>
          </p:txBody>
        </p:sp>
        <p:sp>
          <p:nvSpPr>
            <p:cNvPr id="80956" name="Freeform 457"/>
            <p:cNvSpPr>
              <a:spLocks/>
            </p:cNvSpPr>
            <p:nvPr/>
          </p:nvSpPr>
          <p:spPr bwMode="black">
            <a:xfrm>
              <a:off x="2762" y="2513"/>
              <a:ext cx="18" cy="24"/>
            </a:xfrm>
            <a:custGeom>
              <a:avLst/>
              <a:gdLst>
                <a:gd name="T0" fmla="*/ 0 w 72"/>
                <a:gd name="T1" fmla="*/ 0 h 96"/>
                <a:gd name="T2" fmla="*/ 0 w 72"/>
                <a:gd name="T3" fmla="*/ 0 h 96"/>
                <a:gd name="T4" fmla="*/ 0 w 72"/>
                <a:gd name="T5" fmla="*/ 0 h 96"/>
                <a:gd name="T6" fmla="*/ 0 w 72"/>
                <a:gd name="T7" fmla="*/ 0 h 96"/>
                <a:gd name="T8" fmla="*/ 0 w 72"/>
                <a:gd name="T9" fmla="*/ 0 h 96"/>
                <a:gd name="T10" fmla="*/ 0 w 72"/>
                <a:gd name="T11" fmla="*/ 0 h 96"/>
                <a:gd name="T12" fmla="*/ 0 w 72"/>
                <a:gd name="T13" fmla="*/ 0 h 96"/>
                <a:gd name="T14" fmla="*/ 0 60000 65536"/>
                <a:gd name="T15" fmla="*/ 0 60000 65536"/>
                <a:gd name="T16" fmla="*/ 0 60000 65536"/>
                <a:gd name="T17" fmla="*/ 0 60000 65536"/>
                <a:gd name="T18" fmla="*/ 0 60000 65536"/>
                <a:gd name="T19" fmla="*/ 0 60000 65536"/>
                <a:gd name="T20" fmla="*/ 0 60000 65536"/>
                <a:gd name="T21" fmla="*/ 0 w 72"/>
                <a:gd name="T22" fmla="*/ 0 h 96"/>
                <a:gd name="T23" fmla="*/ 72 w 72"/>
                <a:gd name="T24" fmla="*/ 96 h 9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2" h="96">
                  <a:moveTo>
                    <a:pt x="0" y="78"/>
                  </a:moveTo>
                  <a:lnTo>
                    <a:pt x="34" y="0"/>
                  </a:lnTo>
                  <a:lnTo>
                    <a:pt x="34" y="2"/>
                  </a:lnTo>
                  <a:lnTo>
                    <a:pt x="72" y="17"/>
                  </a:lnTo>
                  <a:lnTo>
                    <a:pt x="72" y="18"/>
                  </a:lnTo>
                  <a:lnTo>
                    <a:pt x="38" y="96"/>
                  </a:lnTo>
                  <a:lnTo>
                    <a:pt x="0" y="78"/>
                  </a:lnTo>
                  <a:close/>
                </a:path>
              </a:pathLst>
            </a:custGeom>
            <a:solidFill>
              <a:schemeClr val="folHlink"/>
            </a:solidFill>
            <a:ln w="9525">
              <a:solidFill>
                <a:schemeClr val="tx1"/>
              </a:solidFill>
              <a:round/>
              <a:headEnd/>
              <a:tailEnd/>
            </a:ln>
          </p:spPr>
          <p:txBody>
            <a:bodyPr/>
            <a:lstStyle/>
            <a:p>
              <a:endParaRPr lang="en-US"/>
            </a:p>
          </p:txBody>
        </p:sp>
        <p:sp>
          <p:nvSpPr>
            <p:cNvPr id="80957" name="Freeform 458"/>
            <p:cNvSpPr>
              <a:spLocks/>
            </p:cNvSpPr>
            <p:nvPr/>
          </p:nvSpPr>
          <p:spPr bwMode="black">
            <a:xfrm>
              <a:off x="2770" y="2493"/>
              <a:ext cx="18" cy="24"/>
            </a:xfrm>
            <a:custGeom>
              <a:avLst/>
              <a:gdLst>
                <a:gd name="T0" fmla="*/ 0 w 71"/>
                <a:gd name="T1" fmla="*/ 0 h 95"/>
                <a:gd name="T2" fmla="*/ 0 w 71"/>
                <a:gd name="T3" fmla="*/ 0 h 95"/>
                <a:gd name="T4" fmla="*/ 0 w 71"/>
                <a:gd name="T5" fmla="*/ 0 h 95"/>
                <a:gd name="T6" fmla="*/ 0 w 71"/>
                <a:gd name="T7" fmla="*/ 0 h 95"/>
                <a:gd name="T8" fmla="*/ 0 w 71"/>
                <a:gd name="T9" fmla="*/ 0 h 95"/>
                <a:gd name="T10" fmla="*/ 0 w 71"/>
                <a:gd name="T11" fmla="*/ 0 h 95"/>
                <a:gd name="T12" fmla="*/ 0 w 71"/>
                <a:gd name="T13" fmla="*/ 0 h 95"/>
                <a:gd name="T14" fmla="*/ 0 60000 65536"/>
                <a:gd name="T15" fmla="*/ 0 60000 65536"/>
                <a:gd name="T16" fmla="*/ 0 60000 65536"/>
                <a:gd name="T17" fmla="*/ 0 60000 65536"/>
                <a:gd name="T18" fmla="*/ 0 60000 65536"/>
                <a:gd name="T19" fmla="*/ 0 60000 65536"/>
                <a:gd name="T20" fmla="*/ 0 60000 65536"/>
                <a:gd name="T21" fmla="*/ 0 w 71"/>
                <a:gd name="T22" fmla="*/ 0 h 95"/>
                <a:gd name="T23" fmla="*/ 71 w 71"/>
                <a:gd name="T24" fmla="*/ 95 h 9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1" h="95">
                  <a:moveTo>
                    <a:pt x="0" y="80"/>
                  </a:moveTo>
                  <a:lnTo>
                    <a:pt x="33" y="0"/>
                  </a:lnTo>
                  <a:lnTo>
                    <a:pt x="71" y="16"/>
                  </a:lnTo>
                  <a:lnTo>
                    <a:pt x="38" y="95"/>
                  </a:lnTo>
                  <a:lnTo>
                    <a:pt x="0" y="80"/>
                  </a:lnTo>
                  <a:close/>
                </a:path>
              </a:pathLst>
            </a:custGeom>
            <a:solidFill>
              <a:schemeClr val="folHlink"/>
            </a:solidFill>
            <a:ln w="9525">
              <a:solidFill>
                <a:schemeClr val="tx1"/>
              </a:solidFill>
              <a:round/>
              <a:headEnd/>
              <a:tailEnd/>
            </a:ln>
          </p:spPr>
          <p:txBody>
            <a:bodyPr/>
            <a:lstStyle/>
            <a:p>
              <a:endParaRPr lang="en-US"/>
            </a:p>
          </p:txBody>
        </p:sp>
        <p:sp>
          <p:nvSpPr>
            <p:cNvPr id="80958" name="Freeform 459"/>
            <p:cNvSpPr>
              <a:spLocks/>
            </p:cNvSpPr>
            <p:nvPr/>
          </p:nvSpPr>
          <p:spPr bwMode="black">
            <a:xfrm>
              <a:off x="2779" y="2473"/>
              <a:ext cx="17" cy="24"/>
            </a:xfrm>
            <a:custGeom>
              <a:avLst/>
              <a:gdLst>
                <a:gd name="T0" fmla="*/ 0 w 69"/>
                <a:gd name="T1" fmla="*/ 0 h 96"/>
                <a:gd name="T2" fmla="*/ 0 w 69"/>
                <a:gd name="T3" fmla="*/ 0 h 96"/>
                <a:gd name="T4" fmla="*/ 0 w 69"/>
                <a:gd name="T5" fmla="*/ 0 h 96"/>
                <a:gd name="T6" fmla="*/ 0 w 69"/>
                <a:gd name="T7" fmla="*/ 0 h 96"/>
                <a:gd name="T8" fmla="*/ 0 w 69"/>
                <a:gd name="T9" fmla="*/ 0 h 96"/>
                <a:gd name="T10" fmla="*/ 0 w 69"/>
                <a:gd name="T11" fmla="*/ 0 h 96"/>
                <a:gd name="T12" fmla="*/ 0 w 69"/>
                <a:gd name="T13" fmla="*/ 0 h 96"/>
                <a:gd name="T14" fmla="*/ 0 60000 65536"/>
                <a:gd name="T15" fmla="*/ 0 60000 65536"/>
                <a:gd name="T16" fmla="*/ 0 60000 65536"/>
                <a:gd name="T17" fmla="*/ 0 60000 65536"/>
                <a:gd name="T18" fmla="*/ 0 60000 65536"/>
                <a:gd name="T19" fmla="*/ 0 60000 65536"/>
                <a:gd name="T20" fmla="*/ 0 60000 65536"/>
                <a:gd name="T21" fmla="*/ 0 w 69"/>
                <a:gd name="T22" fmla="*/ 0 h 96"/>
                <a:gd name="T23" fmla="*/ 69 w 69"/>
                <a:gd name="T24" fmla="*/ 96 h 9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9" h="96">
                  <a:moveTo>
                    <a:pt x="0" y="80"/>
                  </a:moveTo>
                  <a:lnTo>
                    <a:pt x="31" y="0"/>
                  </a:lnTo>
                  <a:lnTo>
                    <a:pt x="31" y="1"/>
                  </a:lnTo>
                  <a:lnTo>
                    <a:pt x="69" y="14"/>
                  </a:lnTo>
                  <a:lnTo>
                    <a:pt x="69" y="15"/>
                  </a:lnTo>
                  <a:lnTo>
                    <a:pt x="38" y="96"/>
                  </a:lnTo>
                  <a:lnTo>
                    <a:pt x="0" y="80"/>
                  </a:lnTo>
                  <a:close/>
                </a:path>
              </a:pathLst>
            </a:custGeom>
            <a:solidFill>
              <a:schemeClr val="folHlink"/>
            </a:solidFill>
            <a:ln w="9525">
              <a:solidFill>
                <a:schemeClr val="tx1"/>
              </a:solidFill>
              <a:round/>
              <a:headEnd/>
              <a:tailEnd/>
            </a:ln>
          </p:spPr>
          <p:txBody>
            <a:bodyPr/>
            <a:lstStyle/>
            <a:p>
              <a:endParaRPr lang="en-US"/>
            </a:p>
          </p:txBody>
        </p:sp>
        <p:sp>
          <p:nvSpPr>
            <p:cNvPr id="80959" name="Freeform 460"/>
            <p:cNvSpPr>
              <a:spLocks/>
            </p:cNvSpPr>
            <p:nvPr/>
          </p:nvSpPr>
          <p:spPr bwMode="black">
            <a:xfrm>
              <a:off x="2786" y="2453"/>
              <a:ext cx="16" cy="24"/>
            </a:xfrm>
            <a:custGeom>
              <a:avLst/>
              <a:gdLst>
                <a:gd name="T0" fmla="*/ 0 w 65"/>
                <a:gd name="T1" fmla="*/ 0 h 95"/>
                <a:gd name="T2" fmla="*/ 0 w 65"/>
                <a:gd name="T3" fmla="*/ 0 h 95"/>
                <a:gd name="T4" fmla="*/ 0 w 65"/>
                <a:gd name="T5" fmla="*/ 0 h 95"/>
                <a:gd name="T6" fmla="*/ 0 w 65"/>
                <a:gd name="T7" fmla="*/ 0 h 95"/>
                <a:gd name="T8" fmla="*/ 0 w 65"/>
                <a:gd name="T9" fmla="*/ 0 h 95"/>
                <a:gd name="T10" fmla="*/ 0 w 65"/>
                <a:gd name="T11" fmla="*/ 0 h 95"/>
                <a:gd name="T12" fmla="*/ 0 w 65"/>
                <a:gd name="T13" fmla="*/ 0 h 95"/>
                <a:gd name="T14" fmla="*/ 0 60000 65536"/>
                <a:gd name="T15" fmla="*/ 0 60000 65536"/>
                <a:gd name="T16" fmla="*/ 0 60000 65536"/>
                <a:gd name="T17" fmla="*/ 0 60000 65536"/>
                <a:gd name="T18" fmla="*/ 0 60000 65536"/>
                <a:gd name="T19" fmla="*/ 0 60000 65536"/>
                <a:gd name="T20" fmla="*/ 0 60000 65536"/>
                <a:gd name="T21" fmla="*/ 0 w 65"/>
                <a:gd name="T22" fmla="*/ 0 h 95"/>
                <a:gd name="T23" fmla="*/ 65 w 65"/>
                <a:gd name="T24" fmla="*/ 95 h 9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5" h="95">
                  <a:moveTo>
                    <a:pt x="0" y="82"/>
                  </a:moveTo>
                  <a:lnTo>
                    <a:pt x="27" y="0"/>
                  </a:lnTo>
                  <a:lnTo>
                    <a:pt x="65" y="13"/>
                  </a:lnTo>
                  <a:lnTo>
                    <a:pt x="38" y="95"/>
                  </a:lnTo>
                  <a:lnTo>
                    <a:pt x="0" y="82"/>
                  </a:lnTo>
                  <a:close/>
                </a:path>
              </a:pathLst>
            </a:custGeom>
            <a:solidFill>
              <a:schemeClr val="folHlink"/>
            </a:solidFill>
            <a:ln w="9525">
              <a:solidFill>
                <a:schemeClr val="tx1"/>
              </a:solidFill>
              <a:round/>
              <a:headEnd/>
              <a:tailEnd/>
            </a:ln>
          </p:spPr>
          <p:txBody>
            <a:bodyPr/>
            <a:lstStyle/>
            <a:p>
              <a:endParaRPr lang="en-US"/>
            </a:p>
          </p:txBody>
        </p:sp>
        <p:sp>
          <p:nvSpPr>
            <p:cNvPr id="80960" name="Freeform 461"/>
            <p:cNvSpPr>
              <a:spLocks/>
            </p:cNvSpPr>
            <p:nvPr/>
          </p:nvSpPr>
          <p:spPr bwMode="black">
            <a:xfrm>
              <a:off x="2793" y="2433"/>
              <a:ext cx="16" cy="23"/>
            </a:xfrm>
            <a:custGeom>
              <a:avLst/>
              <a:gdLst>
                <a:gd name="T0" fmla="*/ 0 w 64"/>
                <a:gd name="T1" fmla="*/ 0 h 94"/>
                <a:gd name="T2" fmla="*/ 0 w 64"/>
                <a:gd name="T3" fmla="*/ 0 h 94"/>
                <a:gd name="T4" fmla="*/ 0 w 64"/>
                <a:gd name="T5" fmla="*/ 0 h 94"/>
                <a:gd name="T6" fmla="*/ 0 w 64"/>
                <a:gd name="T7" fmla="*/ 0 h 94"/>
                <a:gd name="T8" fmla="*/ 0 w 64"/>
                <a:gd name="T9" fmla="*/ 0 h 94"/>
                <a:gd name="T10" fmla="*/ 0 w 64"/>
                <a:gd name="T11" fmla="*/ 0 h 94"/>
                <a:gd name="T12" fmla="*/ 0 w 64"/>
                <a:gd name="T13" fmla="*/ 0 h 94"/>
                <a:gd name="T14" fmla="*/ 0 60000 65536"/>
                <a:gd name="T15" fmla="*/ 0 60000 65536"/>
                <a:gd name="T16" fmla="*/ 0 60000 65536"/>
                <a:gd name="T17" fmla="*/ 0 60000 65536"/>
                <a:gd name="T18" fmla="*/ 0 60000 65536"/>
                <a:gd name="T19" fmla="*/ 0 60000 65536"/>
                <a:gd name="T20" fmla="*/ 0 60000 65536"/>
                <a:gd name="T21" fmla="*/ 0 w 64"/>
                <a:gd name="T22" fmla="*/ 0 h 94"/>
                <a:gd name="T23" fmla="*/ 64 w 64"/>
                <a:gd name="T24" fmla="*/ 94 h 9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4" h="94">
                  <a:moveTo>
                    <a:pt x="0" y="81"/>
                  </a:moveTo>
                  <a:lnTo>
                    <a:pt x="25" y="0"/>
                  </a:lnTo>
                  <a:lnTo>
                    <a:pt x="24" y="1"/>
                  </a:lnTo>
                  <a:lnTo>
                    <a:pt x="64" y="11"/>
                  </a:lnTo>
                  <a:lnTo>
                    <a:pt x="63" y="12"/>
                  </a:lnTo>
                  <a:lnTo>
                    <a:pt x="38" y="94"/>
                  </a:lnTo>
                  <a:lnTo>
                    <a:pt x="0" y="81"/>
                  </a:lnTo>
                  <a:close/>
                </a:path>
              </a:pathLst>
            </a:custGeom>
            <a:solidFill>
              <a:schemeClr val="folHlink"/>
            </a:solidFill>
            <a:ln w="9525">
              <a:solidFill>
                <a:schemeClr val="tx1"/>
              </a:solidFill>
              <a:round/>
              <a:headEnd/>
              <a:tailEnd/>
            </a:ln>
          </p:spPr>
          <p:txBody>
            <a:bodyPr/>
            <a:lstStyle/>
            <a:p>
              <a:endParaRPr lang="en-US"/>
            </a:p>
          </p:txBody>
        </p:sp>
        <p:sp>
          <p:nvSpPr>
            <p:cNvPr id="80961" name="Freeform 462"/>
            <p:cNvSpPr>
              <a:spLocks/>
            </p:cNvSpPr>
            <p:nvPr/>
          </p:nvSpPr>
          <p:spPr bwMode="black">
            <a:xfrm>
              <a:off x="2799" y="2412"/>
              <a:ext cx="16" cy="24"/>
            </a:xfrm>
            <a:custGeom>
              <a:avLst/>
              <a:gdLst>
                <a:gd name="T0" fmla="*/ 0 w 63"/>
                <a:gd name="T1" fmla="*/ 0 h 93"/>
                <a:gd name="T2" fmla="*/ 0 w 63"/>
                <a:gd name="T3" fmla="*/ 0 h 93"/>
                <a:gd name="T4" fmla="*/ 0 w 63"/>
                <a:gd name="T5" fmla="*/ 0 h 93"/>
                <a:gd name="T6" fmla="*/ 0 w 63"/>
                <a:gd name="T7" fmla="*/ 0 h 93"/>
                <a:gd name="T8" fmla="*/ 0 w 63"/>
                <a:gd name="T9" fmla="*/ 0 h 93"/>
                <a:gd name="T10" fmla="*/ 0 w 63"/>
                <a:gd name="T11" fmla="*/ 0 h 93"/>
                <a:gd name="T12" fmla="*/ 0 w 63"/>
                <a:gd name="T13" fmla="*/ 0 h 93"/>
                <a:gd name="T14" fmla="*/ 0 60000 65536"/>
                <a:gd name="T15" fmla="*/ 0 60000 65536"/>
                <a:gd name="T16" fmla="*/ 0 60000 65536"/>
                <a:gd name="T17" fmla="*/ 0 60000 65536"/>
                <a:gd name="T18" fmla="*/ 0 60000 65536"/>
                <a:gd name="T19" fmla="*/ 0 60000 65536"/>
                <a:gd name="T20" fmla="*/ 0 60000 65536"/>
                <a:gd name="T21" fmla="*/ 0 w 63"/>
                <a:gd name="T22" fmla="*/ 0 h 93"/>
                <a:gd name="T23" fmla="*/ 63 w 63"/>
                <a:gd name="T24" fmla="*/ 93 h 9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3" h="93">
                  <a:moveTo>
                    <a:pt x="0" y="83"/>
                  </a:moveTo>
                  <a:lnTo>
                    <a:pt x="23" y="0"/>
                  </a:lnTo>
                  <a:lnTo>
                    <a:pt x="63" y="10"/>
                  </a:lnTo>
                  <a:lnTo>
                    <a:pt x="40" y="93"/>
                  </a:lnTo>
                  <a:lnTo>
                    <a:pt x="0" y="83"/>
                  </a:lnTo>
                  <a:close/>
                </a:path>
              </a:pathLst>
            </a:custGeom>
            <a:solidFill>
              <a:schemeClr val="folHlink"/>
            </a:solidFill>
            <a:ln w="9525">
              <a:solidFill>
                <a:schemeClr val="tx1"/>
              </a:solidFill>
              <a:round/>
              <a:headEnd/>
              <a:tailEnd/>
            </a:ln>
          </p:spPr>
          <p:txBody>
            <a:bodyPr/>
            <a:lstStyle/>
            <a:p>
              <a:endParaRPr lang="en-US"/>
            </a:p>
          </p:txBody>
        </p:sp>
        <p:sp>
          <p:nvSpPr>
            <p:cNvPr id="80962" name="Freeform 463"/>
            <p:cNvSpPr>
              <a:spLocks/>
            </p:cNvSpPr>
            <p:nvPr/>
          </p:nvSpPr>
          <p:spPr bwMode="black">
            <a:xfrm>
              <a:off x="2805" y="2391"/>
              <a:ext cx="15" cy="24"/>
            </a:xfrm>
            <a:custGeom>
              <a:avLst/>
              <a:gdLst>
                <a:gd name="T0" fmla="*/ 0 w 61"/>
                <a:gd name="T1" fmla="*/ 0 h 94"/>
                <a:gd name="T2" fmla="*/ 0 w 61"/>
                <a:gd name="T3" fmla="*/ 0 h 94"/>
                <a:gd name="T4" fmla="*/ 0 w 61"/>
                <a:gd name="T5" fmla="*/ 0 h 94"/>
                <a:gd name="T6" fmla="*/ 0 w 61"/>
                <a:gd name="T7" fmla="*/ 0 h 94"/>
                <a:gd name="T8" fmla="*/ 0 w 61"/>
                <a:gd name="T9" fmla="*/ 0 h 94"/>
                <a:gd name="T10" fmla="*/ 0 w 61"/>
                <a:gd name="T11" fmla="*/ 0 h 94"/>
                <a:gd name="T12" fmla="*/ 0 w 61"/>
                <a:gd name="T13" fmla="*/ 0 h 94"/>
                <a:gd name="T14" fmla="*/ 0 60000 65536"/>
                <a:gd name="T15" fmla="*/ 0 60000 65536"/>
                <a:gd name="T16" fmla="*/ 0 60000 65536"/>
                <a:gd name="T17" fmla="*/ 0 60000 65536"/>
                <a:gd name="T18" fmla="*/ 0 60000 65536"/>
                <a:gd name="T19" fmla="*/ 0 60000 65536"/>
                <a:gd name="T20" fmla="*/ 0 60000 65536"/>
                <a:gd name="T21" fmla="*/ 0 w 61"/>
                <a:gd name="T22" fmla="*/ 0 h 94"/>
                <a:gd name="T23" fmla="*/ 61 w 61"/>
                <a:gd name="T24" fmla="*/ 94 h 9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1" h="94">
                  <a:moveTo>
                    <a:pt x="0" y="84"/>
                  </a:moveTo>
                  <a:lnTo>
                    <a:pt x="20" y="0"/>
                  </a:lnTo>
                  <a:lnTo>
                    <a:pt x="20" y="1"/>
                  </a:lnTo>
                  <a:lnTo>
                    <a:pt x="61" y="8"/>
                  </a:lnTo>
                  <a:lnTo>
                    <a:pt x="61" y="10"/>
                  </a:lnTo>
                  <a:lnTo>
                    <a:pt x="40" y="94"/>
                  </a:lnTo>
                  <a:lnTo>
                    <a:pt x="0" y="84"/>
                  </a:lnTo>
                  <a:close/>
                </a:path>
              </a:pathLst>
            </a:custGeom>
            <a:solidFill>
              <a:schemeClr val="folHlink"/>
            </a:solidFill>
            <a:ln w="9525">
              <a:solidFill>
                <a:schemeClr val="tx1"/>
              </a:solidFill>
              <a:round/>
              <a:headEnd/>
              <a:tailEnd/>
            </a:ln>
          </p:spPr>
          <p:txBody>
            <a:bodyPr/>
            <a:lstStyle/>
            <a:p>
              <a:endParaRPr lang="en-US"/>
            </a:p>
          </p:txBody>
        </p:sp>
        <p:sp>
          <p:nvSpPr>
            <p:cNvPr id="80963" name="Freeform 464"/>
            <p:cNvSpPr>
              <a:spLocks/>
            </p:cNvSpPr>
            <p:nvPr/>
          </p:nvSpPr>
          <p:spPr bwMode="black">
            <a:xfrm>
              <a:off x="2810" y="2371"/>
              <a:ext cx="14" cy="22"/>
            </a:xfrm>
            <a:custGeom>
              <a:avLst/>
              <a:gdLst>
                <a:gd name="T0" fmla="*/ 0 w 58"/>
                <a:gd name="T1" fmla="*/ 0 h 90"/>
                <a:gd name="T2" fmla="*/ 0 w 58"/>
                <a:gd name="T3" fmla="*/ 0 h 90"/>
                <a:gd name="T4" fmla="*/ 0 w 58"/>
                <a:gd name="T5" fmla="*/ 0 h 90"/>
                <a:gd name="T6" fmla="*/ 0 w 58"/>
                <a:gd name="T7" fmla="*/ 0 h 90"/>
                <a:gd name="T8" fmla="*/ 0 w 58"/>
                <a:gd name="T9" fmla="*/ 0 h 90"/>
                <a:gd name="T10" fmla="*/ 0 w 58"/>
                <a:gd name="T11" fmla="*/ 0 h 90"/>
                <a:gd name="T12" fmla="*/ 0 w 58"/>
                <a:gd name="T13" fmla="*/ 0 h 90"/>
                <a:gd name="T14" fmla="*/ 0 60000 65536"/>
                <a:gd name="T15" fmla="*/ 0 60000 65536"/>
                <a:gd name="T16" fmla="*/ 0 60000 65536"/>
                <a:gd name="T17" fmla="*/ 0 60000 65536"/>
                <a:gd name="T18" fmla="*/ 0 60000 65536"/>
                <a:gd name="T19" fmla="*/ 0 60000 65536"/>
                <a:gd name="T20" fmla="*/ 0 60000 65536"/>
                <a:gd name="T21" fmla="*/ 0 w 58"/>
                <a:gd name="T22" fmla="*/ 0 h 90"/>
                <a:gd name="T23" fmla="*/ 58 w 58"/>
                <a:gd name="T24" fmla="*/ 90 h 9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8" h="90">
                  <a:moveTo>
                    <a:pt x="0" y="83"/>
                  </a:moveTo>
                  <a:lnTo>
                    <a:pt x="18" y="0"/>
                  </a:lnTo>
                  <a:lnTo>
                    <a:pt x="58" y="7"/>
                  </a:lnTo>
                  <a:lnTo>
                    <a:pt x="41" y="90"/>
                  </a:lnTo>
                  <a:lnTo>
                    <a:pt x="0" y="83"/>
                  </a:lnTo>
                  <a:close/>
                </a:path>
              </a:pathLst>
            </a:custGeom>
            <a:solidFill>
              <a:schemeClr val="folHlink"/>
            </a:solidFill>
            <a:ln w="9525">
              <a:solidFill>
                <a:schemeClr val="tx1"/>
              </a:solidFill>
              <a:round/>
              <a:headEnd/>
              <a:tailEnd/>
            </a:ln>
          </p:spPr>
          <p:txBody>
            <a:bodyPr/>
            <a:lstStyle/>
            <a:p>
              <a:endParaRPr lang="en-US"/>
            </a:p>
          </p:txBody>
        </p:sp>
        <p:sp>
          <p:nvSpPr>
            <p:cNvPr id="80964" name="Freeform 465"/>
            <p:cNvSpPr>
              <a:spLocks/>
            </p:cNvSpPr>
            <p:nvPr/>
          </p:nvSpPr>
          <p:spPr bwMode="black">
            <a:xfrm>
              <a:off x="2814" y="2349"/>
              <a:ext cx="14" cy="24"/>
            </a:xfrm>
            <a:custGeom>
              <a:avLst/>
              <a:gdLst>
                <a:gd name="T0" fmla="*/ 0 w 56"/>
                <a:gd name="T1" fmla="*/ 0 h 93"/>
                <a:gd name="T2" fmla="*/ 0 w 56"/>
                <a:gd name="T3" fmla="*/ 0 h 93"/>
                <a:gd name="T4" fmla="*/ 0 w 56"/>
                <a:gd name="T5" fmla="*/ 0 h 93"/>
                <a:gd name="T6" fmla="*/ 0 w 56"/>
                <a:gd name="T7" fmla="*/ 0 h 93"/>
                <a:gd name="T8" fmla="*/ 0 w 56"/>
                <a:gd name="T9" fmla="*/ 0 h 93"/>
                <a:gd name="T10" fmla="*/ 0 w 56"/>
                <a:gd name="T11" fmla="*/ 0 h 93"/>
                <a:gd name="T12" fmla="*/ 0 w 56"/>
                <a:gd name="T13" fmla="*/ 0 h 93"/>
                <a:gd name="T14" fmla="*/ 0 60000 65536"/>
                <a:gd name="T15" fmla="*/ 0 60000 65536"/>
                <a:gd name="T16" fmla="*/ 0 60000 65536"/>
                <a:gd name="T17" fmla="*/ 0 60000 65536"/>
                <a:gd name="T18" fmla="*/ 0 60000 65536"/>
                <a:gd name="T19" fmla="*/ 0 60000 65536"/>
                <a:gd name="T20" fmla="*/ 0 60000 65536"/>
                <a:gd name="T21" fmla="*/ 0 w 56"/>
                <a:gd name="T22" fmla="*/ 0 h 93"/>
                <a:gd name="T23" fmla="*/ 56 w 56"/>
                <a:gd name="T24" fmla="*/ 93 h 9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6" h="93">
                  <a:moveTo>
                    <a:pt x="0" y="86"/>
                  </a:moveTo>
                  <a:lnTo>
                    <a:pt x="15" y="0"/>
                  </a:lnTo>
                  <a:lnTo>
                    <a:pt x="15" y="1"/>
                  </a:lnTo>
                  <a:lnTo>
                    <a:pt x="56" y="7"/>
                  </a:lnTo>
                  <a:lnTo>
                    <a:pt x="56" y="8"/>
                  </a:lnTo>
                  <a:lnTo>
                    <a:pt x="40" y="93"/>
                  </a:lnTo>
                  <a:lnTo>
                    <a:pt x="0" y="86"/>
                  </a:lnTo>
                  <a:close/>
                </a:path>
              </a:pathLst>
            </a:custGeom>
            <a:solidFill>
              <a:schemeClr val="folHlink"/>
            </a:solidFill>
            <a:ln w="9525">
              <a:solidFill>
                <a:schemeClr val="tx1"/>
              </a:solidFill>
              <a:round/>
              <a:headEnd/>
              <a:tailEnd/>
            </a:ln>
          </p:spPr>
          <p:txBody>
            <a:bodyPr/>
            <a:lstStyle/>
            <a:p>
              <a:endParaRPr lang="en-US"/>
            </a:p>
          </p:txBody>
        </p:sp>
        <p:sp>
          <p:nvSpPr>
            <p:cNvPr id="80965" name="Freeform 466"/>
            <p:cNvSpPr>
              <a:spLocks/>
            </p:cNvSpPr>
            <p:nvPr/>
          </p:nvSpPr>
          <p:spPr bwMode="black">
            <a:xfrm>
              <a:off x="2818" y="2329"/>
              <a:ext cx="13" cy="22"/>
            </a:xfrm>
            <a:custGeom>
              <a:avLst/>
              <a:gdLst>
                <a:gd name="T0" fmla="*/ 0 w 53"/>
                <a:gd name="T1" fmla="*/ 0 h 90"/>
                <a:gd name="T2" fmla="*/ 0 w 53"/>
                <a:gd name="T3" fmla="*/ 0 h 90"/>
                <a:gd name="T4" fmla="*/ 0 w 53"/>
                <a:gd name="T5" fmla="*/ 0 h 90"/>
                <a:gd name="T6" fmla="*/ 0 w 53"/>
                <a:gd name="T7" fmla="*/ 0 h 90"/>
                <a:gd name="T8" fmla="*/ 0 w 53"/>
                <a:gd name="T9" fmla="*/ 0 h 90"/>
                <a:gd name="T10" fmla="*/ 0 w 53"/>
                <a:gd name="T11" fmla="*/ 0 h 90"/>
                <a:gd name="T12" fmla="*/ 0 w 53"/>
                <a:gd name="T13" fmla="*/ 0 h 90"/>
                <a:gd name="T14" fmla="*/ 0 60000 65536"/>
                <a:gd name="T15" fmla="*/ 0 60000 65536"/>
                <a:gd name="T16" fmla="*/ 0 60000 65536"/>
                <a:gd name="T17" fmla="*/ 0 60000 65536"/>
                <a:gd name="T18" fmla="*/ 0 60000 65536"/>
                <a:gd name="T19" fmla="*/ 0 60000 65536"/>
                <a:gd name="T20" fmla="*/ 0 60000 65536"/>
                <a:gd name="T21" fmla="*/ 0 w 53"/>
                <a:gd name="T22" fmla="*/ 0 h 90"/>
                <a:gd name="T23" fmla="*/ 53 w 53"/>
                <a:gd name="T24" fmla="*/ 90 h 9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3" h="90">
                  <a:moveTo>
                    <a:pt x="0" y="84"/>
                  </a:moveTo>
                  <a:lnTo>
                    <a:pt x="13" y="0"/>
                  </a:lnTo>
                  <a:lnTo>
                    <a:pt x="53" y="5"/>
                  </a:lnTo>
                  <a:lnTo>
                    <a:pt x="41" y="90"/>
                  </a:lnTo>
                  <a:lnTo>
                    <a:pt x="0" y="84"/>
                  </a:lnTo>
                  <a:close/>
                </a:path>
              </a:pathLst>
            </a:custGeom>
            <a:solidFill>
              <a:schemeClr val="folHlink"/>
            </a:solidFill>
            <a:ln w="9525">
              <a:solidFill>
                <a:schemeClr val="tx1"/>
              </a:solidFill>
              <a:round/>
              <a:headEnd/>
              <a:tailEnd/>
            </a:ln>
          </p:spPr>
          <p:txBody>
            <a:bodyPr/>
            <a:lstStyle/>
            <a:p>
              <a:endParaRPr lang="en-US"/>
            </a:p>
          </p:txBody>
        </p:sp>
        <p:sp>
          <p:nvSpPr>
            <p:cNvPr id="80966" name="Freeform 467"/>
            <p:cNvSpPr>
              <a:spLocks/>
            </p:cNvSpPr>
            <p:nvPr/>
          </p:nvSpPr>
          <p:spPr bwMode="black">
            <a:xfrm>
              <a:off x="2821" y="2307"/>
              <a:ext cx="13" cy="23"/>
            </a:xfrm>
            <a:custGeom>
              <a:avLst/>
              <a:gdLst>
                <a:gd name="T0" fmla="*/ 0 w 51"/>
                <a:gd name="T1" fmla="*/ 0 h 91"/>
                <a:gd name="T2" fmla="*/ 0 w 51"/>
                <a:gd name="T3" fmla="*/ 0 h 91"/>
                <a:gd name="T4" fmla="*/ 0 w 51"/>
                <a:gd name="T5" fmla="*/ 0 h 91"/>
                <a:gd name="T6" fmla="*/ 0 w 51"/>
                <a:gd name="T7" fmla="*/ 0 h 91"/>
                <a:gd name="T8" fmla="*/ 0 w 51"/>
                <a:gd name="T9" fmla="*/ 0 h 91"/>
                <a:gd name="T10" fmla="*/ 0 w 51"/>
                <a:gd name="T11" fmla="*/ 0 h 91"/>
                <a:gd name="T12" fmla="*/ 0 w 51"/>
                <a:gd name="T13" fmla="*/ 0 h 91"/>
                <a:gd name="T14" fmla="*/ 0 60000 65536"/>
                <a:gd name="T15" fmla="*/ 0 60000 65536"/>
                <a:gd name="T16" fmla="*/ 0 60000 65536"/>
                <a:gd name="T17" fmla="*/ 0 60000 65536"/>
                <a:gd name="T18" fmla="*/ 0 60000 65536"/>
                <a:gd name="T19" fmla="*/ 0 60000 65536"/>
                <a:gd name="T20" fmla="*/ 0 60000 65536"/>
                <a:gd name="T21" fmla="*/ 0 w 51"/>
                <a:gd name="T22" fmla="*/ 0 h 91"/>
                <a:gd name="T23" fmla="*/ 51 w 51"/>
                <a:gd name="T24" fmla="*/ 91 h 9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1" h="91">
                  <a:moveTo>
                    <a:pt x="0" y="86"/>
                  </a:moveTo>
                  <a:lnTo>
                    <a:pt x="10" y="0"/>
                  </a:lnTo>
                  <a:lnTo>
                    <a:pt x="10" y="2"/>
                  </a:lnTo>
                  <a:lnTo>
                    <a:pt x="51" y="4"/>
                  </a:lnTo>
                  <a:lnTo>
                    <a:pt x="51" y="6"/>
                  </a:lnTo>
                  <a:lnTo>
                    <a:pt x="40" y="91"/>
                  </a:lnTo>
                  <a:lnTo>
                    <a:pt x="0" y="86"/>
                  </a:lnTo>
                  <a:close/>
                </a:path>
              </a:pathLst>
            </a:custGeom>
            <a:solidFill>
              <a:schemeClr val="folHlink"/>
            </a:solidFill>
            <a:ln w="9525">
              <a:solidFill>
                <a:schemeClr val="tx1"/>
              </a:solidFill>
              <a:round/>
              <a:headEnd/>
              <a:tailEnd/>
            </a:ln>
          </p:spPr>
          <p:txBody>
            <a:bodyPr/>
            <a:lstStyle/>
            <a:p>
              <a:endParaRPr lang="en-US"/>
            </a:p>
          </p:txBody>
        </p:sp>
        <p:sp>
          <p:nvSpPr>
            <p:cNvPr id="80967" name="Freeform 468"/>
            <p:cNvSpPr>
              <a:spLocks/>
            </p:cNvSpPr>
            <p:nvPr/>
          </p:nvSpPr>
          <p:spPr bwMode="black">
            <a:xfrm>
              <a:off x="2824" y="2286"/>
              <a:ext cx="12" cy="22"/>
            </a:xfrm>
            <a:custGeom>
              <a:avLst/>
              <a:gdLst>
                <a:gd name="T0" fmla="*/ 0 w 48"/>
                <a:gd name="T1" fmla="*/ 0 h 88"/>
                <a:gd name="T2" fmla="*/ 0 w 48"/>
                <a:gd name="T3" fmla="*/ 0 h 88"/>
                <a:gd name="T4" fmla="*/ 0 w 48"/>
                <a:gd name="T5" fmla="*/ 0 h 88"/>
                <a:gd name="T6" fmla="*/ 0 w 48"/>
                <a:gd name="T7" fmla="*/ 0 h 88"/>
                <a:gd name="T8" fmla="*/ 0 w 48"/>
                <a:gd name="T9" fmla="*/ 0 h 88"/>
                <a:gd name="T10" fmla="*/ 0 w 48"/>
                <a:gd name="T11" fmla="*/ 0 h 88"/>
                <a:gd name="T12" fmla="*/ 0 w 48"/>
                <a:gd name="T13" fmla="*/ 0 h 88"/>
                <a:gd name="T14" fmla="*/ 0 60000 65536"/>
                <a:gd name="T15" fmla="*/ 0 60000 65536"/>
                <a:gd name="T16" fmla="*/ 0 60000 65536"/>
                <a:gd name="T17" fmla="*/ 0 60000 65536"/>
                <a:gd name="T18" fmla="*/ 0 60000 65536"/>
                <a:gd name="T19" fmla="*/ 0 60000 65536"/>
                <a:gd name="T20" fmla="*/ 0 60000 65536"/>
                <a:gd name="T21" fmla="*/ 0 w 48"/>
                <a:gd name="T22" fmla="*/ 0 h 88"/>
                <a:gd name="T23" fmla="*/ 48 w 48"/>
                <a:gd name="T24" fmla="*/ 88 h 8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8" h="88">
                  <a:moveTo>
                    <a:pt x="0" y="86"/>
                  </a:moveTo>
                  <a:lnTo>
                    <a:pt x="7" y="0"/>
                  </a:lnTo>
                  <a:lnTo>
                    <a:pt x="48" y="3"/>
                  </a:lnTo>
                  <a:lnTo>
                    <a:pt x="41" y="88"/>
                  </a:lnTo>
                  <a:lnTo>
                    <a:pt x="0" y="86"/>
                  </a:lnTo>
                  <a:close/>
                </a:path>
              </a:pathLst>
            </a:custGeom>
            <a:solidFill>
              <a:schemeClr val="folHlink"/>
            </a:solidFill>
            <a:ln w="9525">
              <a:solidFill>
                <a:schemeClr val="tx1"/>
              </a:solidFill>
              <a:round/>
              <a:headEnd/>
              <a:tailEnd/>
            </a:ln>
          </p:spPr>
          <p:txBody>
            <a:bodyPr/>
            <a:lstStyle/>
            <a:p>
              <a:endParaRPr lang="en-US"/>
            </a:p>
          </p:txBody>
        </p:sp>
        <p:sp>
          <p:nvSpPr>
            <p:cNvPr id="80968" name="Freeform 469"/>
            <p:cNvSpPr>
              <a:spLocks/>
            </p:cNvSpPr>
            <p:nvPr/>
          </p:nvSpPr>
          <p:spPr bwMode="black">
            <a:xfrm>
              <a:off x="2826" y="2265"/>
              <a:ext cx="11" cy="22"/>
            </a:xfrm>
            <a:custGeom>
              <a:avLst/>
              <a:gdLst>
                <a:gd name="T0" fmla="*/ 0 w 46"/>
                <a:gd name="T1" fmla="*/ 0 h 89"/>
                <a:gd name="T2" fmla="*/ 0 w 46"/>
                <a:gd name="T3" fmla="*/ 0 h 89"/>
                <a:gd name="T4" fmla="*/ 0 w 46"/>
                <a:gd name="T5" fmla="*/ 0 h 89"/>
                <a:gd name="T6" fmla="*/ 0 w 46"/>
                <a:gd name="T7" fmla="*/ 0 h 89"/>
                <a:gd name="T8" fmla="*/ 0 w 46"/>
                <a:gd name="T9" fmla="*/ 0 h 89"/>
                <a:gd name="T10" fmla="*/ 0 w 46"/>
                <a:gd name="T11" fmla="*/ 0 h 89"/>
                <a:gd name="T12" fmla="*/ 0 w 46"/>
                <a:gd name="T13" fmla="*/ 0 h 89"/>
                <a:gd name="T14" fmla="*/ 0 60000 65536"/>
                <a:gd name="T15" fmla="*/ 0 60000 65536"/>
                <a:gd name="T16" fmla="*/ 0 60000 65536"/>
                <a:gd name="T17" fmla="*/ 0 60000 65536"/>
                <a:gd name="T18" fmla="*/ 0 60000 65536"/>
                <a:gd name="T19" fmla="*/ 0 60000 65536"/>
                <a:gd name="T20" fmla="*/ 0 60000 65536"/>
                <a:gd name="T21" fmla="*/ 0 w 46"/>
                <a:gd name="T22" fmla="*/ 0 h 89"/>
                <a:gd name="T23" fmla="*/ 46 w 46"/>
                <a:gd name="T24" fmla="*/ 89 h 8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6" h="89">
                  <a:moveTo>
                    <a:pt x="0" y="86"/>
                  </a:moveTo>
                  <a:lnTo>
                    <a:pt x="6" y="0"/>
                  </a:lnTo>
                  <a:lnTo>
                    <a:pt x="6" y="2"/>
                  </a:lnTo>
                  <a:lnTo>
                    <a:pt x="46" y="2"/>
                  </a:lnTo>
                  <a:lnTo>
                    <a:pt x="46" y="3"/>
                  </a:lnTo>
                  <a:lnTo>
                    <a:pt x="41" y="89"/>
                  </a:lnTo>
                  <a:lnTo>
                    <a:pt x="0" y="86"/>
                  </a:lnTo>
                  <a:close/>
                </a:path>
              </a:pathLst>
            </a:custGeom>
            <a:solidFill>
              <a:schemeClr val="folHlink"/>
            </a:solidFill>
            <a:ln w="9525">
              <a:solidFill>
                <a:schemeClr val="tx1"/>
              </a:solidFill>
              <a:round/>
              <a:headEnd/>
              <a:tailEnd/>
            </a:ln>
          </p:spPr>
          <p:txBody>
            <a:bodyPr/>
            <a:lstStyle/>
            <a:p>
              <a:endParaRPr lang="en-US"/>
            </a:p>
          </p:txBody>
        </p:sp>
        <p:sp>
          <p:nvSpPr>
            <p:cNvPr id="80969" name="Freeform 470"/>
            <p:cNvSpPr>
              <a:spLocks/>
            </p:cNvSpPr>
            <p:nvPr/>
          </p:nvSpPr>
          <p:spPr bwMode="black">
            <a:xfrm>
              <a:off x="2827" y="2243"/>
              <a:ext cx="11" cy="22"/>
            </a:xfrm>
            <a:custGeom>
              <a:avLst/>
              <a:gdLst>
                <a:gd name="T0" fmla="*/ 0 w 43"/>
                <a:gd name="T1" fmla="*/ 0 h 87"/>
                <a:gd name="T2" fmla="*/ 0 w 43"/>
                <a:gd name="T3" fmla="*/ 0 h 87"/>
                <a:gd name="T4" fmla="*/ 0 w 43"/>
                <a:gd name="T5" fmla="*/ 0 h 87"/>
                <a:gd name="T6" fmla="*/ 0 w 43"/>
                <a:gd name="T7" fmla="*/ 0 h 87"/>
                <a:gd name="T8" fmla="*/ 0 w 43"/>
                <a:gd name="T9" fmla="*/ 0 h 87"/>
                <a:gd name="T10" fmla="*/ 0 w 43"/>
                <a:gd name="T11" fmla="*/ 0 h 87"/>
                <a:gd name="T12" fmla="*/ 0 w 43"/>
                <a:gd name="T13" fmla="*/ 0 h 87"/>
                <a:gd name="T14" fmla="*/ 0 60000 65536"/>
                <a:gd name="T15" fmla="*/ 0 60000 65536"/>
                <a:gd name="T16" fmla="*/ 0 60000 65536"/>
                <a:gd name="T17" fmla="*/ 0 60000 65536"/>
                <a:gd name="T18" fmla="*/ 0 60000 65536"/>
                <a:gd name="T19" fmla="*/ 0 60000 65536"/>
                <a:gd name="T20" fmla="*/ 0 60000 65536"/>
                <a:gd name="T21" fmla="*/ 0 w 43"/>
                <a:gd name="T22" fmla="*/ 0 h 87"/>
                <a:gd name="T23" fmla="*/ 43 w 43"/>
                <a:gd name="T24" fmla="*/ 87 h 8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3" h="87">
                  <a:moveTo>
                    <a:pt x="0" y="87"/>
                  </a:moveTo>
                  <a:lnTo>
                    <a:pt x="2" y="0"/>
                  </a:lnTo>
                  <a:lnTo>
                    <a:pt x="43" y="0"/>
                  </a:lnTo>
                  <a:lnTo>
                    <a:pt x="40" y="87"/>
                  </a:lnTo>
                  <a:lnTo>
                    <a:pt x="0" y="87"/>
                  </a:lnTo>
                  <a:close/>
                </a:path>
              </a:pathLst>
            </a:custGeom>
            <a:solidFill>
              <a:schemeClr val="folHlink"/>
            </a:solidFill>
            <a:ln w="9525">
              <a:solidFill>
                <a:schemeClr val="tx1"/>
              </a:solidFill>
              <a:round/>
              <a:headEnd/>
              <a:tailEnd/>
            </a:ln>
          </p:spPr>
          <p:txBody>
            <a:bodyPr/>
            <a:lstStyle/>
            <a:p>
              <a:endParaRPr lang="en-US"/>
            </a:p>
          </p:txBody>
        </p:sp>
        <p:sp>
          <p:nvSpPr>
            <p:cNvPr id="80970" name="Freeform 471"/>
            <p:cNvSpPr>
              <a:spLocks/>
            </p:cNvSpPr>
            <p:nvPr/>
          </p:nvSpPr>
          <p:spPr bwMode="black">
            <a:xfrm>
              <a:off x="2828" y="2222"/>
              <a:ext cx="10" cy="21"/>
            </a:xfrm>
            <a:custGeom>
              <a:avLst/>
              <a:gdLst>
                <a:gd name="T0" fmla="*/ 0 w 41"/>
                <a:gd name="T1" fmla="*/ 0 h 86"/>
                <a:gd name="T2" fmla="*/ 0 w 41"/>
                <a:gd name="T3" fmla="*/ 0 h 86"/>
                <a:gd name="T4" fmla="*/ 0 w 41"/>
                <a:gd name="T5" fmla="*/ 0 h 86"/>
                <a:gd name="T6" fmla="*/ 0 w 41"/>
                <a:gd name="T7" fmla="*/ 0 h 86"/>
                <a:gd name="T8" fmla="*/ 0 w 41"/>
                <a:gd name="T9" fmla="*/ 0 h 86"/>
                <a:gd name="T10" fmla="*/ 0 w 41"/>
                <a:gd name="T11" fmla="*/ 0 h 86"/>
                <a:gd name="T12" fmla="*/ 0 w 41"/>
                <a:gd name="T13" fmla="*/ 0 h 86"/>
                <a:gd name="T14" fmla="*/ 0 60000 65536"/>
                <a:gd name="T15" fmla="*/ 0 60000 65536"/>
                <a:gd name="T16" fmla="*/ 0 60000 65536"/>
                <a:gd name="T17" fmla="*/ 0 60000 65536"/>
                <a:gd name="T18" fmla="*/ 0 60000 65536"/>
                <a:gd name="T19" fmla="*/ 0 60000 65536"/>
                <a:gd name="T20" fmla="*/ 0 60000 65536"/>
                <a:gd name="T21" fmla="*/ 0 w 41"/>
                <a:gd name="T22" fmla="*/ 0 h 86"/>
                <a:gd name="T23" fmla="*/ 41 w 41"/>
                <a:gd name="T24" fmla="*/ 86 h 8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1" h="86">
                  <a:moveTo>
                    <a:pt x="0" y="86"/>
                  </a:moveTo>
                  <a:lnTo>
                    <a:pt x="0" y="0"/>
                  </a:lnTo>
                  <a:lnTo>
                    <a:pt x="41" y="0"/>
                  </a:lnTo>
                  <a:lnTo>
                    <a:pt x="41" y="86"/>
                  </a:lnTo>
                  <a:lnTo>
                    <a:pt x="0" y="86"/>
                  </a:lnTo>
                  <a:close/>
                </a:path>
              </a:pathLst>
            </a:custGeom>
            <a:solidFill>
              <a:schemeClr val="folHlink"/>
            </a:solidFill>
            <a:ln w="9525">
              <a:solidFill>
                <a:schemeClr val="tx1"/>
              </a:solidFill>
              <a:round/>
              <a:headEnd/>
              <a:tailEnd/>
            </a:ln>
          </p:spPr>
          <p:txBody>
            <a:bodyPr/>
            <a:lstStyle/>
            <a:p>
              <a:endParaRPr lang="en-US"/>
            </a:p>
          </p:txBody>
        </p:sp>
        <p:sp>
          <p:nvSpPr>
            <p:cNvPr id="80971" name="Freeform 472"/>
            <p:cNvSpPr>
              <a:spLocks/>
            </p:cNvSpPr>
            <p:nvPr/>
          </p:nvSpPr>
          <p:spPr bwMode="black">
            <a:xfrm>
              <a:off x="2827" y="2200"/>
              <a:ext cx="11" cy="22"/>
            </a:xfrm>
            <a:custGeom>
              <a:avLst/>
              <a:gdLst>
                <a:gd name="T0" fmla="*/ 0 w 43"/>
                <a:gd name="T1" fmla="*/ 0 h 87"/>
                <a:gd name="T2" fmla="*/ 0 w 43"/>
                <a:gd name="T3" fmla="*/ 0 h 87"/>
                <a:gd name="T4" fmla="*/ 0 w 43"/>
                <a:gd name="T5" fmla="*/ 0 h 87"/>
                <a:gd name="T6" fmla="*/ 0 w 43"/>
                <a:gd name="T7" fmla="*/ 0 h 87"/>
                <a:gd name="T8" fmla="*/ 0 w 43"/>
                <a:gd name="T9" fmla="*/ 0 h 87"/>
                <a:gd name="T10" fmla="*/ 0 w 43"/>
                <a:gd name="T11" fmla="*/ 0 h 87"/>
                <a:gd name="T12" fmla="*/ 0 w 43"/>
                <a:gd name="T13" fmla="*/ 0 h 87"/>
                <a:gd name="T14" fmla="*/ 0 60000 65536"/>
                <a:gd name="T15" fmla="*/ 0 60000 65536"/>
                <a:gd name="T16" fmla="*/ 0 60000 65536"/>
                <a:gd name="T17" fmla="*/ 0 60000 65536"/>
                <a:gd name="T18" fmla="*/ 0 60000 65536"/>
                <a:gd name="T19" fmla="*/ 0 60000 65536"/>
                <a:gd name="T20" fmla="*/ 0 60000 65536"/>
                <a:gd name="T21" fmla="*/ 0 w 43"/>
                <a:gd name="T22" fmla="*/ 0 h 87"/>
                <a:gd name="T23" fmla="*/ 43 w 43"/>
                <a:gd name="T24" fmla="*/ 87 h 8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3" h="87">
                  <a:moveTo>
                    <a:pt x="2" y="87"/>
                  </a:moveTo>
                  <a:lnTo>
                    <a:pt x="0" y="2"/>
                  </a:lnTo>
                  <a:lnTo>
                    <a:pt x="0" y="3"/>
                  </a:lnTo>
                  <a:lnTo>
                    <a:pt x="40" y="0"/>
                  </a:lnTo>
                  <a:lnTo>
                    <a:pt x="40" y="2"/>
                  </a:lnTo>
                  <a:lnTo>
                    <a:pt x="43" y="87"/>
                  </a:lnTo>
                  <a:lnTo>
                    <a:pt x="2" y="87"/>
                  </a:lnTo>
                  <a:close/>
                </a:path>
              </a:pathLst>
            </a:custGeom>
            <a:solidFill>
              <a:schemeClr val="folHlink"/>
            </a:solidFill>
            <a:ln w="9525">
              <a:solidFill>
                <a:schemeClr val="tx1"/>
              </a:solidFill>
              <a:round/>
              <a:headEnd/>
              <a:tailEnd/>
            </a:ln>
          </p:spPr>
          <p:txBody>
            <a:bodyPr/>
            <a:lstStyle/>
            <a:p>
              <a:endParaRPr lang="en-US"/>
            </a:p>
          </p:txBody>
        </p:sp>
        <p:sp>
          <p:nvSpPr>
            <p:cNvPr id="80972" name="Freeform 473"/>
            <p:cNvSpPr>
              <a:spLocks/>
            </p:cNvSpPr>
            <p:nvPr/>
          </p:nvSpPr>
          <p:spPr bwMode="black">
            <a:xfrm>
              <a:off x="2826" y="2179"/>
              <a:ext cx="11" cy="22"/>
            </a:xfrm>
            <a:custGeom>
              <a:avLst/>
              <a:gdLst>
                <a:gd name="T0" fmla="*/ 0 w 46"/>
                <a:gd name="T1" fmla="*/ 0 h 88"/>
                <a:gd name="T2" fmla="*/ 0 w 46"/>
                <a:gd name="T3" fmla="*/ 0 h 88"/>
                <a:gd name="T4" fmla="*/ 0 w 46"/>
                <a:gd name="T5" fmla="*/ 0 h 88"/>
                <a:gd name="T6" fmla="*/ 0 w 46"/>
                <a:gd name="T7" fmla="*/ 0 h 88"/>
                <a:gd name="T8" fmla="*/ 0 w 46"/>
                <a:gd name="T9" fmla="*/ 0 h 88"/>
                <a:gd name="T10" fmla="*/ 0 w 46"/>
                <a:gd name="T11" fmla="*/ 0 h 88"/>
                <a:gd name="T12" fmla="*/ 0 w 46"/>
                <a:gd name="T13" fmla="*/ 0 h 88"/>
                <a:gd name="T14" fmla="*/ 0 60000 65536"/>
                <a:gd name="T15" fmla="*/ 0 60000 65536"/>
                <a:gd name="T16" fmla="*/ 0 60000 65536"/>
                <a:gd name="T17" fmla="*/ 0 60000 65536"/>
                <a:gd name="T18" fmla="*/ 0 60000 65536"/>
                <a:gd name="T19" fmla="*/ 0 60000 65536"/>
                <a:gd name="T20" fmla="*/ 0 60000 65536"/>
                <a:gd name="T21" fmla="*/ 0 w 46"/>
                <a:gd name="T22" fmla="*/ 0 h 88"/>
                <a:gd name="T23" fmla="*/ 46 w 46"/>
                <a:gd name="T24" fmla="*/ 88 h 8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6" h="88">
                  <a:moveTo>
                    <a:pt x="6" y="88"/>
                  </a:moveTo>
                  <a:lnTo>
                    <a:pt x="0" y="2"/>
                  </a:lnTo>
                  <a:lnTo>
                    <a:pt x="41" y="0"/>
                  </a:lnTo>
                  <a:lnTo>
                    <a:pt x="46" y="85"/>
                  </a:lnTo>
                  <a:lnTo>
                    <a:pt x="6" y="88"/>
                  </a:lnTo>
                  <a:close/>
                </a:path>
              </a:pathLst>
            </a:custGeom>
            <a:solidFill>
              <a:schemeClr val="folHlink"/>
            </a:solidFill>
            <a:ln w="9525">
              <a:solidFill>
                <a:schemeClr val="tx1"/>
              </a:solidFill>
              <a:round/>
              <a:headEnd/>
              <a:tailEnd/>
            </a:ln>
          </p:spPr>
          <p:txBody>
            <a:bodyPr/>
            <a:lstStyle/>
            <a:p>
              <a:endParaRPr lang="en-US"/>
            </a:p>
          </p:txBody>
        </p:sp>
        <p:sp>
          <p:nvSpPr>
            <p:cNvPr id="80973" name="Freeform 474"/>
            <p:cNvSpPr>
              <a:spLocks/>
            </p:cNvSpPr>
            <p:nvPr/>
          </p:nvSpPr>
          <p:spPr bwMode="black">
            <a:xfrm>
              <a:off x="2824" y="2157"/>
              <a:ext cx="12" cy="22"/>
            </a:xfrm>
            <a:custGeom>
              <a:avLst/>
              <a:gdLst>
                <a:gd name="T0" fmla="*/ 0 w 48"/>
                <a:gd name="T1" fmla="*/ 0 h 89"/>
                <a:gd name="T2" fmla="*/ 0 w 48"/>
                <a:gd name="T3" fmla="*/ 0 h 89"/>
                <a:gd name="T4" fmla="*/ 0 w 48"/>
                <a:gd name="T5" fmla="*/ 0 h 89"/>
                <a:gd name="T6" fmla="*/ 0 w 48"/>
                <a:gd name="T7" fmla="*/ 0 h 89"/>
                <a:gd name="T8" fmla="*/ 0 w 48"/>
                <a:gd name="T9" fmla="*/ 0 h 89"/>
                <a:gd name="T10" fmla="*/ 0 w 48"/>
                <a:gd name="T11" fmla="*/ 0 h 89"/>
                <a:gd name="T12" fmla="*/ 0 w 48"/>
                <a:gd name="T13" fmla="*/ 0 h 89"/>
                <a:gd name="T14" fmla="*/ 0 60000 65536"/>
                <a:gd name="T15" fmla="*/ 0 60000 65536"/>
                <a:gd name="T16" fmla="*/ 0 60000 65536"/>
                <a:gd name="T17" fmla="*/ 0 60000 65536"/>
                <a:gd name="T18" fmla="*/ 0 60000 65536"/>
                <a:gd name="T19" fmla="*/ 0 60000 65536"/>
                <a:gd name="T20" fmla="*/ 0 60000 65536"/>
                <a:gd name="T21" fmla="*/ 0 w 48"/>
                <a:gd name="T22" fmla="*/ 0 h 89"/>
                <a:gd name="T23" fmla="*/ 48 w 48"/>
                <a:gd name="T24" fmla="*/ 89 h 8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8" h="89">
                  <a:moveTo>
                    <a:pt x="7" y="89"/>
                  </a:moveTo>
                  <a:lnTo>
                    <a:pt x="0" y="4"/>
                  </a:lnTo>
                  <a:lnTo>
                    <a:pt x="0" y="5"/>
                  </a:lnTo>
                  <a:lnTo>
                    <a:pt x="41" y="0"/>
                  </a:lnTo>
                  <a:lnTo>
                    <a:pt x="41" y="1"/>
                  </a:lnTo>
                  <a:lnTo>
                    <a:pt x="48" y="87"/>
                  </a:lnTo>
                  <a:lnTo>
                    <a:pt x="7" y="89"/>
                  </a:lnTo>
                  <a:close/>
                </a:path>
              </a:pathLst>
            </a:custGeom>
            <a:solidFill>
              <a:schemeClr val="folHlink"/>
            </a:solidFill>
            <a:ln w="9525">
              <a:solidFill>
                <a:schemeClr val="tx1"/>
              </a:solidFill>
              <a:round/>
              <a:headEnd/>
              <a:tailEnd/>
            </a:ln>
          </p:spPr>
          <p:txBody>
            <a:bodyPr/>
            <a:lstStyle/>
            <a:p>
              <a:endParaRPr lang="en-US"/>
            </a:p>
          </p:txBody>
        </p:sp>
        <p:sp>
          <p:nvSpPr>
            <p:cNvPr id="80974" name="Freeform 475"/>
            <p:cNvSpPr>
              <a:spLocks/>
            </p:cNvSpPr>
            <p:nvPr/>
          </p:nvSpPr>
          <p:spPr bwMode="black">
            <a:xfrm>
              <a:off x="2821" y="2136"/>
              <a:ext cx="13" cy="22"/>
            </a:xfrm>
            <a:custGeom>
              <a:avLst/>
              <a:gdLst>
                <a:gd name="T0" fmla="*/ 0 w 51"/>
                <a:gd name="T1" fmla="*/ 0 h 91"/>
                <a:gd name="T2" fmla="*/ 0 w 51"/>
                <a:gd name="T3" fmla="*/ 0 h 91"/>
                <a:gd name="T4" fmla="*/ 0 w 51"/>
                <a:gd name="T5" fmla="*/ 0 h 91"/>
                <a:gd name="T6" fmla="*/ 0 w 51"/>
                <a:gd name="T7" fmla="*/ 0 h 91"/>
                <a:gd name="T8" fmla="*/ 0 w 51"/>
                <a:gd name="T9" fmla="*/ 0 h 91"/>
                <a:gd name="T10" fmla="*/ 0 w 51"/>
                <a:gd name="T11" fmla="*/ 0 h 91"/>
                <a:gd name="T12" fmla="*/ 0 w 51"/>
                <a:gd name="T13" fmla="*/ 0 h 91"/>
                <a:gd name="T14" fmla="*/ 0 60000 65536"/>
                <a:gd name="T15" fmla="*/ 0 60000 65536"/>
                <a:gd name="T16" fmla="*/ 0 60000 65536"/>
                <a:gd name="T17" fmla="*/ 0 60000 65536"/>
                <a:gd name="T18" fmla="*/ 0 60000 65536"/>
                <a:gd name="T19" fmla="*/ 0 60000 65536"/>
                <a:gd name="T20" fmla="*/ 0 60000 65536"/>
                <a:gd name="T21" fmla="*/ 0 w 51"/>
                <a:gd name="T22" fmla="*/ 0 h 91"/>
                <a:gd name="T23" fmla="*/ 51 w 51"/>
                <a:gd name="T24" fmla="*/ 91 h 9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1" h="91">
                  <a:moveTo>
                    <a:pt x="10" y="91"/>
                  </a:moveTo>
                  <a:lnTo>
                    <a:pt x="0" y="5"/>
                  </a:lnTo>
                  <a:lnTo>
                    <a:pt x="40" y="0"/>
                  </a:lnTo>
                  <a:lnTo>
                    <a:pt x="51" y="86"/>
                  </a:lnTo>
                  <a:lnTo>
                    <a:pt x="10" y="91"/>
                  </a:lnTo>
                  <a:close/>
                </a:path>
              </a:pathLst>
            </a:custGeom>
            <a:solidFill>
              <a:schemeClr val="folHlink"/>
            </a:solidFill>
            <a:ln w="9525">
              <a:solidFill>
                <a:schemeClr val="tx1"/>
              </a:solidFill>
              <a:round/>
              <a:headEnd/>
              <a:tailEnd/>
            </a:ln>
          </p:spPr>
          <p:txBody>
            <a:bodyPr/>
            <a:lstStyle/>
            <a:p>
              <a:endParaRPr lang="en-US"/>
            </a:p>
          </p:txBody>
        </p:sp>
        <p:sp>
          <p:nvSpPr>
            <p:cNvPr id="80975" name="Freeform 476"/>
            <p:cNvSpPr>
              <a:spLocks/>
            </p:cNvSpPr>
            <p:nvPr/>
          </p:nvSpPr>
          <p:spPr bwMode="black">
            <a:xfrm>
              <a:off x="2818" y="2114"/>
              <a:ext cx="13" cy="23"/>
            </a:xfrm>
            <a:custGeom>
              <a:avLst/>
              <a:gdLst>
                <a:gd name="T0" fmla="*/ 0 w 53"/>
                <a:gd name="T1" fmla="*/ 0 h 92"/>
                <a:gd name="T2" fmla="*/ 0 w 53"/>
                <a:gd name="T3" fmla="*/ 0 h 92"/>
                <a:gd name="T4" fmla="*/ 0 w 53"/>
                <a:gd name="T5" fmla="*/ 0 h 92"/>
                <a:gd name="T6" fmla="*/ 0 w 53"/>
                <a:gd name="T7" fmla="*/ 0 h 92"/>
                <a:gd name="T8" fmla="*/ 0 w 53"/>
                <a:gd name="T9" fmla="*/ 0 h 92"/>
                <a:gd name="T10" fmla="*/ 0 w 53"/>
                <a:gd name="T11" fmla="*/ 0 h 92"/>
                <a:gd name="T12" fmla="*/ 0 w 53"/>
                <a:gd name="T13" fmla="*/ 0 h 92"/>
                <a:gd name="T14" fmla="*/ 0 60000 65536"/>
                <a:gd name="T15" fmla="*/ 0 60000 65536"/>
                <a:gd name="T16" fmla="*/ 0 60000 65536"/>
                <a:gd name="T17" fmla="*/ 0 60000 65536"/>
                <a:gd name="T18" fmla="*/ 0 60000 65536"/>
                <a:gd name="T19" fmla="*/ 0 60000 65536"/>
                <a:gd name="T20" fmla="*/ 0 60000 65536"/>
                <a:gd name="T21" fmla="*/ 0 w 53"/>
                <a:gd name="T22" fmla="*/ 0 h 92"/>
                <a:gd name="T23" fmla="*/ 53 w 53"/>
                <a:gd name="T24" fmla="*/ 92 h 9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3" h="92">
                  <a:moveTo>
                    <a:pt x="13" y="92"/>
                  </a:moveTo>
                  <a:lnTo>
                    <a:pt x="0" y="7"/>
                  </a:lnTo>
                  <a:lnTo>
                    <a:pt x="0" y="8"/>
                  </a:lnTo>
                  <a:lnTo>
                    <a:pt x="41" y="0"/>
                  </a:lnTo>
                  <a:lnTo>
                    <a:pt x="41" y="2"/>
                  </a:lnTo>
                  <a:lnTo>
                    <a:pt x="53" y="87"/>
                  </a:lnTo>
                  <a:lnTo>
                    <a:pt x="13" y="92"/>
                  </a:lnTo>
                  <a:close/>
                </a:path>
              </a:pathLst>
            </a:custGeom>
            <a:solidFill>
              <a:schemeClr val="folHlink"/>
            </a:solidFill>
            <a:ln w="9525">
              <a:solidFill>
                <a:schemeClr val="tx1"/>
              </a:solidFill>
              <a:round/>
              <a:headEnd/>
              <a:tailEnd/>
            </a:ln>
          </p:spPr>
          <p:txBody>
            <a:bodyPr/>
            <a:lstStyle/>
            <a:p>
              <a:endParaRPr lang="en-US"/>
            </a:p>
          </p:txBody>
        </p:sp>
        <p:sp>
          <p:nvSpPr>
            <p:cNvPr id="80976" name="Freeform 477"/>
            <p:cNvSpPr>
              <a:spLocks/>
            </p:cNvSpPr>
            <p:nvPr/>
          </p:nvSpPr>
          <p:spPr bwMode="black">
            <a:xfrm>
              <a:off x="2814" y="2093"/>
              <a:ext cx="14" cy="23"/>
            </a:xfrm>
            <a:custGeom>
              <a:avLst/>
              <a:gdLst>
                <a:gd name="T0" fmla="*/ 0 w 56"/>
                <a:gd name="T1" fmla="*/ 0 h 92"/>
                <a:gd name="T2" fmla="*/ 0 w 56"/>
                <a:gd name="T3" fmla="*/ 0 h 92"/>
                <a:gd name="T4" fmla="*/ 0 w 56"/>
                <a:gd name="T5" fmla="*/ 0 h 92"/>
                <a:gd name="T6" fmla="*/ 0 w 56"/>
                <a:gd name="T7" fmla="*/ 0 h 92"/>
                <a:gd name="T8" fmla="*/ 0 w 56"/>
                <a:gd name="T9" fmla="*/ 0 h 92"/>
                <a:gd name="T10" fmla="*/ 0 w 56"/>
                <a:gd name="T11" fmla="*/ 0 h 92"/>
                <a:gd name="T12" fmla="*/ 0 w 56"/>
                <a:gd name="T13" fmla="*/ 0 h 92"/>
                <a:gd name="T14" fmla="*/ 0 60000 65536"/>
                <a:gd name="T15" fmla="*/ 0 60000 65536"/>
                <a:gd name="T16" fmla="*/ 0 60000 65536"/>
                <a:gd name="T17" fmla="*/ 0 60000 65536"/>
                <a:gd name="T18" fmla="*/ 0 60000 65536"/>
                <a:gd name="T19" fmla="*/ 0 60000 65536"/>
                <a:gd name="T20" fmla="*/ 0 60000 65536"/>
                <a:gd name="T21" fmla="*/ 0 w 56"/>
                <a:gd name="T22" fmla="*/ 0 h 92"/>
                <a:gd name="T23" fmla="*/ 56 w 56"/>
                <a:gd name="T24" fmla="*/ 92 h 9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6" h="92">
                  <a:moveTo>
                    <a:pt x="15" y="92"/>
                  </a:moveTo>
                  <a:lnTo>
                    <a:pt x="0" y="8"/>
                  </a:lnTo>
                  <a:lnTo>
                    <a:pt x="40" y="0"/>
                  </a:lnTo>
                  <a:lnTo>
                    <a:pt x="56" y="84"/>
                  </a:lnTo>
                  <a:lnTo>
                    <a:pt x="15" y="92"/>
                  </a:lnTo>
                  <a:close/>
                </a:path>
              </a:pathLst>
            </a:custGeom>
            <a:solidFill>
              <a:schemeClr val="folHlink"/>
            </a:solidFill>
            <a:ln w="9525">
              <a:solidFill>
                <a:schemeClr val="tx1"/>
              </a:solidFill>
              <a:round/>
              <a:headEnd/>
              <a:tailEnd/>
            </a:ln>
          </p:spPr>
          <p:txBody>
            <a:bodyPr/>
            <a:lstStyle/>
            <a:p>
              <a:endParaRPr lang="en-US"/>
            </a:p>
          </p:txBody>
        </p:sp>
        <p:sp>
          <p:nvSpPr>
            <p:cNvPr id="80977" name="Freeform 478"/>
            <p:cNvSpPr>
              <a:spLocks/>
            </p:cNvSpPr>
            <p:nvPr/>
          </p:nvSpPr>
          <p:spPr bwMode="black">
            <a:xfrm>
              <a:off x="2810" y="2071"/>
              <a:ext cx="14" cy="24"/>
            </a:xfrm>
            <a:custGeom>
              <a:avLst/>
              <a:gdLst>
                <a:gd name="T0" fmla="*/ 0 w 58"/>
                <a:gd name="T1" fmla="*/ 0 h 94"/>
                <a:gd name="T2" fmla="*/ 0 w 58"/>
                <a:gd name="T3" fmla="*/ 0 h 94"/>
                <a:gd name="T4" fmla="*/ 0 w 58"/>
                <a:gd name="T5" fmla="*/ 0 h 94"/>
                <a:gd name="T6" fmla="*/ 0 w 58"/>
                <a:gd name="T7" fmla="*/ 0 h 94"/>
                <a:gd name="T8" fmla="*/ 0 w 58"/>
                <a:gd name="T9" fmla="*/ 0 h 94"/>
                <a:gd name="T10" fmla="*/ 0 w 58"/>
                <a:gd name="T11" fmla="*/ 0 h 94"/>
                <a:gd name="T12" fmla="*/ 0 w 58"/>
                <a:gd name="T13" fmla="*/ 0 h 94"/>
                <a:gd name="T14" fmla="*/ 0 60000 65536"/>
                <a:gd name="T15" fmla="*/ 0 60000 65536"/>
                <a:gd name="T16" fmla="*/ 0 60000 65536"/>
                <a:gd name="T17" fmla="*/ 0 60000 65536"/>
                <a:gd name="T18" fmla="*/ 0 60000 65536"/>
                <a:gd name="T19" fmla="*/ 0 60000 65536"/>
                <a:gd name="T20" fmla="*/ 0 60000 65536"/>
                <a:gd name="T21" fmla="*/ 0 w 58"/>
                <a:gd name="T22" fmla="*/ 0 h 94"/>
                <a:gd name="T23" fmla="*/ 58 w 58"/>
                <a:gd name="T24" fmla="*/ 94 h 9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8" h="94">
                  <a:moveTo>
                    <a:pt x="18" y="94"/>
                  </a:moveTo>
                  <a:lnTo>
                    <a:pt x="0" y="9"/>
                  </a:lnTo>
                  <a:lnTo>
                    <a:pt x="0" y="11"/>
                  </a:lnTo>
                  <a:lnTo>
                    <a:pt x="41" y="0"/>
                  </a:lnTo>
                  <a:lnTo>
                    <a:pt x="41" y="2"/>
                  </a:lnTo>
                  <a:lnTo>
                    <a:pt x="58" y="86"/>
                  </a:lnTo>
                  <a:lnTo>
                    <a:pt x="18" y="94"/>
                  </a:lnTo>
                  <a:close/>
                </a:path>
              </a:pathLst>
            </a:custGeom>
            <a:solidFill>
              <a:schemeClr val="folHlink"/>
            </a:solidFill>
            <a:ln w="9525">
              <a:solidFill>
                <a:schemeClr val="tx1"/>
              </a:solidFill>
              <a:round/>
              <a:headEnd/>
              <a:tailEnd/>
            </a:ln>
          </p:spPr>
          <p:txBody>
            <a:bodyPr/>
            <a:lstStyle/>
            <a:p>
              <a:endParaRPr lang="en-US"/>
            </a:p>
          </p:txBody>
        </p:sp>
        <p:sp>
          <p:nvSpPr>
            <p:cNvPr id="80978" name="Freeform 479"/>
            <p:cNvSpPr>
              <a:spLocks/>
            </p:cNvSpPr>
            <p:nvPr/>
          </p:nvSpPr>
          <p:spPr bwMode="black">
            <a:xfrm>
              <a:off x="2805" y="2051"/>
              <a:ext cx="15" cy="23"/>
            </a:xfrm>
            <a:custGeom>
              <a:avLst/>
              <a:gdLst>
                <a:gd name="T0" fmla="*/ 0 w 61"/>
                <a:gd name="T1" fmla="*/ 0 h 94"/>
                <a:gd name="T2" fmla="*/ 0 w 61"/>
                <a:gd name="T3" fmla="*/ 0 h 94"/>
                <a:gd name="T4" fmla="*/ 0 w 61"/>
                <a:gd name="T5" fmla="*/ 0 h 94"/>
                <a:gd name="T6" fmla="*/ 0 w 61"/>
                <a:gd name="T7" fmla="*/ 0 h 94"/>
                <a:gd name="T8" fmla="*/ 0 w 61"/>
                <a:gd name="T9" fmla="*/ 0 h 94"/>
                <a:gd name="T10" fmla="*/ 0 w 61"/>
                <a:gd name="T11" fmla="*/ 0 h 94"/>
                <a:gd name="T12" fmla="*/ 0 w 61"/>
                <a:gd name="T13" fmla="*/ 0 h 94"/>
                <a:gd name="T14" fmla="*/ 0 60000 65536"/>
                <a:gd name="T15" fmla="*/ 0 60000 65536"/>
                <a:gd name="T16" fmla="*/ 0 60000 65536"/>
                <a:gd name="T17" fmla="*/ 0 60000 65536"/>
                <a:gd name="T18" fmla="*/ 0 60000 65536"/>
                <a:gd name="T19" fmla="*/ 0 60000 65536"/>
                <a:gd name="T20" fmla="*/ 0 60000 65536"/>
                <a:gd name="T21" fmla="*/ 0 w 61"/>
                <a:gd name="T22" fmla="*/ 0 h 94"/>
                <a:gd name="T23" fmla="*/ 61 w 61"/>
                <a:gd name="T24" fmla="*/ 94 h 9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1" h="94">
                  <a:moveTo>
                    <a:pt x="20" y="94"/>
                  </a:moveTo>
                  <a:lnTo>
                    <a:pt x="0" y="10"/>
                  </a:lnTo>
                  <a:lnTo>
                    <a:pt x="40" y="0"/>
                  </a:lnTo>
                  <a:lnTo>
                    <a:pt x="61" y="83"/>
                  </a:lnTo>
                  <a:lnTo>
                    <a:pt x="20" y="94"/>
                  </a:lnTo>
                  <a:close/>
                </a:path>
              </a:pathLst>
            </a:custGeom>
            <a:solidFill>
              <a:schemeClr val="folHlink"/>
            </a:solidFill>
            <a:ln w="9525">
              <a:solidFill>
                <a:schemeClr val="tx1"/>
              </a:solidFill>
              <a:round/>
              <a:headEnd/>
              <a:tailEnd/>
            </a:ln>
          </p:spPr>
          <p:txBody>
            <a:bodyPr/>
            <a:lstStyle/>
            <a:p>
              <a:endParaRPr lang="en-US"/>
            </a:p>
          </p:txBody>
        </p:sp>
        <p:sp>
          <p:nvSpPr>
            <p:cNvPr id="80979" name="Freeform 480"/>
            <p:cNvSpPr>
              <a:spLocks/>
            </p:cNvSpPr>
            <p:nvPr/>
          </p:nvSpPr>
          <p:spPr bwMode="black">
            <a:xfrm>
              <a:off x="2799" y="2029"/>
              <a:ext cx="16" cy="24"/>
            </a:xfrm>
            <a:custGeom>
              <a:avLst/>
              <a:gdLst>
                <a:gd name="T0" fmla="*/ 0 w 63"/>
                <a:gd name="T1" fmla="*/ 0 h 94"/>
                <a:gd name="T2" fmla="*/ 0 w 63"/>
                <a:gd name="T3" fmla="*/ 0 h 94"/>
                <a:gd name="T4" fmla="*/ 0 w 63"/>
                <a:gd name="T5" fmla="*/ 0 h 94"/>
                <a:gd name="T6" fmla="*/ 0 w 63"/>
                <a:gd name="T7" fmla="*/ 0 h 94"/>
                <a:gd name="T8" fmla="*/ 0 w 63"/>
                <a:gd name="T9" fmla="*/ 0 h 94"/>
                <a:gd name="T10" fmla="*/ 0 w 63"/>
                <a:gd name="T11" fmla="*/ 0 h 94"/>
                <a:gd name="T12" fmla="*/ 0 w 63"/>
                <a:gd name="T13" fmla="*/ 0 h 94"/>
                <a:gd name="T14" fmla="*/ 0 60000 65536"/>
                <a:gd name="T15" fmla="*/ 0 60000 65536"/>
                <a:gd name="T16" fmla="*/ 0 60000 65536"/>
                <a:gd name="T17" fmla="*/ 0 60000 65536"/>
                <a:gd name="T18" fmla="*/ 0 60000 65536"/>
                <a:gd name="T19" fmla="*/ 0 60000 65536"/>
                <a:gd name="T20" fmla="*/ 0 60000 65536"/>
                <a:gd name="T21" fmla="*/ 0 w 63"/>
                <a:gd name="T22" fmla="*/ 0 h 94"/>
                <a:gd name="T23" fmla="*/ 63 w 63"/>
                <a:gd name="T24" fmla="*/ 94 h 9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3" h="94">
                  <a:moveTo>
                    <a:pt x="23" y="94"/>
                  </a:moveTo>
                  <a:lnTo>
                    <a:pt x="0" y="11"/>
                  </a:lnTo>
                  <a:lnTo>
                    <a:pt x="1" y="13"/>
                  </a:lnTo>
                  <a:lnTo>
                    <a:pt x="39" y="0"/>
                  </a:lnTo>
                  <a:lnTo>
                    <a:pt x="40" y="1"/>
                  </a:lnTo>
                  <a:lnTo>
                    <a:pt x="63" y="84"/>
                  </a:lnTo>
                  <a:lnTo>
                    <a:pt x="23" y="94"/>
                  </a:lnTo>
                  <a:close/>
                </a:path>
              </a:pathLst>
            </a:custGeom>
            <a:solidFill>
              <a:schemeClr val="folHlink"/>
            </a:solidFill>
            <a:ln w="9525">
              <a:solidFill>
                <a:schemeClr val="tx1"/>
              </a:solidFill>
              <a:round/>
              <a:headEnd/>
              <a:tailEnd/>
            </a:ln>
          </p:spPr>
          <p:txBody>
            <a:bodyPr/>
            <a:lstStyle/>
            <a:p>
              <a:endParaRPr lang="en-US"/>
            </a:p>
          </p:txBody>
        </p:sp>
        <p:sp>
          <p:nvSpPr>
            <p:cNvPr id="80980" name="Freeform 481"/>
            <p:cNvSpPr>
              <a:spLocks/>
            </p:cNvSpPr>
            <p:nvPr/>
          </p:nvSpPr>
          <p:spPr bwMode="black">
            <a:xfrm>
              <a:off x="2793" y="2009"/>
              <a:ext cx="16" cy="24"/>
            </a:xfrm>
            <a:custGeom>
              <a:avLst/>
              <a:gdLst>
                <a:gd name="T0" fmla="*/ 0 w 63"/>
                <a:gd name="T1" fmla="*/ 0 h 95"/>
                <a:gd name="T2" fmla="*/ 0 w 63"/>
                <a:gd name="T3" fmla="*/ 0 h 95"/>
                <a:gd name="T4" fmla="*/ 0 w 63"/>
                <a:gd name="T5" fmla="*/ 0 h 95"/>
                <a:gd name="T6" fmla="*/ 0 w 63"/>
                <a:gd name="T7" fmla="*/ 0 h 95"/>
                <a:gd name="T8" fmla="*/ 0 w 63"/>
                <a:gd name="T9" fmla="*/ 0 h 95"/>
                <a:gd name="T10" fmla="*/ 0 w 63"/>
                <a:gd name="T11" fmla="*/ 0 h 95"/>
                <a:gd name="T12" fmla="*/ 0 w 63"/>
                <a:gd name="T13" fmla="*/ 0 h 95"/>
                <a:gd name="T14" fmla="*/ 0 60000 65536"/>
                <a:gd name="T15" fmla="*/ 0 60000 65536"/>
                <a:gd name="T16" fmla="*/ 0 60000 65536"/>
                <a:gd name="T17" fmla="*/ 0 60000 65536"/>
                <a:gd name="T18" fmla="*/ 0 60000 65536"/>
                <a:gd name="T19" fmla="*/ 0 60000 65536"/>
                <a:gd name="T20" fmla="*/ 0 60000 65536"/>
                <a:gd name="T21" fmla="*/ 0 w 63"/>
                <a:gd name="T22" fmla="*/ 0 h 95"/>
                <a:gd name="T23" fmla="*/ 63 w 63"/>
                <a:gd name="T24" fmla="*/ 95 h 9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3" h="95">
                  <a:moveTo>
                    <a:pt x="25" y="95"/>
                  </a:moveTo>
                  <a:lnTo>
                    <a:pt x="0" y="13"/>
                  </a:lnTo>
                  <a:lnTo>
                    <a:pt x="38" y="0"/>
                  </a:lnTo>
                  <a:lnTo>
                    <a:pt x="63" y="82"/>
                  </a:lnTo>
                  <a:lnTo>
                    <a:pt x="25" y="95"/>
                  </a:lnTo>
                  <a:close/>
                </a:path>
              </a:pathLst>
            </a:custGeom>
            <a:solidFill>
              <a:schemeClr val="folHlink"/>
            </a:solidFill>
            <a:ln w="9525">
              <a:solidFill>
                <a:schemeClr val="tx1"/>
              </a:solidFill>
              <a:round/>
              <a:headEnd/>
              <a:tailEnd/>
            </a:ln>
          </p:spPr>
          <p:txBody>
            <a:bodyPr/>
            <a:lstStyle/>
            <a:p>
              <a:endParaRPr lang="en-US"/>
            </a:p>
          </p:txBody>
        </p:sp>
        <p:sp>
          <p:nvSpPr>
            <p:cNvPr id="80981" name="Freeform 482"/>
            <p:cNvSpPr>
              <a:spLocks/>
            </p:cNvSpPr>
            <p:nvPr/>
          </p:nvSpPr>
          <p:spPr bwMode="black">
            <a:xfrm>
              <a:off x="2786" y="1988"/>
              <a:ext cx="16" cy="24"/>
            </a:xfrm>
            <a:custGeom>
              <a:avLst/>
              <a:gdLst>
                <a:gd name="T0" fmla="*/ 0 w 65"/>
                <a:gd name="T1" fmla="*/ 0 h 96"/>
                <a:gd name="T2" fmla="*/ 0 w 65"/>
                <a:gd name="T3" fmla="*/ 0 h 96"/>
                <a:gd name="T4" fmla="*/ 0 w 65"/>
                <a:gd name="T5" fmla="*/ 0 h 96"/>
                <a:gd name="T6" fmla="*/ 0 w 65"/>
                <a:gd name="T7" fmla="*/ 0 h 96"/>
                <a:gd name="T8" fmla="*/ 0 w 65"/>
                <a:gd name="T9" fmla="*/ 0 h 96"/>
                <a:gd name="T10" fmla="*/ 0 w 65"/>
                <a:gd name="T11" fmla="*/ 0 h 96"/>
                <a:gd name="T12" fmla="*/ 0 w 65"/>
                <a:gd name="T13" fmla="*/ 0 h 96"/>
                <a:gd name="T14" fmla="*/ 0 60000 65536"/>
                <a:gd name="T15" fmla="*/ 0 60000 65536"/>
                <a:gd name="T16" fmla="*/ 0 60000 65536"/>
                <a:gd name="T17" fmla="*/ 0 60000 65536"/>
                <a:gd name="T18" fmla="*/ 0 60000 65536"/>
                <a:gd name="T19" fmla="*/ 0 60000 65536"/>
                <a:gd name="T20" fmla="*/ 0 60000 65536"/>
                <a:gd name="T21" fmla="*/ 0 w 65"/>
                <a:gd name="T22" fmla="*/ 0 h 96"/>
                <a:gd name="T23" fmla="*/ 65 w 65"/>
                <a:gd name="T24" fmla="*/ 96 h 9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5" h="96">
                  <a:moveTo>
                    <a:pt x="27" y="96"/>
                  </a:moveTo>
                  <a:lnTo>
                    <a:pt x="0" y="14"/>
                  </a:lnTo>
                  <a:lnTo>
                    <a:pt x="0" y="15"/>
                  </a:lnTo>
                  <a:lnTo>
                    <a:pt x="38" y="0"/>
                  </a:lnTo>
                  <a:lnTo>
                    <a:pt x="38" y="1"/>
                  </a:lnTo>
                  <a:lnTo>
                    <a:pt x="65" y="83"/>
                  </a:lnTo>
                  <a:lnTo>
                    <a:pt x="27" y="96"/>
                  </a:lnTo>
                  <a:close/>
                </a:path>
              </a:pathLst>
            </a:custGeom>
            <a:solidFill>
              <a:schemeClr val="folHlink"/>
            </a:solidFill>
            <a:ln w="9525">
              <a:solidFill>
                <a:schemeClr val="tx1"/>
              </a:solidFill>
              <a:round/>
              <a:headEnd/>
              <a:tailEnd/>
            </a:ln>
          </p:spPr>
          <p:txBody>
            <a:bodyPr/>
            <a:lstStyle/>
            <a:p>
              <a:endParaRPr lang="en-US"/>
            </a:p>
          </p:txBody>
        </p:sp>
        <p:sp>
          <p:nvSpPr>
            <p:cNvPr id="80982" name="Freeform 483"/>
            <p:cNvSpPr>
              <a:spLocks/>
            </p:cNvSpPr>
            <p:nvPr/>
          </p:nvSpPr>
          <p:spPr bwMode="black">
            <a:xfrm>
              <a:off x="2779" y="1968"/>
              <a:ext cx="17" cy="24"/>
            </a:xfrm>
            <a:custGeom>
              <a:avLst/>
              <a:gdLst>
                <a:gd name="T0" fmla="*/ 0 w 69"/>
                <a:gd name="T1" fmla="*/ 0 h 96"/>
                <a:gd name="T2" fmla="*/ 0 w 69"/>
                <a:gd name="T3" fmla="*/ 0 h 96"/>
                <a:gd name="T4" fmla="*/ 0 w 69"/>
                <a:gd name="T5" fmla="*/ 0 h 96"/>
                <a:gd name="T6" fmla="*/ 0 w 69"/>
                <a:gd name="T7" fmla="*/ 0 h 96"/>
                <a:gd name="T8" fmla="*/ 0 w 69"/>
                <a:gd name="T9" fmla="*/ 0 h 96"/>
                <a:gd name="T10" fmla="*/ 0 w 69"/>
                <a:gd name="T11" fmla="*/ 0 h 96"/>
                <a:gd name="T12" fmla="*/ 0 w 69"/>
                <a:gd name="T13" fmla="*/ 0 h 96"/>
                <a:gd name="T14" fmla="*/ 0 60000 65536"/>
                <a:gd name="T15" fmla="*/ 0 60000 65536"/>
                <a:gd name="T16" fmla="*/ 0 60000 65536"/>
                <a:gd name="T17" fmla="*/ 0 60000 65536"/>
                <a:gd name="T18" fmla="*/ 0 60000 65536"/>
                <a:gd name="T19" fmla="*/ 0 60000 65536"/>
                <a:gd name="T20" fmla="*/ 0 60000 65536"/>
                <a:gd name="T21" fmla="*/ 0 w 69"/>
                <a:gd name="T22" fmla="*/ 0 h 96"/>
                <a:gd name="T23" fmla="*/ 69 w 69"/>
                <a:gd name="T24" fmla="*/ 96 h 9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9" h="96">
                  <a:moveTo>
                    <a:pt x="31" y="96"/>
                  </a:moveTo>
                  <a:lnTo>
                    <a:pt x="0" y="16"/>
                  </a:lnTo>
                  <a:lnTo>
                    <a:pt x="38" y="0"/>
                  </a:lnTo>
                  <a:lnTo>
                    <a:pt x="69" y="81"/>
                  </a:lnTo>
                  <a:lnTo>
                    <a:pt x="31" y="96"/>
                  </a:lnTo>
                  <a:close/>
                </a:path>
              </a:pathLst>
            </a:custGeom>
            <a:solidFill>
              <a:schemeClr val="folHlink"/>
            </a:solidFill>
            <a:ln w="9525">
              <a:solidFill>
                <a:schemeClr val="tx1"/>
              </a:solidFill>
              <a:round/>
              <a:headEnd/>
              <a:tailEnd/>
            </a:ln>
          </p:spPr>
          <p:txBody>
            <a:bodyPr/>
            <a:lstStyle/>
            <a:p>
              <a:endParaRPr lang="en-US"/>
            </a:p>
          </p:txBody>
        </p:sp>
        <p:sp>
          <p:nvSpPr>
            <p:cNvPr id="80983" name="Freeform 484"/>
            <p:cNvSpPr>
              <a:spLocks/>
            </p:cNvSpPr>
            <p:nvPr/>
          </p:nvSpPr>
          <p:spPr bwMode="black">
            <a:xfrm>
              <a:off x="2770" y="1948"/>
              <a:ext cx="18" cy="24"/>
            </a:xfrm>
            <a:custGeom>
              <a:avLst/>
              <a:gdLst>
                <a:gd name="T0" fmla="*/ 0 w 71"/>
                <a:gd name="T1" fmla="*/ 0 h 95"/>
                <a:gd name="T2" fmla="*/ 0 w 71"/>
                <a:gd name="T3" fmla="*/ 0 h 95"/>
                <a:gd name="T4" fmla="*/ 0 w 71"/>
                <a:gd name="T5" fmla="*/ 0 h 95"/>
                <a:gd name="T6" fmla="*/ 0 w 71"/>
                <a:gd name="T7" fmla="*/ 0 h 95"/>
                <a:gd name="T8" fmla="*/ 0 w 71"/>
                <a:gd name="T9" fmla="*/ 0 h 95"/>
                <a:gd name="T10" fmla="*/ 0 w 71"/>
                <a:gd name="T11" fmla="*/ 0 h 95"/>
                <a:gd name="T12" fmla="*/ 0 w 71"/>
                <a:gd name="T13" fmla="*/ 0 h 95"/>
                <a:gd name="T14" fmla="*/ 0 60000 65536"/>
                <a:gd name="T15" fmla="*/ 0 60000 65536"/>
                <a:gd name="T16" fmla="*/ 0 60000 65536"/>
                <a:gd name="T17" fmla="*/ 0 60000 65536"/>
                <a:gd name="T18" fmla="*/ 0 60000 65536"/>
                <a:gd name="T19" fmla="*/ 0 60000 65536"/>
                <a:gd name="T20" fmla="*/ 0 60000 65536"/>
                <a:gd name="T21" fmla="*/ 0 w 71"/>
                <a:gd name="T22" fmla="*/ 0 h 95"/>
                <a:gd name="T23" fmla="*/ 71 w 71"/>
                <a:gd name="T24" fmla="*/ 95 h 9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1" h="95">
                  <a:moveTo>
                    <a:pt x="33" y="95"/>
                  </a:moveTo>
                  <a:lnTo>
                    <a:pt x="0" y="16"/>
                  </a:lnTo>
                  <a:lnTo>
                    <a:pt x="38" y="0"/>
                  </a:lnTo>
                  <a:lnTo>
                    <a:pt x="71" y="79"/>
                  </a:lnTo>
                  <a:lnTo>
                    <a:pt x="33" y="95"/>
                  </a:lnTo>
                  <a:close/>
                </a:path>
              </a:pathLst>
            </a:custGeom>
            <a:solidFill>
              <a:schemeClr val="folHlink"/>
            </a:solidFill>
            <a:ln w="9525">
              <a:solidFill>
                <a:schemeClr val="tx1"/>
              </a:solidFill>
              <a:round/>
              <a:headEnd/>
              <a:tailEnd/>
            </a:ln>
          </p:spPr>
          <p:txBody>
            <a:bodyPr/>
            <a:lstStyle/>
            <a:p>
              <a:endParaRPr lang="en-US"/>
            </a:p>
          </p:txBody>
        </p:sp>
        <p:sp>
          <p:nvSpPr>
            <p:cNvPr id="80984" name="Freeform 485"/>
            <p:cNvSpPr>
              <a:spLocks/>
            </p:cNvSpPr>
            <p:nvPr/>
          </p:nvSpPr>
          <p:spPr bwMode="black">
            <a:xfrm>
              <a:off x="2762" y="1928"/>
              <a:ext cx="18" cy="24"/>
            </a:xfrm>
            <a:custGeom>
              <a:avLst/>
              <a:gdLst>
                <a:gd name="T0" fmla="*/ 0 w 72"/>
                <a:gd name="T1" fmla="*/ 0 h 96"/>
                <a:gd name="T2" fmla="*/ 0 w 72"/>
                <a:gd name="T3" fmla="*/ 0 h 96"/>
                <a:gd name="T4" fmla="*/ 0 w 72"/>
                <a:gd name="T5" fmla="*/ 0 h 96"/>
                <a:gd name="T6" fmla="*/ 0 w 72"/>
                <a:gd name="T7" fmla="*/ 0 h 96"/>
                <a:gd name="T8" fmla="*/ 0 w 72"/>
                <a:gd name="T9" fmla="*/ 0 h 96"/>
                <a:gd name="T10" fmla="*/ 0 w 72"/>
                <a:gd name="T11" fmla="*/ 0 h 96"/>
                <a:gd name="T12" fmla="*/ 0 w 72"/>
                <a:gd name="T13" fmla="*/ 0 h 96"/>
                <a:gd name="T14" fmla="*/ 0 60000 65536"/>
                <a:gd name="T15" fmla="*/ 0 60000 65536"/>
                <a:gd name="T16" fmla="*/ 0 60000 65536"/>
                <a:gd name="T17" fmla="*/ 0 60000 65536"/>
                <a:gd name="T18" fmla="*/ 0 60000 65536"/>
                <a:gd name="T19" fmla="*/ 0 60000 65536"/>
                <a:gd name="T20" fmla="*/ 0 60000 65536"/>
                <a:gd name="T21" fmla="*/ 0 w 72"/>
                <a:gd name="T22" fmla="*/ 0 h 96"/>
                <a:gd name="T23" fmla="*/ 72 w 72"/>
                <a:gd name="T24" fmla="*/ 96 h 9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2" h="96">
                  <a:moveTo>
                    <a:pt x="34" y="96"/>
                  </a:moveTo>
                  <a:lnTo>
                    <a:pt x="0" y="16"/>
                  </a:lnTo>
                  <a:lnTo>
                    <a:pt x="0" y="18"/>
                  </a:lnTo>
                  <a:lnTo>
                    <a:pt x="38" y="0"/>
                  </a:lnTo>
                  <a:lnTo>
                    <a:pt x="38" y="1"/>
                  </a:lnTo>
                  <a:lnTo>
                    <a:pt x="72" y="80"/>
                  </a:lnTo>
                  <a:lnTo>
                    <a:pt x="34" y="96"/>
                  </a:lnTo>
                  <a:close/>
                </a:path>
              </a:pathLst>
            </a:custGeom>
            <a:solidFill>
              <a:schemeClr val="folHlink"/>
            </a:solidFill>
            <a:ln w="9525">
              <a:solidFill>
                <a:schemeClr val="tx1"/>
              </a:solidFill>
              <a:round/>
              <a:headEnd/>
              <a:tailEnd/>
            </a:ln>
          </p:spPr>
          <p:txBody>
            <a:bodyPr/>
            <a:lstStyle/>
            <a:p>
              <a:endParaRPr lang="en-US"/>
            </a:p>
          </p:txBody>
        </p:sp>
        <p:sp>
          <p:nvSpPr>
            <p:cNvPr id="80985" name="Freeform 486"/>
            <p:cNvSpPr>
              <a:spLocks/>
            </p:cNvSpPr>
            <p:nvPr/>
          </p:nvSpPr>
          <p:spPr bwMode="black">
            <a:xfrm>
              <a:off x="2753" y="1908"/>
              <a:ext cx="18" cy="25"/>
            </a:xfrm>
            <a:custGeom>
              <a:avLst/>
              <a:gdLst>
                <a:gd name="T0" fmla="*/ 0 w 75"/>
                <a:gd name="T1" fmla="*/ 0 h 97"/>
                <a:gd name="T2" fmla="*/ 0 w 75"/>
                <a:gd name="T3" fmla="*/ 0 h 97"/>
                <a:gd name="T4" fmla="*/ 0 w 75"/>
                <a:gd name="T5" fmla="*/ 0 h 97"/>
                <a:gd name="T6" fmla="*/ 0 w 75"/>
                <a:gd name="T7" fmla="*/ 0 h 97"/>
                <a:gd name="T8" fmla="*/ 0 w 75"/>
                <a:gd name="T9" fmla="*/ 0 h 97"/>
                <a:gd name="T10" fmla="*/ 0 w 75"/>
                <a:gd name="T11" fmla="*/ 0 h 97"/>
                <a:gd name="T12" fmla="*/ 0 w 75"/>
                <a:gd name="T13" fmla="*/ 0 h 97"/>
                <a:gd name="T14" fmla="*/ 0 60000 65536"/>
                <a:gd name="T15" fmla="*/ 0 60000 65536"/>
                <a:gd name="T16" fmla="*/ 0 60000 65536"/>
                <a:gd name="T17" fmla="*/ 0 60000 65536"/>
                <a:gd name="T18" fmla="*/ 0 60000 65536"/>
                <a:gd name="T19" fmla="*/ 0 60000 65536"/>
                <a:gd name="T20" fmla="*/ 0 60000 65536"/>
                <a:gd name="T21" fmla="*/ 0 w 75"/>
                <a:gd name="T22" fmla="*/ 0 h 97"/>
                <a:gd name="T23" fmla="*/ 75 w 75"/>
                <a:gd name="T24" fmla="*/ 97 h 9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5" h="97">
                  <a:moveTo>
                    <a:pt x="37" y="97"/>
                  </a:moveTo>
                  <a:lnTo>
                    <a:pt x="0" y="19"/>
                  </a:lnTo>
                  <a:lnTo>
                    <a:pt x="1" y="20"/>
                  </a:lnTo>
                  <a:lnTo>
                    <a:pt x="37" y="0"/>
                  </a:lnTo>
                  <a:lnTo>
                    <a:pt x="38" y="1"/>
                  </a:lnTo>
                  <a:lnTo>
                    <a:pt x="75" y="79"/>
                  </a:lnTo>
                  <a:lnTo>
                    <a:pt x="37" y="97"/>
                  </a:lnTo>
                  <a:close/>
                </a:path>
              </a:pathLst>
            </a:custGeom>
            <a:solidFill>
              <a:schemeClr val="folHlink"/>
            </a:solidFill>
            <a:ln w="9525">
              <a:solidFill>
                <a:schemeClr val="tx1"/>
              </a:solidFill>
              <a:round/>
              <a:headEnd/>
              <a:tailEnd/>
            </a:ln>
          </p:spPr>
          <p:txBody>
            <a:bodyPr/>
            <a:lstStyle/>
            <a:p>
              <a:endParaRPr lang="en-US"/>
            </a:p>
          </p:txBody>
        </p:sp>
        <p:sp>
          <p:nvSpPr>
            <p:cNvPr id="80986" name="Freeform 487"/>
            <p:cNvSpPr>
              <a:spLocks/>
            </p:cNvSpPr>
            <p:nvPr/>
          </p:nvSpPr>
          <p:spPr bwMode="black">
            <a:xfrm>
              <a:off x="2743" y="1890"/>
              <a:ext cx="19" cy="23"/>
            </a:xfrm>
            <a:custGeom>
              <a:avLst/>
              <a:gdLst>
                <a:gd name="T0" fmla="*/ 0 w 75"/>
                <a:gd name="T1" fmla="*/ 0 h 96"/>
                <a:gd name="T2" fmla="*/ 0 w 75"/>
                <a:gd name="T3" fmla="*/ 0 h 96"/>
                <a:gd name="T4" fmla="*/ 0 w 75"/>
                <a:gd name="T5" fmla="*/ 0 h 96"/>
                <a:gd name="T6" fmla="*/ 0 w 75"/>
                <a:gd name="T7" fmla="*/ 0 h 96"/>
                <a:gd name="T8" fmla="*/ 0 w 75"/>
                <a:gd name="T9" fmla="*/ 0 h 96"/>
                <a:gd name="T10" fmla="*/ 0 w 75"/>
                <a:gd name="T11" fmla="*/ 0 h 96"/>
                <a:gd name="T12" fmla="*/ 0 w 75"/>
                <a:gd name="T13" fmla="*/ 0 h 96"/>
                <a:gd name="T14" fmla="*/ 0 60000 65536"/>
                <a:gd name="T15" fmla="*/ 0 60000 65536"/>
                <a:gd name="T16" fmla="*/ 0 60000 65536"/>
                <a:gd name="T17" fmla="*/ 0 60000 65536"/>
                <a:gd name="T18" fmla="*/ 0 60000 65536"/>
                <a:gd name="T19" fmla="*/ 0 60000 65536"/>
                <a:gd name="T20" fmla="*/ 0 60000 65536"/>
                <a:gd name="T21" fmla="*/ 0 w 75"/>
                <a:gd name="T22" fmla="*/ 0 h 96"/>
                <a:gd name="T23" fmla="*/ 75 w 75"/>
                <a:gd name="T24" fmla="*/ 96 h 9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5" h="96">
                  <a:moveTo>
                    <a:pt x="39" y="96"/>
                  </a:moveTo>
                  <a:lnTo>
                    <a:pt x="0" y="21"/>
                  </a:lnTo>
                  <a:lnTo>
                    <a:pt x="35" y="0"/>
                  </a:lnTo>
                  <a:lnTo>
                    <a:pt x="75" y="76"/>
                  </a:lnTo>
                  <a:lnTo>
                    <a:pt x="39" y="96"/>
                  </a:lnTo>
                  <a:close/>
                </a:path>
              </a:pathLst>
            </a:custGeom>
            <a:solidFill>
              <a:schemeClr val="folHlink"/>
            </a:solidFill>
            <a:ln w="9525">
              <a:solidFill>
                <a:schemeClr val="tx1"/>
              </a:solidFill>
              <a:round/>
              <a:headEnd/>
              <a:tailEnd/>
            </a:ln>
          </p:spPr>
          <p:txBody>
            <a:bodyPr/>
            <a:lstStyle/>
            <a:p>
              <a:endParaRPr lang="en-US"/>
            </a:p>
          </p:txBody>
        </p:sp>
        <p:sp>
          <p:nvSpPr>
            <p:cNvPr id="80987" name="Freeform 488"/>
            <p:cNvSpPr>
              <a:spLocks/>
            </p:cNvSpPr>
            <p:nvPr/>
          </p:nvSpPr>
          <p:spPr bwMode="black">
            <a:xfrm>
              <a:off x="2732" y="1871"/>
              <a:ext cx="20" cy="24"/>
            </a:xfrm>
            <a:custGeom>
              <a:avLst/>
              <a:gdLst>
                <a:gd name="T0" fmla="*/ 0 w 77"/>
                <a:gd name="T1" fmla="*/ 0 h 96"/>
                <a:gd name="T2" fmla="*/ 0 w 77"/>
                <a:gd name="T3" fmla="*/ 0 h 96"/>
                <a:gd name="T4" fmla="*/ 0 w 77"/>
                <a:gd name="T5" fmla="*/ 0 h 96"/>
                <a:gd name="T6" fmla="*/ 0 w 77"/>
                <a:gd name="T7" fmla="*/ 0 h 96"/>
                <a:gd name="T8" fmla="*/ 0 w 77"/>
                <a:gd name="T9" fmla="*/ 0 h 96"/>
                <a:gd name="T10" fmla="*/ 0 w 77"/>
                <a:gd name="T11" fmla="*/ 0 h 96"/>
                <a:gd name="T12" fmla="*/ 0 w 77"/>
                <a:gd name="T13" fmla="*/ 0 h 96"/>
                <a:gd name="T14" fmla="*/ 0 60000 65536"/>
                <a:gd name="T15" fmla="*/ 0 60000 65536"/>
                <a:gd name="T16" fmla="*/ 0 60000 65536"/>
                <a:gd name="T17" fmla="*/ 0 60000 65536"/>
                <a:gd name="T18" fmla="*/ 0 60000 65536"/>
                <a:gd name="T19" fmla="*/ 0 60000 65536"/>
                <a:gd name="T20" fmla="*/ 0 60000 65536"/>
                <a:gd name="T21" fmla="*/ 0 w 77"/>
                <a:gd name="T22" fmla="*/ 0 h 96"/>
                <a:gd name="T23" fmla="*/ 77 w 77"/>
                <a:gd name="T24" fmla="*/ 96 h 9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7" h="96">
                  <a:moveTo>
                    <a:pt x="42" y="96"/>
                  </a:moveTo>
                  <a:lnTo>
                    <a:pt x="0" y="20"/>
                  </a:lnTo>
                  <a:lnTo>
                    <a:pt x="36" y="0"/>
                  </a:lnTo>
                  <a:lnTo>
                    <a:pt x="77" y="75"/>
                  </a:lnTo>
                  <a:lnTo>
                    <a:pt x="42" y="96"/>
                  </a:lnTo>
                  <a:close/>
                </a:path>
              </a:pathLst>
            </a:custGeom>
            <a:solidFill>
              <a:schemeClr val="folHlink"/>
            </a:solidFill>
            <a:ln w="9525">
              <a:solidFill>
                <a:schemeClr val="tx1"/>
              </a:solidFill>
              <a:round/>
              <a:headEnd/>
              <a:tailEnd/>
            </a:ln>
          </p:spPr>
          <p:txBody>
            <a:bodyPr/>
            <a:lstStyle/>
            <a:p>
              <a:endParaRPr lang="en-US"/>
            </a:p>
          </p:txBody>
        </p:sp>
        <p:sp>
          <p:nvSpPr>
            <p:cNvPr id="80988" name="Freeform 489"/>
            <p:cNvSpPr>
              <a:spLocks/>
            </p:cNvSpPr>
            <p:nvPr/>
          </p:nvSpPr>
          <p:spPr bwMode="black">
            <a:xfrm>
              <a:off x="2722" y="1852"/>
              <a:ext cx="19" cy="24"/>
            </a:xfrm>
            <a:custGeom>
              <a:avLst/>
              <a:gdLst>
                <a:gd name="T0" fmla="*/ 0 w 79"/>
                <a:gd name="T1" fmla="*/ 0 h 96"/>
                <a:gd name="T2" fmla="*/ 0 w 79"/>
                <a:gd name="T3" fmla="*/ 0 h 96"/>
                <a:gd name="T4" fmla="*/ 0 w 79"/>
                <a:gd name="T5" fmla="*/ 0 h 96"/>
                <a:gd name="T6" fmla="*/ 0 w 79"/>
                <a:gd name="T7" fmla="*/ 0 h 96"/>
                <a:gd name="T8" fmla="*/ 0 w 79"/>
                <a:gd name="T9" fmla="*/ 0 h 96"/>
                <a:gd name="T10" fmla="*/ 0 w 79"/>
                <a:gd name="T11" fmla="*/ 0 h 96"/>
                <a:gd name="T12" fmla="*/ 0 w 79"/>
                <a:gd name="T13" fmla="*/ 0 h 96"/>
                <a:gd name="T14" fmla="*/ 0 60000 65536"/>
                <a:gd name="T15" fmla="*/ 0 60000 65536"/>
                <a:gd name="T16" fmla="*/ 0 60000 65536"/>
                <a:gd name="T17" fmla="*/ 0 60000 65536"/>
                <a:gd name="T18" fmla="*/ 0 60000 65536"/>
                <a:gd name="T19" fmla="*/ 0 60000 65536"/>
                <a:gd name="T20" fmla="*/ 0 60000 65536"/>
                <a:gd name="T21" fmla="*/ 0 w 79"/>
                <a:gd name="T22" fmla="*/ 0 h 96"/>
                <a:gd name="T23" fmla="*/ 79 w 79"/>
                <a:gd name="T24" fmla="*/ 96 h 9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9" h="96">
                  <a:moveTo>
                    <a:pt x="43" y="96"/>
                  </a:moveTo>
                  <a:lnTo>
                    <a:pt x="0" y="22"/>
                  </a:lnTo>
                  <a:lnTo>
                    <a:pt x="0" y="23"/>
                  </a:lnTo>
                  <a:lnTo>
                    <a:pt x="35" y="0"/>
                  </a:lnTo>
                  <a:lnTo>
                    <a:pt x="35" y="2"/>
                  </a:lnTo>
                  <a:lnTo>
                    <a:pt x="79" y="76"/>
                  </a:lnTo>
                  <a:lnTo>
                    <a:pt x="43" y="96"/>
                  </a:lnTo>
                  <a:close/>
                </a:path>
              </a:pathLst>
            </a:custGeom>
            <a:solidFill>
              <a:schemeClr val="folHlink"/>
            </a:solidFill>
            <a:ln w="9525">
              <a:solidFill>
                <a:schemeClr val="tx1"/>
              </a:solidFill>
              <a:round/>
              <a:headEnd/>
              <a:tailEnd/>
            </a:ln>
          </p:spPr>
          <p:txBody>
            <a:bodyPr/>
            <a:lstStyle/>
            <a:p>
              <a:endParaRPr lang="en-US"/>
            </a:p>
          </p:txBody>
        </p:sp>
        <p:sp>
          <p:nvSpPr>
            <p:cNvPr id="80989" name="Freeform 490"/>
            <p:cNvSpPr>
              <a:spLocks/>
            </p:cNvSpPr>
            <p:nvPr/>
          </p:nvSpPr>
          <p:spPr bwMode="black">
            <a:xfrm>
              <a:off x="2710" y="1834"/>
              <a:ext cx="21" cy="24"/>
            </a:xfrm>
            <a:custGeom>
              <a:avLst/>
              <a:gdLst>
                <a:gd name="T0" fmla="*/ 0 w 81"/>
                <a:gd name="T1" fmla="*/ 0 h 96"/>
                <a:gd name="T2" fmla="*/ 0 w 81"/>
                <a:gd name="T3" fmla="*/ 0 h 96"/>
                <a:gd name="T4" fmla="*/ 0 w 81"/>
                <a:gd name="T5" fmla="*/ 0 h 96"/>
                <a:gd name="T6" fmla="*/ 0 w 81"/>
                <a:gd name="T7" fmla="*/ 0 h 96"/>
                <a:gd name="T8" fmla="*/ 0 w 81"/>
                <a:gd name="T9" fmla="*/ 0 h 96"/>
                <a:gd name="T10" fmla="*/ 0 w 81"/>
                <a:gd name="T11" fmla="*/ 0 h 96"/>
                <a:gd name="T12" fmla="*/ 0 w 81"/>
                <a:gd name="T13" fmla="*/ 0 h 96"/>
                <a:gd name="T14" fmla="*/ 0 60000 65536"/>
                <a:gd name="T15" fmla="*/ 0 60000 65536"/>
                <a:gd name="T16" fmla="*/ 0 60000 65536"/>
                <a:gd name="T17" fmla="*/ 0 60000 65536"/>
                <a:gd name="T18" fmla="*/ 0 60000 65536"/>
                <a:gd name="T19" fmla="*/ 0 60000 65536"/>
                <a:gd name="T20" fmla="*/ 0 60000 65536"/>
                <a:gd name="T21" fmla="*/ 0 w 81"/>
                <a:gd name="T22" fmla="*/ 0 h 96"/>
                <a:gd name="T23" fmla="*/ 81 w 81"/>
                <a:gd name="T24" fmla="*/ 96 h 9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1" h="96">
                  <a:moveTo>
                    <a:pt x="46" y="96"/>
                  </a:moveTo>
                  <a:lnTo>
                    <a:pt x="0" y="23"/>
                  </a:lnTo>
                  <a:lnTo>
                    <a:pt x="1" y="23"/>
                  </a:lnTo>
                  <a:lnTo>
                    <a:pt x="34" y="0"/>
                  </a:lnTo>
                  <a:lnTo>
                    <a:pt x="36" y="0"/>
                  </a:lnTo>
                  <a:lnTo>
                    <a:pt x="81" y="73"/>
                  </a:lnTo>
                  <a:lnTo>
                    <a:pt x="46" y="96"/>
                  </a:lnTo>
                  <a:close/>
                </a:path>
              </a:pathLst>
            </a:custGeom>
            <a:solidFill>
              <a:schemeClr val="folHlink"/>
            </a:solidFill>
            <a:ln w="9525">
              <a:solidFill>
                <a:schemeClr val="tx1"/>
              </a:solidFill>
              <a:round/>
              <a:headEnd/>
              <a:tailEnd/>
            </a:ln>
          </p:spPr>
          <p:txBody>
            <a:bodyPr/>
            <a:lstStyle/>
            <a:p>
              <a:endParaRPr lang="en-US"/>
            </a:p>
          </p:txBody>
        </p:sp>
        <p:sp>
          <p:nvSpPr>
            <p:cNvPr id="80990" name="Freeform 491"/>
            <p:cNvSpPr>
              <a:spLocks/>
            </p:cNvSpPr>
            <p:nvPr/>
          </p:nvSpPr>
          <p:spPr bwMode="black">
            <a:xfrm>
              <a:off x="2698" y="1816"/>
              <a:ext cx="21" cy="23"/>
            </a:xfrm>
            <a:custGeom>
              <a:avLst/>
              <a:gdLst>
                <a:gd name="T0" fmla="*/ 0 w 81"/>
                <a:gd name="T1" fmla="*/ 0 h 93"/>
                <a:gd name="T2" fmla="*/ 0 w 81"/>
                <a:gd name="T3" fmla="*/ 0 h 93"/>
                <a:gd name="T4" fmla="*/ 0 w 81"/>
                <a:gd name="T5" fmla="*/ 0 h 93"/>
                <a:gd name="T6" fmla="*/ 0 w 81"/>
                <a:gd name="T7" fmla="*/ 0 h 93"/>
                <a:gd name="T8" fmla="*/ 0 w 81"/>
                <a:gd name="T9" fmla="*/ 0 h 93"/>
                <a:gd name="T10" fmla="*/ 0 w 81"/>
                <a:gd name="T11" fmla="*/ 0 h 93"/>
                <a:gd name="T12" fmla="*/ 0 w 81"/>
                <a:gd name="T13" fmla="*/ 0 h 93"/>
                <a:gd name="T14" fmla="*/ 0 60000 65536"/>
                <a:gd name="T15" fmla="*/ 0 60000 65536"/>
                <a:gd name="T16" fmla="*/ 0 60000 65536"/>
                <a:gd name="T17" fmla="*/ 0 60000 65536"/>
                <a:gd name="T18" fmla="*/ 0 60000 65536"/>
                <a:gd name="T19" fmla="*/ 0 60000 65536"/>
                <a:gd name="T20" fmla="*/ 0 60000 65536"/>
                <a:gd name="T21" fmla="*/ 0 w 81"/>
                <a:gd name="T22" fmla="*/ 0 h 93"/>
                <a:gd name="T23" fmla="*/ 81 w 81"/>
                <a:gd name="T24" fmla="*/ 93 h 9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1" h="93">
                  <a:moveTo>
                    <a:pt x="48" y="93"/>
                  </a:moveTo>
                  <a:lnTo>
                    <a:pt x="0" y="23"/>
                  </a:lnTo>
                  <a:lnTo>
                    <a:pt x="33" y="0"/>
                  </a:lnTo>
                  <a:lnTo>
                    <a:pt x="81" y="70"/>
                  </a:lnTo>
                  <a:lnTo>
                    <a:pt x="48" y="93"/>
                  </a:lnTo>
                  <a:close/>
                </a:path>
              </a:pathLst>
            </a:custGeom>
            <a:solidFill>
              <a:schemeClr val="folHlink"/>
            </a:solidFill>
            <a:ln w="9525">
              <a:solidFill>
                <a:schemeClr val="tx1"/>
              </a:solidFill>
              <a:round/>
              <a:headEnd/>
              <a:tailEnd/>
            </a:ln>
          </p:spPr>
          <p:txBody>
            <a:bodyPr/>
            <a:lstStyle/>
            <a:p>
              <a:endParaRPr lang="en-US"/>
            </a:p>
          </p:txBody>
        </p:sp>
        <p:sp>
          <p:nvSpPr>
            <p:cNvPr id="80991" name="Freeform 492"/>
            <p:cNvSpPr>
              <a:spLocks/>
            </p:cNvSpPr>
            <p:nvPr/>
          </p:nvSpPr>
          <p:spPr bwMode="black">
            <a:xfrm>
              <a:off x="2686" y="1798"/>
              <a:ext cx="21" cy="24"/>
            </a:xfrm>
            <a:custGeom>
              <a:avLst/>
              <a:gdLst>
                <a:gd name="T0" fmla="*/ 0 w 83"/>
                <a:gd name="T1" fmla="*/ 0 h 94"/>
                <a:gd name="T2" fmla="*/ 0 w 83"/>
                <a:gd name="T3" fmla="*/ 0 h 94"/>
                <a:gd name="T4" fmla="*/ 0 w 83"/>
                <a:gd name="T5" fmla="*/ 0 h 94"/>
                <a:gd name="T6" fmla="*/ 0 w 83"/>
                <a:gd name="T7" fmla="*/ 0 h 94"/>
                <a:gd name="T8" fmla="*/ 0 w 83"/>
                <a:gd name="T9" fmla="*/ 0 h 94"/>
                <a:gd name="T10" fmla="*/ 0 w 83"/>
                <a:gd name="T11" fmla="*/ 0 h 94"/>
                <a:gd name="T12" fmla="*/ 0 w 83"/>
                <a:gd name="T13" fmla="*/ 0 h 94"/>
                <a:gd name="T14" fmla="*/ 0 60000 65536"/>
                <a:gd name="T15" fmla="*/ 0 60000 65536"/>
                <a:gd name="T16" fmla="*/ 0 60000 65536"/>
                <a:gd name="T17" fmla="*/ 0 60000 65536"/>
                <a:gd name="T18" fmla="*/ 0 60000 65536"/>
                <a:gd name="T19" fmla="*/ 0 60000 65536"/>
                <a:gd name="T20" fmla="*/ 0 60000 65536"/>
                <a:gd name="T21" fmla="*/ 0 w 83"/>
                <a:gd name="T22" fmla="*/ 0 h 94"/>
                <a:gd name="T23" fmla="*/ 83 w 83"/>
                <a:gd name="T24" fmla="*/ 94 h 9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3" h="94">
                  <a:moveTo>
                    <a:pt x="50" y="94"/>
                  </a:moveTo>
                  <a:lnTo>
                    <a:pt x="0" y="24"/>
                  </a:lnTo>
                  <a:lnTo>
                    <a:pt x="0" y="25"/>
                  </a:lnTo>
                  <a:lnTo>
                    <a:pt x="33" y="0"/>
                  </a:lnTo>
                  <a:lnTo>
                    <a:pt x="33" y="1"/>
                  </a:lnTo>
                  <a:lnTo>
                    <a:pt x="83" y="71"/>
                  </a:lnTo>
                  <a:lnTo>
                    <a:pt x="50" y="94"/>
                  </a:lnTo>
                  <a:close/>
                </a:path>
              </a:pathLst>
            </a:custGeom>
            <a:solidFill>
              <a:schemeClr val="folHlink"/>
            </a:solidFill>
            <a:ln w="9525">
              <a:solidFill>
                <a:schemeClr val="tx1"/>
              </a:solidFill>
              <a:round/>
              <a:headEnd/>
              <a:tailEnd/>
            </a:ln>
          </p:spPr>
          <p:txBody>
            <a:bodyPr/>
            <a:lstStyle/>
            <a:p>
              <a:endParaRPr lang="en-US"/>
            </a:p>
          </p:txBody>
        </p:sp>
        <p:sp>
          <p:nvSpPr>
            <p:cNvPr id="80992" name="Freeform 493"/>
            <p:cNvSpPr>
              <a:spLocks/>
            </p:cNvSpPr>
            <p:nvPr/>
          </p:nvSpPr>
          <p:spPr bwMode="black">
            <a:xfrm>
              <a:off x="2673" y="1781"/>
              <a:ext cx="21" cy="24"/>
            </a:xfrm>
            <a:custGeom>
              <a:avLst/>
              <a:gdLst>
                <a:gd name="T0" fmla="*/ 0 w 85"/>
                <a:gd name="T1" fmla="*/ 0 h 93"/>
                <a:gd name="T2" fmla="*/ 0 w 85"/>
                <a:gd name="T3" fmla="*/ 0 h 93"/>
                <a:gd name="T4" fmla="*/ 0 w 85"/>
                <a:gd name="T5" fmla="*/ 0 h 93"/>
                <a:gd name="T6" fmla="*/ 0 w 85"/>
                <a:gd name="T7" fmla="*/ 0 h 93"/>
                <a:gd name="T8" fmla="*/ 0 w 85"/>
                <a:gd name="T9" fmla="*/ 0 h 93"/>
                <a:gd name="T10" fmla="*/ 0 60000 65536"/>
                <a:gd name="T11" fmla="*/ 0 60000 65536"/>
                <a:gd name="T12" fmla="*/ 0 60000 65536"/>
                <a:gd name="T13" fmla="*/ 0 60000 65536"/>
                <a:gd name="T14" fmla="*/ 0 60000 65536"/>
                <a:gd name="T15" fmla="*/ 0 w 85"/>
                <a:gd name="T16" fmla="*/ 0 h 93"/>
                <a:gd name="T17" fmla="*/ 85 w 85"/>
                <a:gd name="T18" fmla="*/ 93 h 93"/>
              </a:gdLst>
              <a:ahLst/>
              <a:cxnLst>
                <a:cxn ang="T10">
                  <a:pos x="T0" y="T1"/>
                </a:cxn>
                <a:cxn ang="T11">
                  <a:pos x="T2" y="T3"/>
                </a:cxn>
                <a:cxn ang="T12">
                  <a:pos x="T4" y="T5"/>
                </a:cxn>
                <a:cxn ang="T13">
                  <a:pos x="T6" y="T7"/>
                </a:cxn>
                <a:cxn ang="T14">
                  <a:pos x="T8" y="T9"/>
                </a:cxn>
              </a:cxnLst>
              <a:rect l="T15" t="T16" r="T17" b="T18"/>
              <a:pathLst>
                <a:path w="85" h="93">
                  <a:moveTo>
                    <a:pt x="52" y="93"/>
                  </a:moveTo>
                  <a:lnTo>
                    <a:pt x="0" y="25"/>
                  </a:lnTo>
                  <a:lnTo>
                    <a:pt x="33" y="0"/>
                  </a:lnTo>
                  <a:lnTo>
                    <a:pt x="85" y="68"/>
                  </a:lnTo>
                  <a:lnTo>
                    <a:pt x="52" y="93"/>
                  </a:lnTo>
                  <a:close/>
                </a:path>
              </a:pathLst>
            </a:custGeom>
            <a:solidFill>
              <a:schemeClr val="folHlink"/>
            </a:solidFill>
            <a:ln w="9525">
              <a:solidFill>
                <a:schemeClr val="tx1"/>
              </a:solidFill>
              <a:round/>
              <a:headEnd/>
              <a:tailEnd/>
            </a:ln>
          </p:spPr>
          <p:txBody>
            <a:bodyPr/>
            <a:lstStyle/>
            <a:p>
              <a:endParaRPr lang="en-US"/>
            </a:p>
          </p:txBody>
        </p:sp>
        <p:sp>
          <p:nvSpPr>
            <p:cNvPr id="80993" name="Freeform 494"/>
            <p:cNvSpPr>
              <a:spLocks/>
            </p:cNvSpPr>
            <p:nvPr/>
          </p:nvSpPr>
          <p:spPr bwMode="black">
            <a:xfrm>
              <a:off x="2677" y="1610"/>
              <a:ext cx="1077" cy="180"/>
            </a:xfrm>
            <a:custGeom>
              <a:avLst/>
              <a:gdLst>
                <a:gd name="T0" fmla="*/ 0 w 4312"/>
                <a:gd name="T1" fmla="*/ 0 h 717"/>
                <a:gd name="T2" fmla="*/ 0 w 4312"/>
                <a:gd name="T3" fmla="*/ 0 h 717"/>
                <a:gd name="T4" fmla="*/ 0 w 4312"/>
                <a:gd name="T5" fmla="*/ 0 h 717"/>
                <a:gd name="T6" fmla="*/ 0 w 4312"/>
                <a:gd name="T7" fmla="*/ 0 h 717"/>
                <a:gd name="T8" fmla="*/ 0 w 4312"/>
                <a:gd name="T9" fmla="*/ 0 h 717"/>
                <a:gd name="T10" fmla="*/ 0 60000 65536"/>
                <a:gd name="T11" fmla="*/ 0 60000 65536"/>
                <a:gd name="T12" fmla="*/ 0 60000 65536"/>
                <a:gd name="T13" fmla="*/ 0 60000 65536"/>
                <a:gd name="T14" fmla="*/ 0 60000 65536"/>
                <a:gd name="T15" fmla="*/ 0 w 4312"/>
                <a:gd name="T16" fmla="*/ 0 h 717"/>
                <a:gd name="T17" fmla="*/ 4312 w 4312"/>
                <a:gd name="T18" fmla="*/ 717 h 717"/>
              </a:gdLst>
              <a:ahLst/>
              <a:cxnLst>
                <a:cxn ang="T10">
                  <a:pos x="T0" y="T1"/>
                </a:cxn>
                <a:cxn ang="T11">
                  <a:pos x="T2" y="T3"/>
                </a:cxn>
                <a:cxn ang="T12">
                  <a:pos x="T4" y="T5"/>
                </a:cxn>
                <a:cxn ang="T13">
                  <a:pos x="T6" y="T7"/>
                </a:cxn>
                <a:cxn ang="T14">
                  <a:pos x="T8" y="T9"/>
                </a:cxn>
              </a:cxnLst>
              <a:rect l="T15" t="T16" r="T17" b="T18"/>
              <a:pathLst>
                <a:path w="4312" h="717">
                  <a:moveTo>
                    <a:pt x="0" y="676"/>
                  </a:moveTo>
                  <a:lnTo>
                    <a:pt x="4307" y="0"/>
                  </a:lnTo>
                  <a:lnTo>
                    <a:pt x="4312" y="41"/>
                  </a:lnTo>
                  <a:lnTo>
                    <a:pt x="5" y="717"/>
                  </a:lnTo>
                  <a:lnTo>
                    <a:pt x="0" y="676"/>
                  </a:lnTo>
                  <a:close/>
                </a:path>
              </a:pathLst>
            </a:custGeom>
            <a:solidFill>
              <a:schemeClr val="folHlink"/>
            </a:solidFill>
            <a:ln w="9525">
              <a:solidFill>
                <a:schemeClr val="tx1"/>
              </a:solidFill>
              <a:round/>
              <a:headEnd/>
              <a:tailEnd/>
            </a:ln>
          </p:spPr>
          <p:txBody>
            <a:bodyPr/>
            <a:lstStyle/>
            <a:p>
              <a:endParaRPr lang="en-US"/>
            </a:p>
          </p:txBody>
        </p:sp>
        <p:sp>
          <p:nvSpPr>
            <p:cNvPr id="80994" name="Oval 495"/>
            <p:cNvSpPr>
              <a:spLocks noChangeArrowheads="1"/>
            </p:cNvSpPr>
            <p:nvPr/>
          </p:nvSpPr>
          <p:spPr bwMode="black">
            <a:xfrm>
              <a:off x="3762" y="2490"/>
              <a:ext cx="10" cy="10"/>
            </a:xfrm>
            <a:prstGeom prst="ellipse">
              <a:avLst/>
            </a:prstGeom>
            <a:solidFill>
              <a:schemeClr val="folHlink"/>
            </a:solidFill>
            <a:ln w="9525">
              <a:solidFill>
                <a:schemeClr val="tx1"/>
              </a:solidFill>
              <a:round/>
              <a:headEnd/>
              <a:tailEnd/>
            </a:ln>
          </p:spPr>
          <p:txBody>
            <a:bodyPr/>
            <a:lstStyle/>
            <a:p>
              <a:endParaRPr lang="en-US"/>
            </a:p>
          </p:txBody>
        </p:sp>
        <p:sp>
          <p:nvSpPr>
            <p:cNvPr id="80995" name="Freeform 496"/>
            <p:cNvSpPr>
              <a:spLocks/>
            </p:cNvSpPr>
            <p:nvPr/>
          </p:nvSpPr>
          <p:spPr bwMode="black">
            <a:xfrm>
              <a:off x="3749" y="2491"/>
              <a:ext cx="22" cy="24"/>
            </a:xfrm>
            <a:custGeom>
              <a:avLst/>
              <a:gdLst>
                <a:gd name="T0" fmla="*/ 0 w 86"/>
                <a:gd name="T1" fmla="*/ 0 h 93"/>
                <a:gd name="T2" fmla="*/ 0 w 86"/>
                <a:gd name="T3" fmla="*/ 0 h 93"/>
                <a:gd name="T4" fmla="*/ 0 w 86"/>
                <a:gd name="T5" fmla="*/ 0 h 93"/>
                <a:gd name="T6" fmla="*/ 0 w 86"/>
                <a:gd name="T7" fmla="*/ 0 h 93"/>
                <a:gd name="T8" fmla="*/ 0 w 86"/>
                <a:gd name="T9" fmla="*/ 0 h 93"/>
                <a:gd name="T10" fmla="*/ 0 60000 65536"/>
                <a:gd name="T11" fmla="*/ 0 60000 65536"/>
                <a:gd name="T12" fmla="*/ 0 60000 65536"/>
                <a:gd name="T13" fmla="*/ 0 60000 65536"/>
                <a:gd name="T14" fmla="*/ 0 60000 65536"/>
                <a:gd name="T15" fmla="*/ 0 w 86"/>
                <a:gd name="T16" fmla="*/ 0 h 93"/>
                <a:gd name="T17" fmla="*/ 86 w 86"/>
                <a:gd name="T18" fmla="*/ 93 h 93"/>
              </a:gdLst>
              <a:ahLst/>
              <a:cxnLst>
                <a:cxn ang="T10">
                  <a:pos x="T0" y="T1"/>
                </a:cxn>
                <a:cxn ang="T11">
                  <a:pos x="T2" y="T3"/>
                </a:cxn>
                <a:cxn ang="T12">
                  <a:pos x="T4" y="T5"/>
                </a:cxn>
                <a:cxn ang="T13">
                  <a:pos x="T6" y="T7"/>
                </a:cxn>
                <a:cxn ang="T14">
                  <a:pos x="T8" y="T9"/>
                </a:cxn>
              </a:cxnLst>
              <a:rect l="T15" t="T16" r="T17" b="T18"/>
              <a:pathLst>
                <a:path w="86" h="93">
                  <a:moveTo>
                    <a:pt x="0" y="68"/>
                  </a:moveTo>
                  <a:lnTo>
                    <a:pt x="53" y="0"/>
                  </a:lnTo>
                  <a:lnTo>
                    <a:pt x="86" y="25"/>
                  </a:lnTo>
                  <a:lnTo>
                    <a:pt x="33" y="93"/>
                  </a:lnTo>
                  <a:lnTo>
                    <a:pt x="0" y="68"/>
                  </a:lnTo>
                  <a:close/>
                </a:path>
              </a:pathLst>
            </a:custGeom>
            <a:solidFill>
              <a:schemeClr val="folHlink"/>
            </a:solidFill>
            <a:ln w="9525">
              <a:solidFill>
                <a:schemeClr val="tx1"/>
              </a:solidFill>
              <a:round/>
              <a:headEnd/>
              <a:tailEnd/>
            </a:ln>
          </p:spPr>
          <p:txBody>
            <a:bodyPr/>
            <a:lstStyle/>
            <a:p>
              <a:endParaRPr lang="en-US"/>
            </a:p>
          </p:txBody>
        </p:sp>
        <p:sp>
          <p:nvSpPr>
            <p:cNvPr id="80996" name="Freeform 497"/>
            <p:cNvSpPr>
              <a:spLocks/>
            </p:cNvSpPr>
            <p:nvPr/>
          </p:nvSpPr>
          <p:spPr bwMode="black">
            <a:xfrm>
              <a:off x="3763" y="2474"/>
              <a:ext cx="20" cy="24"/>
            </a:xfrm>
            <a:custGeom>
              <a:avLst/>
              <a:gdLst>
                <a:gd name="T0" fmla="*/ 0 w 83"/>
                <a:gd name="T1" fmla="*/ 0 h 93"/>
                <a:gd name="T2" fmla="*/ 0 w 83"/>
                <a:gd name="T3" fmla="*/ 0 h 93"/>
                <a:gd name="T4" fmla="*/ 0 w 83"/>
                <a:gd name="T5" fmla="*/ 0 h 93"/>
                <a:gd name="T6" fmla="*/ 0 w 83"/>
                <a:gd name="T7" fmla="*/ 0 h 93"/>
                <a:gd name="T8" fmla="*/ 0 w 83"/>
                <a:gd name="T9" fmla="*/ 0 h 93"/>
                <a:gd name="T10" fmla="*/ 0 w 83"/>
                <a:gd name="T11" fmla="*/ 0 h 93"/>
                <a:gd name="T12" fmla="*/ 0 w 83"/>
                <a:gd name="T13" fmla="*/ 0 h 93"/>
                <a:gd name="T14" fmla="*/ 0 60000 65536"/>
                <a:gd name="T15" fmla="*/ 0 60000 65536"/>
                <a:gd name="T16" fmla="*/ 0 60000 65536"/>
                <a:gd name="T17" fmla="*/ 0 60000 65536"/>
                <a:gd name="T18" fmla="*/ 0 60000 65536"/>
                <a:gd name="T19" fmla="*/ 0 60000 65536"/>
                <a:gd name="T20" fmla="*/ 0 60000 65536"/>
                <a:gd name="T21" fmla="*/ 0 w 83"/>
                <a:gd name="T22" fmla="*/ 0 h 93"/>
                <a:gd name="T23" fmla="*/ 83 w 83"/>
                <a:gd name="T24" fmla="*/ 93 h 9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3" h="93">
                  <a:moveTo>
                    <a:pt x="0" y="70"/>
                  </a:moveTo>
                  <a:lnTo>
                    <a:pt x="50" y="0"/>
                  </a:lnTo>
                  <a:lnTo>
                    <a:pt x="83" y="23"/>
                  </a:lnTo>
                  <a:lnTo>
                    <a:pt x="33" y="93"/>
                  </a:lnTo>
                  <a:lnTo>
                    <a:pt x="0" y="70"/>
                  </a:lnTo>
                  <a:close/>
                </a:path>
              </a:pathLst>
            </a:custGeom>
            <a:solidFill>
              <a:schemeClr val="folHlink"/>
            </a:solidFill>
            <a:ln w="9525">
              <a:solidFill>
                <a:schemeClr val="tx1"/>
              </a:solidFill>
              <a:round/>
              <a:headEnd/>
              <a:tailEnd/>
            </a:ln>
          </p:spPr>
          <p:txBody>
            <a:bodyPr/>
            <a:lstStyle/>
            <a:p>
              <a:endParaRPr lang="en-US"/>
            </a:p>
          </p:txBody>
        </p:sp>
        <p:sp>
          <p:nvSpPr>
            <p:cNvPr id="80997" name="Freeform 498"/>
            <p:cNvSpPr>
              <a:spLocks/>
            </p:cNvSpPr>
            <p:nvPr/>
          </p:nvSpPr>
          <p:spPr bwMode="black">
            <a:xfrm>
              <a:off x="3775" y="2457"/>
              <a:ext cx="21" cy="23"/>
            </a:xfrm>
            <a:custGeom>
              <a:avLst/>
              <a:gdLst>
                <a:gd name="T0" fmla="*/ 0 w 82"/>
                <a:gd name="T1" fmla="*/ 0 h 93"/>
                <a:gd name="T2" fmla="*/ 0 w 82"/>
                <a:gd name="T3" fmla="*/ 0 h 93"/>
                <a:gd name="T4" fmla="*/ 0 w 82"/>
                <a:gd name="T5" fmla="*/ 0 h 93"/>
                <a:gd name="T6" fmla="*/ 0 w 82"/>
                <a:gd name="T7" fmla="*/ 0 h 93"/>
                <a:gd name="T8" fmla="*/ 0 w 82"/>
                <a:gd name="T9" fmla="*/ 0 h 93"/>
                <a:gd name="T10" fmla="*/ 0 w 82"/>
                <a:gd name="T11" fmla="*/ 0 h 93"/>
                <a:gd name="T12" fmla="*/ 0 w 82"/>
                <a:gd name="T13" fmla="*/ 0 h 93"/>
                <a:gd name="T14" fmla="*/ 0 60000 65536"/>
                <a:gd name="T15" fmla="*/ 0 60000 65536"/>
                <a:gd name="T16" fmla="*/ 0 60000 65536"/>
                <a:gd name="T17" fmla="*/ 0 60000 65536"/>
                <a:gd name="T18" fmla="*/ 0 60000 65536"/>
                <a:gd name="T19" fmla="*/ 0 60000 65536"/>
                <a:gd name="T20" fmla="*/ 0 60000 65536"/>
                <a:gd name="T21" fmla="*/ 0 w 82"/>
                <a:gd name="T22" fmla="*/ 0 h 93"/>
                <a:gd name="T23" fmla="*/ 82 w 82"/>
                <a:gd name="T24" fmla="*/ 93 h 9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2" h="93">
                  <a:moveTo>
                    <a:pt x="0" y="70"/>
                  </a:moveTo>
                  <a:lnTo>
                    <a:pt x="48" y="0"/>
                  </a:lnTo>
                  <a:lnTo>
                    <a:pt x="47" y="0"/>
                  </a:lnTo>
                  <a:lnTo>
                    <a:pt x="82" y="23"/>
                  </a:lnTo>
                  <a:lnTo>
                    <a:pt x="81" y="23"/>
                  </a:lnTo>
                  <a:lnTo>
                    <a:pt x="33" y="93"/>
                  </a:lnTo>
                  <a:lnTo>
                    <a:pt x="0" y="70"/>
                  </a:lnTo>
                  <a:close/>
                </a:path>
              </a:pathLst>
            </a:custGeom>
            <a:solidFill>
              <a:schemeClr val="folHlink"/>
            </a:solidFill>
            <a:ln w="9525">
              <a:solidFill>
                <a:schemeClr val="tx1"/>
              </a:solidFill>
              <a:round/>
              <a:headEnd/>
              <a:tailEnd/>
            </a:ln>
          </p:spPr>
          <p:txBody>
            <a:bodyPr/>
            <a:lstStyle/>
            <a:p>
              <a:endParaRPr lang="en-US"/>
            </a:p>
          </p:txBody>
        </p:sp>
        <p:sp>
          <p:nvSpPr>
            <p:cNvPr id="80998" name="Freeform 499"/>
            <p:cNvSpPr>
              <a:spLocks/>
            </p:cNvSpPr>
            <p:nvPr/>
          </p:nvSpPr>
          <p:spPr bwMode="black">
            <a:xfrm>
              <a:off x="3787" y="2438"/>
              <a:ext cx="20" cy="24"/>
            </a:xfrm>
            <a:custGeom>
              <a:avLst/>
              <a:gdLst>
                <a:gd name="T0" fmla="*/ 0 w 81"/>
                <a:gd name="T1" fmla="*/ 0 h 96"/>
                <a:gd name="T2" fmla="*/ 0 w 81"/>
                <a:gd name="T3" fmla="*/ 0 h 96"/>
                <a:gd name="T4" fmla="*/ 0 w 81"/>
                <a:gd name="T5" fmla="*/ 0 h 96"/>
                <a:gd name="T6" fmla="*/ 0 w 81"/>
                <a:gd name="T7" fmla="*/ 0 h 96"/>
                <a:gd name="T8" fmla="*/ 0 w 81"/>
                <a:gd name="T9" fmla="*/ 0 h 96"/>
                <a:gd name="T10" fmla="*/ 0 w 81"/>
                <a:gd name="T11" fmla="*/ 0 h 96"/>
                <a:gd name="T12" fmla="*/ 0 w 81"/>
                <a:gd name="T13" fmla="*/ 0 h 96"/>
                <a:gd name="T14" fmla="*/ 0 60000 65536"/>
                <a:gd name="T15" fmla="*/ 0 60000 65536"/>
                <a:gd name="T16" fmla="*/ 0 60000 65536"/>
                <a:gd name="T17" fmla="*/ 0 60000 65536"/>
                <a:gd name="T18" fmla="*/ 0 60000 65536"/>
                <a:gd name="T19" fmla="*/ 0 60000 65536"/>
                <a:gd name="T20" fmla="*/ 0 60000 65536"/>
                <a:gd name="T21" fmla="*/ 0 w 81"/>
                <a:gd name="T22" fmla="*/ 0 h 96"/>
                <a:gd name="T23" fmla="*/ 81 w 81"/>
                <a:gd name="T24" fmla="*/ 96 h 9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1" h="96">
                  <a:moveTo>
                    <a:pt x="0" y="73"/>
                  </a:moveTo>
                  <a:lnTo>
                    <a:pt x="45" y="0"/>
                  </a:lnTo>
                  <a:lnTo>
                    <a:pt x="45" y="1"/>
                  </a:lnTo>
                  <a:lnTo>
                    <a:pt x="81" y="21"/>
                  </a:lnTo>
                  <a:lnTo>
                    <a:pt x="81" y="23"/>
                  </a:lnTo>
                  <a:lnTo>
                    <a:pt x="35" y="96"/>
                  </a:lnTo>
                  <a:lnTo>
                    <a:pt x="0" y="73"/>
                  </a:lnTo>
                  <a:close/>
                </a:path>
              </a:pathLst>
            </a:custGeom>
            <a:solidFill>
              <a:schemeClr val="folHlink"/>
            </a:solidFill>
            <a:ln w="9525">
              <a:solidFill>
                <a:schemeClr val="tx1"/>
              </a:solidFill>
              <a:round/>
              <a:headEnd/>
              <a:tailEnd/>
            </a:ln>
          </p:spPr>
          <p:txBody>
            <a:bodyPr/>
            <a:lstStyle/>
            <a:p>
              <a:endParaRPr lang="en-US"/>
            </a:p>
          </p:txBody>
        </p:sp>
        <p:sp>
          <p:nvSpPr>
            <p:cNvPr id="80999" name="Freeform 500"/>
            <p:cNvSpPr>
              <a:spLocks/>
            </p:cNvSpPr>
            <p:nvPr/>
          </p:nvSpPr>
          <p:spPr bwMode="black">
            <a:xfrm>
              <a:off x="3798" y="2420"/>
              <a:ext cx="20" cy="24"/>
            </a:xfrm>
            <a:custGeom>
              <a:avLst/>
              <a:gdLst>
                <a:gd name="T0" fmla="*/ 0 w 80"/>
                <a:gd name="T1" fmla="*/ 0 h 94"/>
                <a:gd name="T2" fmla="*/ 0 w 80"/>
                <a:gd name="T3" fmla="*/ 0 h 94"/>
                <a:gd name="T4" fmla="*/ 0 w 80"/>
                <a:gd name="T5" fmla="*/ 0 h 94"/>
                <a:gd name="T6" fmla="*/ 0 w 80"/>
                <a:gd name="T7" fmla="*/ 0 h 94"/>
                <a:gd name="T8" fmla="*/ 0 w 80"/>
                <a:gd name="T9" fmla="*/ 0 h 94"/>
                <a:gd name="T10" fmla="*/ 0 w 80"/>
                <a:gd name="T11" fmla="*/ 0 h 94"/>
                <a:gd name="T12" fmla="*/ 0 w 80"/>
                <a:gd name="T13" fmla="*/ 0 h 94"/>
                <a:gd name="T14" fmla="*/ 0 60000 65536"/>
                <a:gd name="T15" fmla="*/ 0 60000 65536"/>
                <a:gd name="T16" fmla="*/ 0 60000 65536"/>
                <a:gd name="T17" fmla="*/ 0 60000 65536"/>
                <a:gd name="T18" fmla="*/ 0 60000 65536"/>
                <a:gd name="T19" fmla="*/ 0 60000 65536"/>
                <a:gd name="T20" fmla="*/ 0 60000 65536"/>
                <a:gd name="T21" fmla="*/ 0 w 80"/>
                <a:gd name="T22" fmla="*/ 0 h 94"/>
                <a:gd name="T23" fmla="*/ 80 w 80"/>
                <a:gd name="T24" fmla="*/ 94 h 9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0" h="94">
                  <a:moveTo>
                    <a:pt x="0" y="74"/>
                  </a:moveTo>
                  <a:lnTo>
                    <a:pt x="45" y="0"/>
                  </a:lnTo>
                  <a:lnTo>
                    <a:pt x="80" y="20"/>
                  </a:lnTo>
                  <a:lnTo>
                    <a:pt x="36" y="94"/>
                  </a:lnTo>
                  <a:lnTo>
                    <a:pt x="0" y="74"/>
                  </a:lnTo>
                  <a:close/>
                </a:path>
              </a:pathLst>
            </a:custGeom>
            <a:solidFill>
              <a:schemeClr val="folHlink"/>
            </a:solidFill>
            <a:ln w="9525">
              <a:solidFill>
                <a:schemeClr val="tx1"/>
              </a:solidFill>
              <a:round/>
              <a:headEnd/>
              <a:tailEnd/>
            </a:ln>
          </p:spPr>
          <p:txBody>
            <a:bodyPr/>
            <a:lstStyle/>
            <a:p>
              <a:endParaRPr lang="en-US"/>
            </a:p>
          </p:txBody>
        </p:sp>
        <p:sp>
          <p:nvSpPr>
            <p:cNvPr id="81000" name="Freeform 501"/>
            <p:cNvSpPr>
              <a:spLocks/>
            </p:cNvSpPr>
            <p:nvPr/>
          </p:nvSpPr>
          <p:spPr bwMode="black">
            <a:xfrm>
              <a:off x="3809" y="2401"/>
              <a:ext cx="20" cy="24"/>
            </a:xfrm>
            <a:custGeom>
              <a:avLst/>
              <a:gdLst>
                <a:gd name="T0" fmla="*/ 0 w 76"/>
                <a:gd name="T1" fmla="*/ 0 h 96"/>
                <a:gd name="T2" fmla="*/ 0 w 76"/>
                <a:gd name="T3" fmla="*/ 0 h 96"/>
                <a:gd name="T4" fmla="*/ 0 w 76"/>
                <a:gd name="T5" fmla="*/ 0 h 96"/>
                <a:gd name="T6" fmla="*/ 0 w 76"/>
                <a:gd name="T7" fmla="*/ 0 h 96"/>
                <a:gd name="T8" fmla="*/ 0 w 76"/>
                <a:gd name="T9" fmla="*/ 0 h 96"/>
                <a:gd name="T10" fmla="*/ 0 w 76"/>
                <a:gd name="T11" fmla="*/ 0 h 96"/>
                <a:gd name="T12" fmla="*/ 0 w 76"/>
                <a:gd name="T13" fmla="*/ 0 h 96"/>
                <a:gd name="T14" fmla="*/ 0 60000 65536"/>
                <a:gd name="T15" fmla="*/ 0 60000 65536"/>
                <a:gd name="T16" fmla="*/ 0 60000 65536"/>
                <a:gd name="T17" fmla="*/ 0 60000 65536"/>
                <a:gd name="T18" fmla="*/ 0 60000 65536"/>
                <a:gd name="T19" fmla="*/ 0 60000 65536"/>
                <a:gd name="T20" fmla="*/ 0 60000 65536"/>
                <a:gd name="T21" fmla="*/ 0 w 76"/>
                <a:gd name="T22" fmla="*/ 0 h 96"/>
                <a:gd name="T23" fmla="*/ 76 w 76"/>
                <a:gd name="T24" fmla="*/ 96 h 9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6" h="96">
                  <a:moveTo>
                    <a:pt x="0" y="76"/>
                  </a:moveTo>
                  <a:lnTo>
                    <a:pt x="41" y="0"/>
                  </a:lnTo>
                  <a:lnTo>
                    <a:pt x="76" y="21"/>
                  </a:lnTo>
                  <a:lnTo>
                    <a:pt x="35" y="96"/>
                  </a:lnTo>
                  <a:lnTo>
                    <a:pt x="0" y="76"/>
                  </a:lnTo>
                  <a:close/>
                </a:path>
              </a:pathLst>
            </a:custGeom>
            <a:solidFill>
              <a:schemeClr val="folHlink"/>
            </a:solidFill>
            <a:ln w="9525">
              <a:solidFill>
                <a:schemeClr val="tx1"/>
              </a:solidFill>
              <a:round/>
              <a:headEnd/>
              <a:tailEnd/>
            </a:ln>
          </p:spPr>
          <p:txBody>
            <a:bodyPr/>
            <a:lstStyle/>
            <a:p>
              <a:endParaRPr lang="en-US"/>
            </a:p>
          </p:txBody>
        </p:sp>
        <p:sp>
          <p:nvSpPr>
            <p:cNvPr id="81001" name="Freeform 502"/>
            <p:cNvSpPr>
              <a:spLocks/>
            </p:cNvSpPr>
            <p:nvPr/>
          </p:nvSpPr>
          <p:spPr bwMode="black">
            <a:xfrm>
              <a:off x="3820" y="2383"/>
              <a:ext cx="19" cy="23"/>
            </a:xfrm>
            <a:custGeom>
              <a:avLst/>
              <a:gdLst>
                <a:gd name="T0" fmla="*/ 0 w 76"/>
                <a:gd name="T1" fmla="*/ 0 h 96"/>
                <a:gd name="T2" fmla="*/ 0 w 76"/>
                <a:gd name="T3" fmla="*/ 0 h 96"/>
                <a:gd name="T4" fmla="*/ 0 w 76"/>
                <a:gd name="T5" fmla="*/ 0 h 96"/>
                <a:gd name="T6" fmla="*/ 0 w 76"/>
                <a:gd name="T7" fmla="*/ 0 h 96"/>
                <a:gd name="T8" fmla="*/ 0 w 76"/>
                <a:gd name="T9" fmla="*/ 0 h 96"/>
                <a:gd name="T10" fmla="*/ 0 w 76"/>
                <a:gd name="T11" fmla="*/ 0 h 96"/>
                <a:gd name="T12" fmla="*/ 0 w 76"/>
                <a:gd name="T13" fmla="*/ 0 h 96"/>
                <a:gd name="T14" fmla="*/ 0 60000 65536"/>
                <a:gd name="T15" fmla="*/ 0 60000 65536"/>
                <a:gd name="T16" fmla="*/ 0 60000 65536"/>
                <a:gd name="T17" fmla="*/ 0 60000 65536"/>
                <a:gd name="T18" fmla="*/ 0 60000 65536"/>
                <a:gd name="T19" fmla="*/ 0 60000 65536"/>
                <a:gd name="T20" fmla="*/ 0 60000 65536"/>
                <a:gd name="T21" fmla="*/ 0 w 76"/>
                <a:gd name="T22" fmla="*/ 0 h 96"/>
                <a:gd name="T23" fmla="*/ 76 w 76"/>
                <a:gd name="T24" fmla="*/ 96 h 9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6" h="96">
                  <a:moveTo>
                    <a:pt x="0" y="75"/>
                  </a:moveTo>
                  <a:lnTo>
                    <a:pt x="39" y="0"/>
                  </a:lnTo>
                  <a:lnTo>
                    <a:pt x="38" y="1"/>
                  </a:lnTo>
                  <a:lnTo>
                    <a:pt x="76" y="19"/>
                  </a:lnTo>
                  <a:lnTo>
                    <a:pt x="75" y="20"/>
                  </a:lnTo>
                  <a:lnTo>
                    <a:pt x="35" y="96"/>
                  </a:lnTo>
                  <a:lnTo>
                    <a:pt x="0" y="75"/>
                  </a:lnTo>
                  <a:close/>
                </a:path>
              </a:pathLst>
            </a:custGeom>
            <a:solidFill>
              <a:schemeClr val="folHlink"/>
            </a:solidFill>
            <a:ln w="9525">
              <a:solidFill>
                <a:schemeClr val="tx1"/>
              </a:solidFill>
              <a:round/>
              <a:headEnd/>
              <a:tailEnd/>
            </a:ln>
          </p:spPr>
          <p:txBody>
            <a:bodyPr/>
            <a:lstStyle/>
            <a:p>
              <a:endParaRPr lang="en-US"/>
            </a:p>
          </p:txBody>
        </p:sp>
        <p:sp>
          <p:nvSpPr>
            <p:cNvPr id="81002" name="Freeform 503"/>
            <p:cNvSpPr>
              <a:spLocks/>
            </p:cNvSpPr>
            <p:nvPr/>
          </p:nvSpPr>
          <p:spPr bwMode="black">
            <a:xfrm>
              <a:off x="3829" y="2363"/>
              <a:ext cx="19" cy="24"/>
            </a:xfrm>
            <a:custGeom>
              <a:avLst/>
              <a:gdLst>
                <a:gd name="T0" fmla="*/ 0 w 75"/>
                <a:gd name="T1" fmla="*/ 0 h 96"/>
                <a:gd name="T2" fmla="*/ 0 w 75"/>
                <a:gd name="T3" fmla="*/ 0 h 96"/>
                <a:gd name="T4" fmla="*/ 0 w 75"/>
                <a:gd name="T5" fmla="*/ 0 h 96"/>
                <a:gd name="T6" fmla="*/ 0 w 75"/>
                <a:gd name="T7" fmla="*/ 0 h 96"/>
                <a:gd name="T8" fmla="*/ 0 w 75"/>
                <a:gd name="T9" fmla="*/ 0 h 96"/>
                <a:gd name="T10" fmla="*/ 0 w 75"/>
                <a:gd name="T11" fmla="*/ 0 h 96"/>
                <a:gd name="T12" fmla="*/ 0 w 75"/>
                <a:gd name="T13" fmla="*/ 0 h 96"/>
                <a:gd name="T14" fmla="*/ 0 60000 65536"/>
                <a:gd name="T15" fmla="*/ 0 60000 65536"/>
                <a:gd name="T16" fmla="*/ 0 60000 65536"/>
                <a:gd name="T17" fmla="*/ 0 60000 65536"/>
                <a:gd name="T18" fmla="*/ 0 60000 65536"/>
                <a:gd name="T19" fmla="*/ 0 60000 65536"/>
                <a:gd name="T20" fmla="*/ 0 60000 65536"/>
                <a:gd name="T21" fmla="*/ 0 w 75"/>
                <a:gd name="T22" fmla="*/ 0 h 96"/>
                <a:gd name="T23" fmla="*/ 75 w 75"/>
                <a:gd name="T24" fmla="*/ 96 h 9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5" h="96">
                  <a:moveTo>
                    <a:pt x="0" y="78"/>
                  </a:moveTo>
                  <a:lnTo>
                    <a:pt x="37" y="0"/>
                  </a:lnTo>
                  <a:lnTo>
                    <a:pt x="75" y="18"/>
                  </a:lnTo>
                  <a:lnTo>
                    <a:pt x="38" y="96"/>
                  </a:lnTo>
                  <a:lnTo>
                    <a:pt x="0" y="78"/>
                  </a:lnTo>
                  <a:close/>
                </a:path>
              </a:pathLst>
            </a:custGeom>
            <a:solidFill>
              <a:schemeClr val="folHlink"/>
            </a:solidFill>
            <a:ln w="9525">
              <a:solidFill>
                <a:schemeClr val="tx1"/>
              </a:solidFill>
              <a:round/>
              <a:headEnd/>
              <a:tailEnd/>
            </a:ln>
          </p:spPr>
          <p:txBody>
            <a:bodyPr/>
            <a:lstStyle/>
            <a:p>
              <a:endParaRPr lang="en-US"/>
            </a:p>
          </p:txBody>
        </p:sp>
        <p:sp>
          <p:nvSpPr>
            <p:cNvPr id="81003" name="Freeform 504"/>
            <p:cNvSpPr>
              <a:spLocks/>
            </p:cNvSpPr>
            <p:nvPr/>
          </p:nvSpPr>
          <p:spPr bwMode="black">
            <a:xfrm>
              <a:off x="3838" y="2344"/>
              <a:ext cx="19" cy="24"/>
            </a:xfrm>
            <a:custGeom>
              <a:avLst/>
              <a:gdLst>
                <a:gd name="T0" fmla="*/ 0 w 73"/>
                <a:gd name="T1" fmla="*/ 0 h 96"/>
                <a:gd name="T2" fmla="*/ 0 w 73"/>
                <a:gd name="T3" fmla="*/ 0 h 96"/>
                <a:gd name="T4" fmla="*/ 0 w 73"/>
                <a:gd name="T5" fmla="*/ 0 h 96"/>
                <a:gd name="T6" fmla="*/ 0 w 73"/>
                <a:gd name="T7" fmla="*/ 0 h 96"/>
                <a:gd name="T8" fmla="*/ 0 w 73"/>
                <a:gd name="T9" fmla="*/ 0 h 96"/>
                <a:gd name="T10" fmla="*/ 0 w 73"/>
                <a:gd name="T11" fmla="*/ 0 h 96"/>
                <a:gd name="T12" fmla="*/ 0 w 73"/>
                <a:gd name="T13" fmla="*/ 0 h 96"/>
                <a:gd name="T14" fmla="*/ 0 60000 65536"/>
                <a:gd name="T15" fmla="*/ 0 60000 65536"/>
                <a:gd name="T16" fmla="*/ 0 60000 65536"/>
                <a:gd name="T17" fmla="*/ 0 60000 65536"/>
                <a:gd name="T18" fmla="*/ 0 60000 65536"/>
                <a:gd name="T19" fmla="*/ 0 60000 65536"/>
                <a:gd name="T20" fmla="*/ 0 60000 65536"/>
                <a:gd name="T21" fmla="*/ 0 w 73"/>
                <a:gd name="T22" fmla="*/ 0 h 96"/>
                <a:gd name="T23" fmla="*/ 73 w 73"/>
                <a:gd name="T24" fmla="*/ 96 h 9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3" h="96">
                  <a:moveTo>
                    <a:pt x="0" y="78"/>
                  </a:moveTo>
                  <a:lnTo>
                    <a:pt x="35" y="0"/>
                  </a:lnTo>
                  <a:lnTo>
                    <a:pt x="35" y="2"/>
                  </a:lnTo>
                  <a:lnTo>
                    <a:pt x="73" y="17"/>
                  </a:lnTo>
                  <a:lnTo>
                    <a:pt x="73" y="18"/>
                  </a:lnTo>
                  <a:lnTo>
                    <a:pt x="38" y="96"/>
                  </a:lnTo>
                  <a:lnTo>
                    <a:pt x="0" y="78"/>
                  </a:lnTo>
                  <a:close/>
                </a:path>
              </a:pathLst>
            </a:custGeom>
            <a:solidFill>
              <a:schemeClr val="folHlink"/>
            </a:solidFill>
            <a:ln w="9525">
              <a:solidFill>
                <a:schemeClr val="tx1"/>
              </a:solidFill>
              <a:round/>
              <a:headEnd/>
              <a:tailEnd/>
            </a:ln>
          </p:spPr>
          <p:txBody>
            <a:bodyPr/>
            <a:lstStyle/>
            <a:p>
              <a:endParaRPr lang="en-US"/>
            </a:p>
          </p:txBody>
        </p:sp>
        <p:sp>
          <p:nvSpPr>
            <p:cNvPr id="81004" name="Freeform 505"/>
            <p:cNvSpPr>
              <a:spLocks/>
            </p:cNvSpPr>
            <p:nvPr/>
          </p:nvSpPr>
          <p:spPr bwMode="black">
            <a:xfrm>
              <a:off x="3847" y="2324"/>
              <a:ext cx="18" cy="24"/>
            </a:xfrm>
            <a:custGeom>
              <a:avLst/>
              <a:gdLst>
                <a:gd name="T0" fmla="*/ 0 w 70"/>
                <a:gd name="T1" fmla="*/ 0 h 96"/>
                <a:gd name="T2" fmla="*/ 0 w 70"/>
                <a:gd name="T3" fmla="*/ 0 h 96"/>
                <a:gd name="T4" fmla="*/ 0 w 70"/>
                <a:gd name="T5" fmla="*/ 0 h 96"/>
                <a:gd name="T6" fmla="*/ 0 w 70"/>
                <a:gd name="T7" fmla="*/ 0 h 96"/>
                <a:gd name="T8" fmla="*/ 0 w 70"/>
                <a:gd name="T9" fmla="*/ 0 h 96"/>
                <a:gd name="T10" fmla="*/ 0 w 70"/>
                <a:gd name="T11" fmla="*/ 0 h 96"/>
                <a:gd name="T12" fmla="*/ 0 w 70"/>
                <a:gd name="T13" fmla="*/ 0 h 96"/>
                <a:gd name="T14" fmla="*/ 0 60000 65536"/>
                <a:gd name="T15" fmla="*/ 0 60000 65536"/>
                <a:gd name="T16" fmla="*/ 0 60000 65536"/>
                <a:gd name="T17" fmla="*/ 0 60000 65536"/>
                <a:gd name="T18" fmla="*/ 0 60000 65536"/>
                <a:gd name="T19" fmla="*/ 0 60000 65536"/>
                <a:gd name="T20" fmla="*/ 0 60000 65536"/>
                <a:gd name="T21" fmla="*/ 0 w 70"/>
                <a:gd name="T22" fmla="*/ 0 h 96"/>
                <a:gd name="T23" fmla="*/ 70 w 70"/>
                <a:gd name="T24" fmla="*/ 96 h 9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0" h="96">
                  <a:moveTo>
                    <a:pt x="0" y="81"/>
                  </a:moveTo>
                  <a:lnTo>
                    <a:pt x="32" y="0"/>
                  </a:lnTo>
                  <a:lnTo>
                    <a:pt x="70" y="15"/>
                  </a:lnTo>
                  <a:lnTo>
                    <a:pt x="38" y="96"/>
                  </a:lnTo>
                  <a:lnTo>
                    <a:pt x="0" y="81"/>
                  </a:lnTo>
                  <a:close/>
                </a:path>
              </a:pathLst>
            </a:custGeom>
            <a:solidFill>
              <a:schemeClr val="folHlink"/>
            </a:solidFill>
            <a:ln w="9525">
              <a:solidFill>
                <a:schemeClr val="tx1"/>
              </a:solidFill>
              <a:round/>
              <a:headEnd/>
              <a:tailEnd/>
            </a:ln>
          </p:spPr>
          <p:txBody>
            <a:bodyPr/>
            <a:lstStyle/>
            <a:p>
              <a:endParaRPr lang="en-US"/>
            </a:p>
          </p:txBody>
        </p:sp>
        <p:sp>
          <p:nvSpPr>
            <p:cNvPr id="81005" name="Freeform 506"/>
            <p:cNvSpPr>
              <a:spLocks/>
            </p:cNvSpPr>
            <p:nvPr/>
          </p:nvSpPr>
          <p:spPr bwMode="black">
            <a:xfrm>
              <a:off x="3855" y="2304"/>
              <a:ext cx="17" cy="24"/>
            </a:xfrm>
            <a:custGeom>
              <a:avLst/>
              <a:gdLst>
                <a:gd name="T0" fmla="*/ 0 w 69"/>
                <a:gd name="T1" fmla="*/ 0 h 95"/>
                <a:gd name="T2" fmla="*/ 0 w 69"/>
                <a:gd name="T3" fmla="*/ 0 h 95"/>
                <a:gd name="T4" fmla="*/ 0 w 69"/>
                <a:gd name="T5" fmla="*/ 0 h 95"/>
                <a:gd name="T6" fmla="*/ 0 w 69"/>
                <a:gd name="T7" fmla="*/ 0 h 95"/>
                <a:gd name="T8" fmla="*/ 0 w 69"/>
                <a:gd name="T9" fmla="*/ 0 h 95"/>
                <a:gd name="T10" fmla="*/ 0 w 69"/>
                <a:gd name="T11" fmla="*/ 0 h 95"/>
                <a:gd name="T12" fmla="*/ 0 w 69"/>
                <a:gd name="T13" fmla="*/ 0 h 95"/>
                <a:gd name="T14" fmla="*/ 0 60000 65536"/>
                <a:gd name="T15" fmla="*/ 0 60000 65536"/>
                <a:gd name="T16" fmla="*/ 0 60000 65536"/>
                <a:gd name="T17" fmla="*/ 0 60000 65536"/>
                <a:gd name="T18" fmla="*/ 0 60000 65536"/>
                <a:gd name="T19" fmla="*/ 0 60000 65536"/>
                <a:gd name="T20" fmla="*/ 0 60000 65536"/>
                <a:gd name="T21" fmla="*/ 0 w 69"/>
                <a:gd name="T22" fmla="*/ 0 h 95"/>
                <a:gd name="T23" fmla="*/ 69 w 69"/>
                <a:gd name="T24" fmla="*/ 95 h 9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9" h="95">
                  <a:moveTo>
                    <a:pt x="0" y="80"/>
                  </a:moveTo>
                  <a:lnTo>
                    <a:pt x="30" y="0"/>
                  </a:lnTo>
                  <a:lnTo>
                    <a:pt x="30" y="1"/>
                  </a:lnTo>
                  <a:lnTo>
                    <a:pt x="69" y="14"/>
                  </a:lnTo>
                  <a:lnTo>
                    <a:pt x="69" y="15"/>
                  </a:lnTo>
                  <a:lnTo>
                    <a:pt x="38" y="95"/>
                  </a:lnTo>
                  <a:lnTo>
                    <a:pt x="0" y="80"/>
                  </a:lnTo>
                  <a:close/>
                </a:path>
              </a:pathLst>
            </a:custGeom>
            <a:solidFill>
              <a:schemeClr val="folHlink"/>
            </a:solidFill>
            <a:ln w="9525">
              <a:solidFill>
                <a:schemeClr val="tx1"/>
              </a:solidFill>
              <a:round/>
              <a:headEnd/>
              <a:tailEnd/>
            </a:ln>
          </p:spPr>
          <p:txBody>
            <a:bodyPr/>
            <a:lstStyle/>
            <a:p>
              <a:endParaRPr lang="en-US"/>
            </a:p>
          </p:txBody>
        </p:sp>
        <p:sp>
          <p:nvSpPr>
            <p:cNvPr id="81006" name="Freeform 507"/>
            <p:cNvSpPr>
              <a:spLocks/>
            </p:cNvSpPr>
            <p:nvPr/>
          </p:nvSpPr>
          <p:spPr bwMode="black">
            <a:xfrm>
              <a:off x="3863" y="2284"/>
              <a:ext cx="17" cy="23"/>
            </a:xfrm>
            <a:custGeom>
              <a:avLst/>
              <a:gdLst>
                <a:gd name="T0" fmla="*/ 0 w 68"/>
                <a:gd name="T1" fmla="*/ 0 h 94"/>
                <a:gd name="T2" fmla="*/ 0 w 68"/>
                <a:gd name="T3" fmla="*/ 0 h 94"/>
                <a:gd name="T4" fmla="*/ 0 w 68"/>
                <a:gd name="T5" fmla="*/ 0 h 94"/>
                <a:gd name="T6" fmla="*/ 0 w 68"/>
                <a:gd name="T7" fmla="*/ 0 h 94"/>
                <a:gd name="T8" fmla="*/ 0 w 68"/>
                <a:gd name="T9" fmla="*/ 0 h 94"/>
                <a:gd name="T10" fmla="*/ 0 w 68"/>
                <a:gd name="T11" fmla="*/ 0 h 94"/>
                <a:gd name="T12" fmla="*/ 0 w 68"/>
                <a:gd name="T13" fmla="*/ 0 h 94"/>
                <a:gd name="T14" fmla="*/ 0 60000 65536"/>
                <a:gd name="T15" fmla="*/ 0 60000 65536"/>
                <a:gd name="T16" fmla="*/ 0 60000 65536"/>
                <a:gd name="T17" fmla="*/ 0 60000 65536"/>
                <a:gd name="T18" fmla="*/ 0 60000 65536"/>
                <a:gd name="T19" fmla="*/ 0 60000 65536"/>
                <a:gd name="T20" fmla="*/ 0 60000 65536"/>
                <a:gd name="T21" fmla="*/ 0 w 68"/>
                <a:gd name="T22" fmla="*/ 0 h 94"/>
                <a:gd name="T23" fmla="*/ 68 w 68"/>
                <a:gd name="T24" fmla="*/ 94 h 9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8" h="94">
                  <a:moveTo>
                    <a:pt x="0" y="81"/>
                  </a:moveTo>
                  <a:lnTo>
                    <a:pt x="28" y="0"/>
                  </a:lnTo>
                  <a:lnTo>
                    <a:pt x="27" y="0"/>
                  </a:lnTo>
                  <a:lnTo>
                    <a:pt x="68" y="13"/>
                  </a:lnTo>
                  <a:lnTo>
                    <a:pt x="67" y="13"/>
                  </a:lnTo>
                  <a:lnTo>
                    <a:pt x="39" y="94"/>
                  </a:lnTo>
                  <a:lnTo>
                    <a:pt x="0" y="81"/>
                  </a:lnTo>
                  <a:close/>
                </a:path>
              </a:pathLst>
            </a:custGeom>
            <a:solidFill>
              <a:schemeClr val="folHlink"/>
            </a:solidFill>
            <a:ln w="9525">
              <a:solidFill>
                <a:schemeClr val="tx1"/>
              </a:solidFill>
              <a:round/>
              <a:headEnd/>
              <a:tailEnd/>
            </a:ln>
          </p:spPr>
          <p:txBody>
            <a:bodyPr/>
            <a:lstStyle/>
            <a:p>
              <a:endParaRPr lang="en-US"/>
            </a:p>
          </p:txBody>
        </p:sp>
        <p:sp>
          <p:nvSpPr>
            <p:cNvPr id="81007" name="Freeform 508"/>
            <p:cNvSpPr>
              <a:spLocks/>
            </p:cNvSpPr>
            <p:nvPr/>
          </p:nvSpPr>
          <p:spPr bwMode="black">
            <a:xfrm>
              <a:off x="3870" y="2263"/>
              <a:ext cx="16" cy="24"/>
            </a:xfrm>
            <a:custGeom>
              <a:avLst/>
              <a:gdLst>
                <a:gd name="T0" fmla="*/ 0 w 65"/>
                <a:gd name="T1" fmla="*/ 0 h 96"/>
                <a:gd name="T2" fmla="*/ 0 w 65"/>
                <a:gd name="T3" fmla="*/ 0 h 96"/>
                <a:gd name="T4" fmla="*/ 0 w 65"/>
                <a:gd name="T5" fmla="*/ 0 h 96"/>
                <a:gd name="T6" fmla="*/ 0 w 65"/>
                <a:gd name="T7" fmla="*/ 0 h 96"/>
                <a:gd name="T8" fmla="*/ 0 w 65"/>
                <a:gd name="T9" fmla="*/ 0 h 96"/>
                <a:gd name="T10" fmla="*/ 0 w 65"/>
                <a:gd name="T11" fmla="*/ 0 h 96"/>
                <a:gd name="T12" fmla="*/ 0 w 65"/>
                <a:gd name="T13" fmla="*/ 0 h 96"/>
                <a:gd name="T14" fmla="*/ 0 60000 65536"/>
                <a:gd name="T15" fmla="*/ 0 60000 65536"/>
                <a:gd name="T16" fmla="*/ 0 60000 65536"/>
                <a:gd name="T17" fmla="*/ 0 60000 65536"/>
                <a:gd name="T18" fmla="*/ 0 60000 65536"/>
                <a:gd name="T19" fmla="*/ 0 60000 65536"/>
                <a:gd name="T20" fmla="*/ 0 60000 65536"/>
                <a:gd name="T21" fmla="*/ 0 w 65"/>
                <a:gd name="T22" fmla="*/ 0 h 96"/>
                <a:gd name="T23" fmla="*/ 65 w 65"/>
                <a:gd name="T24" fmla="*/ 96 h 9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5" h="96">
                  <a:moveTo>
                    <a:pt x="0" y="83"/>
                  </a:moveTo>
                  <a:lnTo>
                    <a:pt x="24" y="0"/>
                  </a:lnTo>
                  <a:lnTo>
                    <a:pt x="24" y="2"/>
                  </a:lnTo>
                  <a:lnTo>
                    <a:pt x="65" y="12"/>
                  </a:lnTo>
                  <a:lnTo>
                    <a:pt x="65" y="13"/>
                  </a:lnTo>
                  <a:lnTo>
                    <a:pt x="41" y="96"/>
                  </a:lnTo>
                  <a:lnTo>
                    <a:pt x="0" y="83"/>
                  </a:lnTo>
                  <a:close/>
                </a:path>
              </a:pathLst>
            </a:custGeom>
            <a:solidFill>
              <a:schemeClr val="folHlink"/>
            </a:solidFill>
            <a:ln w="9525">
              <a:solidFill>
                <a:schemeClr val="tx1"/>
              </a:solidFill>
              <a:round/>
              <a:headEnd/>
              <a:tailEnd/>
            </a:ln>
          </p:spPr>
          <p:txBody>
            <a:bodyPr/>
            <a:lstStyle/>
            <a:p>
              <a:endParaRPr lang="en-US"/>
            </a:p>
          </p:txBody>
        </p:sp>
        <p:sp>
          <p:nvSpPr>
            <p:cNvPr id="81008" name="Freeform 509"/>
            <p:cNvSpPr>
              <a:spLocks/>
            </p:cNvSpPr>
            <p:nvPr/>
          </p:nvSpPr>
          <p:spPr bwMode="black">
            <a:xfrm>
              <a:off x="3876" y="2243"/>
              <a:ext cx="15" cy="23"/>
            </a:xfrm>
            <a:custGeom>
              <a:avLst/>
              <a:gdLst>
                <a:gd name="T0" fmla="*/ 0 w 64"/>
                <a:gd name="T1" fmla="*/ 0 h 93"/>
                <a:gd name="T2" fmla="*/ 0 w 64"/>
                <a:gd name="T3" fmla="*/ 0 h 93"/>
                <a:gd name="T4" fmla="*/ 0 w 64"/>
                <a:gd name="T5" fmla="*/ 0 h 93"/>
                <a:gd name="T6" fmla="*/ 0 w 64"/>
                <a:gd name="T7" fmla="*/ 0 h 93"/>
                <a:gd name="T8" fmla="*/ 0 w 64"/>
                <a:gd name="T9" fmla="*/ 0 h 93"/>
                <a:gd name="T10" fmla="*/ 0 w 64"/>
                <a:gd name="T11" fmla="*/ 0 h 93"/>
                <a:gd name="T12" fmla="*/ 0 w 64"/>
                <a:gd name="T13" fmla="*/ 0 h 93"/>
                <a:gd name="T14" fmla="*/ 0 60000 65536"/>
                <a:gd name="T15" fmla="*/ 0 60000 65536"/>
                <a:gd name="T16" fmla="*/ 0 60000 65536"/>
                <a:gd name="T17" fmla="*/ 0 60000 65536"/>
                <a:gd name="T18" fmla="*/ 0 60000 65536"/>
                <a:gd name="T19" fmla="*/ 0 60000 65536"/>
                <a:gd name="T20" fmla="*/ 0 60000 65536"/>
                <a:gd name="T21" fmla="*/ 0 w 64"/>
                <a:gd name="T22" fmla="*/ 0 h 93"/>
                <a:gd name="T23" fmla="*/ 64 w 64"/>
                <a:gd name="T24" fmla="*/ 93 h 9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4" h="93">
                  <a:moveTo>
                    <a:pt x="0" y="83"/>
                  </a:moveTo>
                  <a:lnTo>
                    <a:pt x="23" y="0"/>
                  </a:lnTo>
                  <a:lnTo>
                    <a:pt x="64" y="10"/>
                  </a:lnTo>
                  <a:lnTo>
                    <a:pt x="41" y="93"/>
                  </a:lnTo>
                  <a:lnTo>
                    <a:pt x="0" y="83"/>
                  </a:lnTo>
                  <a:close/>
                </a:path>
              </a:pathLst>
            </a:custGeom>
            <a:solidFill>
              <a:schemeClr val="folHlink"/>
            </a:solidFill>
            <a:ln w="9525">
              <a:solidFill>
                <a:schemeClr val="tx1"/>
              </a:solidFill>
              <a:round/>
              <a:headEnd/>
              <a:tailEnd/>
            </a:ln>
          </p:spPr>
          <p:txBody>
            <a:bodyPr/>
            <a:lstStyle/>
            <a:p>
              <a:endParaRPr lang="en-US"/>
            </a:p>
          </p:txBody>
        </p:sp>
        <p:sp>
          <p:nvSpPr>
            <p:cNvPr id="81009" name="Freeform 510"/>
            <p:cNvSpPr>
              <a:spLocks/>
            </p:cNvSpPr>
            <p:nvPr/>
          </p:nvSpPr>
          <p:spPr bwMode="black">
            <a:xfrm>
              <a:off x="3881" y="2222"/>
              <a:ext cx="16" cy="23"/>
            </a:xfrm>
            <a:custGeom>
              <a:avLst/>
              <a:gdLst>
                <a:gd name="T0" fmla="*/ 0 w 61"/>
                <a:gd name="T1" fmla="*/ 0 h 94"/>
                <a:gd name="T2" fmla="*/ 0 w 61"/>
                <a:gd name="T3" fmla="*/ 0 h 94"/>
                <a:gd name="T4" fmla="*/ 0 w 61"/>
                <a:gd name="T5" fmla="*/ 0 h 94"/>
                <a:gd name="T6" fmla="*/ 0 w 61"/>
                <a:gd name="T7" fmla="*/ 0 h 94"/>
                <a:gd name="T8" fmla="*/ 0 w 61"/>
                <a:gd name="T9" fmla="*/ 0 h 94"/>
                <a:gd name="T10" fmla="*/ 0 w 61"/>
                <a:gd name="T11" fmla="*/ 0 h 94"/>
                <a:gd name="T12" fmla="*/ 0 w 61"/>
                <a:gd name="T13" fmla="*/ 0 h 94"/>
                <a:gd name="T14" fmla="*/ 0 60000 65536"/>
                <a:gd name="T15" fmla="*/ 0 60000 65536"/>
                <a:gd name="T16" fmla="*/ 0 60000 65536"/>
                <a:gd name="T17" fmla="*/ 0 60000 65536"/>
                <a:gd name="T18" fmla="*/ 0 60000 65536"/>
                <a:gd name="T19" fmla="*/ 0 60000 65536"/>
                <a:gd name="T20" fmla="*/ 0 60000 65536"/>
                <a:gd name="T21" fmla="*/ 0 w 61"/>
                <a:gd name="T22" fmla="*/ 0 h 94"/>
                <a:gd name="T23" fmla="*/ 61 w 61"/>
                <a:gd name="T24" fmla="*/ 94 h 9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1" h="94">
                  <a:moveTo>
                    <a:pt x="0" y="84"/>
                  </a:moveTo>
                  <a:lnTo>
                    <a:pt x="21" y="0"/>
                  </a:lnTo>
                  <a:lnTo>
                    <a:pt x="21" y="2"/>
                  </a:lnTo>
                  <a:lnTo>
                    <a:pt x="61" y="9"/>
                  </a:lnTo>
                  <a:lnTo>
                    <a:pt x="61" y="11"/>
                  </a:lnTo>
                  <a:lnTo>
                    <a:pt x="41" y="94"/>
                  </a:lnTo>
                  <a:lnTo>
                    <a:pt x="0" y="84"/>
                  </a:lnTo>
                  <a:close/>
                </a:path>
              </a:pathLst>
            </a:custGeom>
            <a:solidFill>
              <a:schemeClr val="folHlink"/>
            </a:solidFill>
            <a:ln w="9525">
              <a:solidFill>
                <a:schemeClr val="tx1"/>
              </a:solidFill>
              <a:round/>
              <a:headEnd/>
              <a:tailEnd/>
            </a:ln>
          </p:spPr>
          <p:txBody>
            <a:bodyPr/>
            <a:lstStyle/>
            <a:p>
              <a:endParaRPr lang="en-US"/>
            </a:p>
          </p:txBody>
        </p:sp>
        <p:sp>
          <p:nvSpPr>
            <p:cNvPr id="81010" name="Freeform 511"/>
            <p:cNvSpPr>
              <a:spLocks/>
            </p:cNvSpPr>
            <p:nvPr/>
          </p:nvSpPr>
          <p:spPr bwMode="black">
            <a:xfrm>
              <a:off x="3886" y="2201"/>
              <a:ext cx="15" cy="23"/>
            </a:xfrm>
            <a:custGeom>
              <a:avLst/>
              <a:gdLst>
                <a:gd name="T0" fmla="*/ 0 w 58"/>
                <a:gd name="T1" fmla="*/ 0 h 92"/>
                <a:gd name="T2" fmla="*/ 0 w 58"/>
                <a:gd name="T3" fmla="*/ 0 h 92"/>
                <a:gd name="T4" fmla="*/ 0 w 58"/>
                <a:gd name="T5" fmla="*/ 0 h 92"/>
                <a:gd name="T6" fmla="*/ 0 w 58"/>
                <a:gd name="T7" fmla="*/ 0 h 92"/>
                <a:gd name="T8" fmla="*/ 0 w 58"/>
                <a:gd name="T9" fmla="*/ 0 h 92"/>
                <a:gd name="T10" fmla="*/ 0 w 58"/>
                <a:gd name="T11" fmla="*/ 0 h 92"/>
                <a:gd name="T12" fmla="*/ 0 w 58"/>
                <a:gd name="T13" fmla="*/ 0 h 92"/>
                <a:gd name="T14" fmla="*/ 0 60000 65536"/>
                <a:gd name="T15" fmla="*/ 0 60000 65536"/>
                <a:gd name="T16" fmla="*/ 0 60000 65536"/>
                <a:gd name="T17" fmla="*/ 0 60000 65536"/>
                <a:gd name="T18" fmla="*/ 0 60000 65536"/>
                <a:gd name="T19" fmla="*/ 0 60000 65536"/>
                <a:gd name="T20" fmla="*/ 0 60000 65536"/>
                <a:gd name="T21" fmla="*/ 0 w 58"/>
                <a:gd name="T22" fmla="*/ 0 h 92"/>
                <a:gd name="T23" fmla="*/ 58 w 58"/>
                <a:gd name="T24" fmla="*/ 92 h 9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8" h="92">
                  <a:moveTo>
                    <a:pt x="0" y="85"/>
                  </a:moveTo>
                  <a:lnTo>
                    <a:pt x="17" y="0"/>
                  </a:lnTo>
                  <a:lnTo>
                    <a:pt x="58" y="8"/>
                  </a:lnTo>
                  <a:lnTo>
                    <a:pt x="40" y="92"/>
                  </a:lnTo>
                  <a:lnTo>
                    <a:pt x="0" y="85"/>
                  </a:lnTo>
                  <a:close/>
                </a:path>
              </a:pathLst>
            </a:custGeom>
            <a:solidFill>
              <a:schemeClr val="folHlink"/>
            </a:solidFill>
            <a:ln w="9525">
              <a:solidFill>
                <a:schemeClr val="tx1"/>
              </a:solidFill>
              <a:round/>
              <a:headEnd/>
              <a:tailEnd/>
            </a:ln>
          </p:spPr>
          <p:txBody>
            <a:bodyPr/>
            <a:lstStyle/>
            <a:p>
              <a:endParaRPr lang="en-US"/>
            </a:p>
          </p:txBody>
        </p:sp>
        <p:sp>
          <p:nvSpPr>
            <p:cNvPr id="81011" name="Freeform 512"/>
            <p:cNvSpPr>
              <a:spLocks/>
            </p:cNvSpPr>
            <p:nvPr/>
          </p:nvSpPr>
          <p:spPr bwMode="black">
            <a:xfrm>
              <a:off x="3891" y="2180"/>
              <a:ext cx="14" cy="23"/>
            </a:xfrm>
            <a:custGeom>
              <a:avLst/>
              <a:gdLst>
                <a:gd name="T0" fmla="*/ 0 w 56"/>
                <a:gd name="T1" fmla="*/ 0 h 92"/>
                <a:gd name="T2" fmla="*/ 0 w 56"/>
                <a:gd name="T3" fmla="*/ 0 h 92"/>
                <a:gd name="T4" fmla="*/ 0 w 56"/>
                <a:gd name="T5" fmla="*/ 0 h 92"/>
                <a:gd name="T6" fmla="*/ 0 w 56"/>
                <a:gd name="T7" fmla="*/ 0 h 92"/>
                <a:gd name="T8" fmla="*/ 0 w 56"/>
                <a:gd name="T9" fmla="*/ 0 h 92"/>
                <a:gd name="T10" fmla="*/ 0 w 56"/>
                <a:gd name="T11" fmla="*/ 0 h 92"/>
                <a:gd name="T12" fmla="*/ 0 w 56"/>
                <a:gd name="T13" fmla="*/ 0 h 92"/>
                <a:gd name="T14" fmla="*/ 0 60000 65536"/>
                <a:gd name="T15" fmla="*/ 0 60000 65536"/>
                <a:gd name="T16" fmla="*/ 0 60000 65536"/>
                <a:gd name="T17" fmla="*/ 0 60000 65536"/>
                <a:gd name="T18" fmla="*/ 0 60000 65536"/>
                <a:gd name="T19" fmla="*/ 0 60000 65536"/>
                <a:gd name="T20" fmla="*/ 0 60000 65536"/>
                <a:gd name="T21" fmla="*/ 0 w 56"/>
                <a:gd name="T22" fmla="*/ 0 h 92"/>
                <a:gd name="T23" fmla="*/ 56 w 56"/>
                <a:gd name="T24" fmla="*/ 92 h 9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6" h="92">
                  <a:moveTo>
                    <a:pt x="0" y="84"/>
                  </a:moveTo>
                  <a:lnTo>
                    <a:pt x="16" y="0"/>
                  </a:lnTo>
                  <a:lnTo>
                    <a:pt x="16" y="1"/>
                  </a:lnTo>
                  <a:lnTo>
                    <a:pt x="56" y="6"/>
                  </a:lnTo>
                  <a:lnTo>
                    <a:pt x="56" y="8"/>
                  </a:lnTo>
                  <a:lnTo>
                    <a:pt x="41" y="92"/>
                  </a:lnTo>
                  <a:lnTo>
                    <a:pt x="0" y="84"/>
                  </a:lnTo>
                  <a:close/>
                </a:path>
              </a:pathLst>
            </a:custGeom>
            <a:solidFill>
              <a:schemeClr val="folHlink"/>
            </a:solidFill>
            <a:ln w="9525">
              <a:solidFill>
                <a:schemeClr val="tx1"/>
              </a:solidFill>
              <a:round/>
              <a:headEnd/>
              <a:tailEnd/>
            </a:ln>
          </p:spPr>
          <p:txBody>
            <a:bodyPr/>
            <a:lstStyle/>
            <a:p>
              <a:endParaRPr lang="en-US"/>
            </a:p>
          </p:txBody>
        </p:sp>
        <p:sp>
          <p:nvSpPr>
            <p:cNvPr id="81012" name="Freeform 513"/>
            <p:cNvSpPr>
              <a:spLocks/>
            </p:cNvSpPr>
            <p:nvPr/>
          </p:nvSpPr>
          <p:spPr bwMode="black">
            <a:xfrm>
              <a:off x="3895" y="2159"/>
              <a:ext cx="13" cy="23"/>
            </a:xfrm>
            <a:custGeom>
              <a:avLst/>
              <a:gdLst>
                <a:gd name="T0" fmla="*/ 0 w 53"/>
                <a:gd name="T1" fmla="*/ 0 h 90"/>
                <a:gd name="T2" fmla="*/ 0 w 53"/>
                <a:gd name="T3" fmla="*/ 0 h 90"/>
                <a:gd name="T4" fmla="*/ 0 w 53"/>
                <a:gd name="T5" fmla="*/ 0 h 90"/>
                <a:gd name="T6" fmla="*/ 0 w 53"/>
                <a:gd name="T7" fmla="*/ 0 h 90"/>
                <a:gd name="T8" fmla="*/ 0 w 53"/>
                <a:gd name="T9" fmla="*/ 0 h 90"/>
                <a:gd name="T10" fmla="*/ 0 w 53"/>
                <a:gd name="T11" fmla="*/ 0 h 90"/>
                <a:gd name="T12" fmla="*/ 0 w 53"/>
                <a:gd name="T13" fmla="*/ 0 h 90"/>
                <a:gd name="T14" fmla="*/ 0 60000 65536"/>
                <a:gd name="T15" fmla="*/ 0 60000 65536"/>
                <a:gd name="T16" fmla="*/ 0 60000 65536"/>
                <a:gd name="T17" fmla="*/ 0 60000 65536"/>
                <a:gd name="T18" fmla="*/ 0 60000 65536"/>
                <a:gd name="T19" fmla="*/ 0 60000 65536"/>
                <a:gd name="T20" fmla="*/ 0 60000 65536"/>
                <a:gd name="T21" fmla="*/ 0 w 53"/>
                <a:gd name="T22" fmla="*/ 0 h 90"/>
                <a:gd name="T23" fmla="*/ 53 w 53"/>
                <a:gd name="T24" fmla="*/ 90 h 9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3" h="90">
                  <a:moveTo>
                    <a:pt x="0" y="85"/>
                  </a:moveTo>
                  <a:lnTo>
                    <a:pt x="12" y="0"/>
                  </a:lnTo>
                  <a:lnTo>
                    <a:pt x="53" y="5"/>
                  </a:lnTo>
                  <a:lnTo>
                    <a:pt x="40" y="90"/>
                  </a:lnTo>
                  <a:lnTo>
                    <a:pt x="0" y="85"/>
                  </a:lnTo>
                  <a:close/>
                </a:path>
              </a:pathLst>
            </a:custGeom>
            <a:solidFill>
              <a:schemeClr val="folHlink"/>
            </a:solidFill>
            <a:ln w="9525">
              <a:solidFill>
                <a:schemeClr val="tx1"/>
              </a:solidFill>
              <a:round/>
              <a:headEnd/>
              <a:tailEnd/>
            </a:ln>
          </p:spPr>
          <p:txBody>
            <a:bodyPr/>
            <a:lstStyle/>
            <a:p>
              <a:endParaRPr lang="en-US"/>
            </a:p>
          </p:txBody>
        </p:sp>
        <p:sp>
          <p:nvSpPr>
            <p:cNvPr id="81013" name="Freeform 514"/>
            <p:cNvSpPr>
              <a:spLocks/>
            </p:cNvSpPr>
            <p:nvPr/>
          </p:nvSpPr>
          <p:spPr bwMode="black">
            <a:xfrm>
              <a:off x="3898" y="2138"/>
              <a:ext cx="13" cy="22"/>
            </a:xfrm>
            <a:custGeom>
              <a:avLst/>
              <a:gdLst>
                <a:gd name="T0" fmla="*/ 0 w 51"/>
                <a:gd name="T1" fmla="*/ 0 h 90"/>
                <a:gd name="T2" fmla="*/ 0 w 51"/>
                <a:gd name="T3" fmla="*/ 0 h 90"/>
                <a:gd name="T4" fmla="*/ 0 w 51"/>
                <a:gd name="T5" fmla="*/ 0 h 90"/>
                <a:gd name="T6" fmla="*/ 0 w 51"/>
                <a:gd name="T7" fmla="*/ 0 h 90"/>
                <a:gd name="T8" fmla="*/ 0 w 51"/>
                <a:gd name="T9" fmla="*/ 0 h 90"/>
                <a:gd name="T10" fmla="*/ 0 w 51"/>
                <a:gd name="T11" fmla="*/ 0 h 90"/>
                <a:gd name="T12" fmla="*/ 0 w 51"/>
                <a:gd name="T13" fmla="*/ 0 h 90"/>
                <a:gd name="T14" fmla="*/ 0 60000 65536"/>
                <a:gd name="T15" fmla="*/ 0 60000 65536"/>
                <a:gd name="T16" fmla="*/ 0 60000 65536"/>
                <a:gd name="T17" fmla="*/ 0 60000 65536"/>
                <a:gd name="T18" fmla="*/ 0 60000 65536"/>
                <a:gd name="T19" fmla="*/ 0 60000 65536"/>
                <a:gd name="T20" fmla="*/ 0 60000 65536"/>
                <a:gd name="T21" fmla="*/ 0 w 51"/>
                <a:gd name="T22" fmla="*/ 0 h 90"/>
                <a:gd name="T23" fmla="*/ 51 w 51"/>
                <a:gd name="T24" fmla="*/ 90 h 9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1" h="90">
                  <a:moveTo>
                    <a:pt x="0" y="85"/>
                  </a:moveTo>
                  <a:lnTo>
                    <a:pt x="10" y="0"/>
                  </a:lnTo>
                  <a:lnTo>
                    <a:pt x="10" y="2"/>
                  </a:lnTo>
                  <a:lnTo>
                    <a:pt x="51" y="4"/>
                  </a:lnTo>
                  <a:lnTo>
                    <a:pt x="51" y="5"/>
                  </a:lnTo>
                  <a:lnTo>
                    <a:pt x="41" y="90"/>
                  </a:lnTo>
                  <a:lnTo>
                    <a:pt x="0" y="85"/>
                  </a:lnTo>
                  <a:close/>
                </a:path>
              </a:pathLst>
            </a:custGeom>
            <a:solidFill>
              <a:schemeClr val="folHlink"/>
            </a:solidFill>
            <a:ln w="9525">
              <a:solidFill>
                <a:schemeClr val="tx1"/>
              </a:solidFill>
              <a:round/>
              <a:headEnd/>
              <a:tailEnd/>
            </a:ln>
          </p:spPr>
          <p:txBody>
            <a:bodyPr/>
            <a:lstStyle/>
            <a:p>
              <a:endParaRPr lang="en-US"/>
            </a:p>
          </p:txBody>
        </p:sp>
        <p:sp>
          <p:nvSpPr>
            <p:cNvPr id="81014" name="Freeform 515"/>
            <p:cNvSpPr>
              <a:spLocks/>
            </p:cNvSpPr>
            <p:nvPr/>
          </p:nvSpPr>
          <p:spPr bwMode="black">
            <a:xfrm>
              <a:off x="3900" y="2117"/>
              <a:ext cx="12" cy="22"/>
            </a:xfrm>
            <a:custGeom>
              <a:avLst/>
              <a:gdLst>
                <a:gd name="T0" fmla="*/ 0 w 49"/>
                <a:gd name="T1" fmla="*/ 0 h 88"/>
                <a:gd name="T2" fmla="*/ 0 w 49"/>
                <a:gd name="T3" fmla="*/ 0 h 88"/>
                <a:gd name="T4" fmla="*/ 0 w 49"/>
                <a:gd name="T5" fmla="*/ 0 h 88"/>
                <a:gd name="T6" fmla="*/ 0 w 49"/>
                <a:gd name="T7" fmla="*/ 0 h 88"/>
                <a:gd name="T8" fmla="*/ 0 w 49"/>
                <a:gd name="T9" fmla="*/ 0 h 88"/>
                <a:gd name="T10" fmla="*/ 0 w 49"/>
                <a:gd name="T11" fmla="*/ 0 h 88"/>
                <a:gd name="T12" fmla="*/ 0 w 49"/>
                <a:gd name="T13" fmla="*/ 0 h 88"/>
                <a:gd name="T14" fmla="*/ 0 60000 65536"/>
                <a:gd name="T15" fmla="*/ 0 60000 65536"/>
                <a:gd name="T16" fmla="*/ 0 60000 65536"/>
                <a:gd name="T17" fmla="*/ 0 60000 65536"/>
                <a:gd name="T18" fmla="*/ 0 60000 65536"/>
                <a:gd name="T19" fmla="*/ 0 60000 65536"/>
                <a:gd name="T20" fmla="*/ 0 60000 65536"/>
                <a:gd name="T21" fmla="*/ 0 w 49"/>
                <a:gd name="T22" fmla="*/ 0 h 88"/>
                <a:gd name="T23" fmla="*/ 49 w 49"/>
                <a:gd name="T24" fmla="*/ 88 h 8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9" h="88">
                  <a:moveTo>
                    <a:pt x="0" y="86"/>
                  </a:moveTo>
                  <a:lnTo>
                    <a:pt x="8" y="0"/>
                  </a:lnTo>
                  <a:lnTo>
                    <a:pt x="49" y="3"/>
                  </a:lnTo>
                  <a:lnTo>
                    <a:pt x="41" y="88"/>
                  </a:lnTo>
                  <a:lnTo>
                    <a:pt x="0" y="86"/>
                  </a:lnTo>
                  <a:close/>
                </a:path>
              </a:pathLst>
            </a:custGeom>
            <a:solidFill>
              <a:schemeClr val="folHlink"/>
            </a:solidFill>
            <a:ln w="9525">
              <a:solidFill>
                <a:schemeClr val="tx1"/>
              </a:solidFill>
              <a:round/>
              <a:headEnd/>
              <a:tailEnd/>
            </a:ln>
          </p:spPr>
          <p:txBody>
            <a:bodyPr/>
            <a:lstStyle/>
            <a:p>
              <a:endParaRPr lang="en-US"/>
            </a:p>
          </p:txBody>
        </p:sp>
        <p:sp>
          <p:nvSpPr>
            <p:cNvPr id="81015" name="Freeform 516"/>
            <p:cNvSpPr>
              <a:spLocks/>
            </p:cNvSpPr>
            <p:nvPr/>
          </p:nvSpPr>
          <p:spPr bwMode="black">
            <a:xfrm>
              <a:off x="3902" y="2095"/>
              <a:ext cx="12" cy="23"/>
            </a:xfrm>
            <a:custGeom>
              <a:avLst/>
              <a:gdLst>
                <a:gd name="T0" fmla="*/ 0 w 46"/>
                <a:gd name="T1" fmla="*/ 0 h 90"/>
                <a:gd name="T2" fmla="*/ 0 w 46"/>
                <a:gd name="T3" fmla="*/ 0 h 90"/>
                <a:gd name="T4" fmla="*/ 0 w 46"/>
                <a:gd name="T5" fmla="*/ 0 h 90"/>
                <a:gd name="T6" fmla="*/ 0 w 46"/>
                <a:gd name="T7" fmla="*/ 0 h 90"/>
                <a:gd name="T8" fmla="*/ 0 w 46"/>
                <a:gd name="T9" fmla="*/ 0 h 90"/>
                <a:gd name="T10" fmla="*/ 0 w 46"/>
                <a:gd name="T11" fmla="*/ 0 h 90"/>
                <a:gd name="T12" fmla="*/ 0 w 46"/>
                <a:gd name="T13" fmla="*/ 0 h 90"/>
                <a:gd name="T14" fmla="*/ 0 60000 65536"/>
                <a:gd name="T15" fmla="*/ 0 60000 65536"/>
                <a:gd name="T16" fmla="*/ 0 60000 65536"/>
                <a:gd name="T17" fmla="*/ 0 60000 65536"/>
                <a:gd name="T18" fmla="*/ 0 60000 65536"/>
                <a:gd name="T19" fmla="*/ 0 60000 65536"/>
                <a:gd name="T20" fmla="*/ 0 60000 65536"/>
                <a:gd name="T21" fmla="*/ 0 w 46"/>
                <a:gd name="T22" fmla="*/ 0 h 90"/>
                <a:gd name="T23" fmla="*/ 46 w 46"/>
                <a:gd name="T24" fmla="*/ 90 h 9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6" h="90">
                  <a:moveTo>
                    <a:pt x="0" y="87"/>
                  </a:moveTo>
                  <a:lnTo>
                    <a:pt x="5" y="0"/>
                  </a:lnTo>
                  <a:lnTo>
                    <a:pt x="5" y="1"/>
                  </a:lnTo>
                  <a:lnTo>
                    <a:pt x="46" y="1"/>
                  </a:lnTo>
                  <a:lnTo>
                    <a:pt x="46" y="3"/>
                  </a:lnTo>
                  <a:lnTo>
                    <a:pt x="41" y="90"/>
                  </a:lnTo>
                  <a:lnTo>
                    <a:pt x="0" y="87"/>
                  </a:lnTo>
                  <a:close/>
                </a:path>
              </a:pathLst>
            </a:custGeom>
            <a:solidFill>
              <a:schemeClr val="folHlink"/>
            </a:solidFill>
            <a:ln w="9525">
              <a:solidFill>
                <a:schemeClr val="tx1"/>
              </a:solidFill>
              <a:round/>
              <a:headEnd/>
              <a:tailEnd/>
            </a:ln>
          </p:spPr>
          <p:txBody>
            <a:bodyPr/>
            <a:lstStyle/>
            <a:p>
              <a:endParaRPr lang="en-US"/>
            </a:p>
          </p:txBody>
        </p:sp>
        <p:sp>
          <p:nvSpPr>
            <p:cNvPr id="81016" name="Freeform 517"/>
            <p:cNvSpPr>
              <a:spLocks/>
            </p:cNvSpPr>
            <p:nvPr/>
          </p:nvSpPr>
          <p:spPr bwMode="black">
            <a:xfrm>
              <a:off x="3904" y="2074"/>
              <a:ext cx="10" cy="22"/>
            </a:xfrm>
            <a:custGeom>
              <a:avLst/>
              <a:gdLst>
                <a:gd name="T0" fmla="*/ 0 w 43"/>
                <a:gd name="T1" fmla="*/ 0 h 85"/>
                <a:gd name="T2" fmla="*/ 0 w 43"/>
                <a:gd name="T3" fmla="*/ 0 h 85"/>
                <a:gd name="T4" fmla="*/ 0 w 43"/>
                <a:gd name="T5" fmla="*/ 0 h 85"/>
                <a:gd name="T6" fmla="*/ 0 w 43"/>
                <a:gd name="T7" fmla="*/ 0 h 85"/>
                <a:gd name="T8" fmla="*/ 0 w 43"/>
                <a:gd name="T9" fmla="*/ 0 h 85"/>
                <a:gd name="T10" fmla="*/ 0 w 43"/>
                <a:gd name="T11" fmla="*/ 0 h 85"/>
                <a:gd name="T12" fmla="*/ 0 w 43"/>
                <a:gd name="T13" fmla="*/ 0 h 85"/>
                <a:gd name="T14" fmla="*/ 0 60000 65536"/>
                <a:gd name="T15" fmla="*/ 0 60000 65536"/>
                <a:gd name="T16" fmla="*/ 0 60000 65536"/>
                <a:gd name="T17" fmla="*/ 0 60000 65536"/>
                <a:gd name="T18" fmla="*/ 0 60000 65536"/>
                <a:gd name="T19" fmla="*/ 0 60000 65536"/>
                <a:gd name="T20" fmla="*/ 0 60000 65536"/>
                <a:gd name="T21" fmla="*/ 0 w 43"/>
                <a:gd name="T22" fmla="*/ 0 h 85"/>
                <a:gd name="T23" fmla="*/ 43 w 43"/>
                <a:gd name="T24" fmla="*/ 85 h 8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3" h="85">
                  <a:moveTo>
                    <a:pt x="0" y="85"/>
                  </a:moveTo>
                  <a:lnTo>
                    <a:pt x="3" y="0"/>
                  </a:lnTo>
                  <a:lnTo>
                    <a:pt x="43" y="0"/>
                  </a:lnTo>
                  <a:lnTo>
                    <a:pt x="41" y="85"/>
                  </a:lnTo>
                  <a:lnTo>
                    <a:pt x="0" y="85"/>
                  </a:lnTo>
                  <a:close/>
                </a:path>
              </a:pathLst>
            </a:custGeom>
            <a:solidFill>
              <a:schemeClr val="folHlink"/>
            </a:solidFill>
            <a:ln w="9525">
              <a:solidFill>
                <a:schemeClr val="tx1"/>
              </a:solidFill>
              <a:round/>
              <a:headEnd/>
              <a:tailEnd/>
            </a:ln>
          </p:spPr>
          <p:txBody>
            <a:bodyPr/>
            <a:lstStyle/>
            <a:p>
              <a:endParaRPr lang="en-US"/>
            </a:p>
          </p:txBody>
        </p:sp>
        <p:sp>
          <p:nvSpPr>
            <p:cNvPr id="81017" name="Freeform 518"/>
            <p:cNvSpPr>
              <a:spLocks/>
            </p:cNvSpPr>
            <p:nvPr/>
          </p:nvSpPr>
          <p:spPr bwMode="black">
            <a:xfrm>
              <a:off x="3904" y="2053"/>
              <a:ext cx="10" cy="21"/>
            </a:xfrm>
            <a:custGeom>
              <a:avLst/>
              <a:gdLst>
                <a:gd name="T0" fmla="*/ 0 w 40"/>
                <a:gd name="T1" fmla="*/ 0 h 86"/>
                <a:gd name="T2" fmla="*/ 0 w 40"/>
                <a:gd name="T3" fmla="*/ 0 h 86"/>
                <a:gd name="T4" fmla="*/ 0 w 40"/>
                <a:gd name="T5" fmla="*/ 0 h 86"/>
                <a:gd name="T6" fmla="*/ 0 w 40"/>
                <a:gd name="T7" fmla="*/ 0 h 86"/>
                <a:gd name="T8" fmla="*/ 0 w 40"/>
                <a:gd name="T9" fmla="*/ 0 h 86"/>
                <a:gd name="T10" fmla="*/ 0 w 40"/>
                <a:gd name="T11" fmla="*/ 0 h 86"/>
                <a:gd name="T12" fmla="*/ 0 w 40"/>
                <a:gd name="T13" fmla="*/ 0 h 86"/>
                <a:gd name="T14" fmla="*/ 0 60000 65536"/>
                <a:gd name="T15" fmla="*/ 0 60000 65536"/>
                <a:gd name="T16" fmla="*/ 0 60000 65536"/>
                <a:gd name="T17" fmla="*/ 0 60000 65536"/>
                <a:gd name="T18" fmla="*/ 0 60000 65536"/>
                <a:gd name="T19" fmla="*/ 0 60000 65536"/>
                <a:gd name="T20" fmla="*/ 0 60000 65536"/>
                <a:gd name="T21" fmla="*/ 0 w 40"/>
                <a:gd name="T22" fmla="*/ 0 h 86"/>
                <a:gd name="T23" fmla="*/ 40 w 40"/>
                <a:gd name="T24" fmla="*/ 86 h 8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0" h="86">
                  <a:moveTo>
                    <a:pt x="0" y="86"/>
                  </a:moveTo>
                  <a:lnTo>
                    <a:pt x="0" y="0"/>
                  </a:lnTo>
                  <a:lnTo>
                    <a:pt x="40" y="0"/>
                  </a:lnTo>
                  <a:lnTo>
                    <a:pt x="40" y="86"/>
                  </a:lnTo>
                  <a:lnTo>
                    <a:pt x="0" y="86"/>
                  </a:lnTo>
                  <a:close/>
                </a:path>
              </a:pathLst>
            </a:custGeom>
            <a:solidFill>
              <a:schemeClr val="folHlink"/>
            </a:solidFill>
            <a:ln w="9525">
              <a:solidFill>
                <a:schemeClr val="tx1"/>
              </a:solidFill>
              <a:round/>
              <a:headEnd/>
              <a:tailEnd/>
            </a:ln>
          </p:spPr>
          <p:txBody>
            <a:bodyPr/>
            <a:lstStyle/>
            <a:p>
              <a:endParaRPr lang="en-US"/>
            </a:p>
          </p:txBody>
        </p:sp>
        <p:sp>
          <p:nvSpPr>
            <p:cNvPr id="81018" name="Freeform 519"/>
            <p:cNvSpPr>
              <a:spLocks/>
            </p:cNvSpPr>
            <p:nvPr/>
          </p:nvSpPr>
          <p:spPr bwMode="black">
            <a:xfrm>
              <a:off x="3904" y="2031"/>
              <a:ext cx="10" cy="22"/>
            </a:xfrm>
            <a:custGeom>
              <a:avLst/>
              <a:gdLst>
                <a:gd name="T0" fmla="*/ 0 w 43"/>
                <a:gd name="T1" fmla="*/ 0 h 87"/>
                <a:gd name="T2" fmla="*/ 0 w 43"/>
                <a:gd name="T3" fmla="*/ 0 h 87"/>
                <a:gd name="T4" fmla="*/ 0 w 43"/>
                <a:gd name="T5" fmla="*/ 0 h 87"/>
                <a:gd name="T6" fmla="*/ 0 w 43"/>
                <a:gd name="T7" fmla="*/ 0 h 87"/>
                <a:gd name="T8" fmla="*/ 0 w 43"/>
                <a:gd name="T9" fmla="*/ 0 h 87"/>
                <a:gd name="T10" fmla="*/ 0 w 43"/>
                <a:gd name="T11" fmla="*/ 0 h 87"/>
                <a:gd name="T12" fmla="*/ 0 w 43"/>
                <a:gd name="T13" fmla="*/ 0 h 87"/>
                <a:gd name="T14" fmla="*/ 0 60000 65536"/>
                <a:gd name="T15" fmla="*/ 0 60000 65536"/>
                <a:gd name="T16" fmla="*/ 0 60000 65536"/>
                <a:gd name="T17" fmla="*/ 0 60000 65536"/>
                <a:gd name="T18" fmla="*/ 0 60000 65536"/>
                <a:gd name="T19" fmla="*/ 0 60000 65536"/>
                <a:gd name="T20" fmla="*/ 0 60000 65536"/>
                <a:gd name="T21" fmla="*/ 0 w 43"/>
                <a:gd name="T22" fmla="*/ 0 h 87"/>
                <a:gd name="T23" fmla="*/ 43 w 43"/>
                <a:gd name="T24" fmla="*/ 87 h 8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3" h="87">
                  <a:moveTo>
                    <a:pt x="3" y="87"/>
                  </a:moveTo>
                  <a:lnTo>
                    <a:pt x="0" y="2"/>
                  </a:lnTo>
                  <a:lnTo>
                    <a:pt x="0" y="3"/>
                  </a:lnTo>
                  <a:lnTo>
                    <a:pt x="41" y="0"/>
                  </a:lnTo>
                  <a:lnTo>
                    <a:pt x="41" y="2"/>
                  </a:lnTo>
                  <a:lnTo>
                    <a:pt x="43" y="87"/>
                  </a:lnTo>
                  <a:lnTo>
                    <a:pt x="3" y="87"/>
                  </a:lnTo>
                  <a:close/>
                </a:path>
              </a:pathLst>
            </a:custGeom>
            <a:solidFill>
              <a:schemeClr val="folHlink"/>
            </a:solidFill>
            <a:ln w="9525">
              <a:solidFill>
                <a:schemeClr val="tx1"/>
              </a:solidFill>
              <a:round/>
              <a:headEnd/>
              <a:tailEnd/>
            </a:ln>
          </p:spPr>
          <p:txBody>
            <a:bodyPr/>
            <a:lstStyle/>
            <a:p>
              <a:endParaRPr lang="en-US"/>
            </a:p>
          </p:txBody>
        </p:sp>
        <p:sp>
          <p:nvSpPr>
            <p:cNvPr id="81019" name="Freeform 520"/>
            <p:cNvSpPr>
              <a:spLocks/>
            </p:cNvSpPr>
            <p:nvPr/>
          </p:nvSpPr>
          <p:spPr bwMode="black">
            <a:xfrm>
              <a:off x="3902" y="2009"/>
              <a:ext cx="12" cy="23"/>
            </a:xfrm>
            <a:custGeom>
              <a:avLst/>
              <a:gdLst>
                <a:gd name="T0" fmla="*/ 0 w 46"/>
                <a:gd name="T1" fmla="*/ 0 h 90"/>
                <a:gd name="T2" fmla="*/ 0 w 46"/>
                <a:gd name="T3" fmla="*/ 0 h 90"/>
                <a:gd name="T4" fmla="*/ 0 w 46"/>
                <a:gd name="T5" fmla="*/ 0 h 90"/>
                <a:gd name="T6" fmla="*/ 0 w 46"/>
                <a:gd name="T7" fmla="*/ 0 h 90"/>
                <a:gd name="T8" fmla="*/ 0 w 46"/>
                <a:gd name="T9" fmla="*/ 0 h 90"/>
                <a:gd name="T10" fmla="*/ 0 w 46"/>
                <a:gd name="T11" fmla="*/ 0 h 90"/>
                <a:gd name="T12" fmla="*/ 0 w 46"/>
                <a:gd name="T13" fmla="*/ 0 h 90"/>
                <a:gd name="T14" fmla="*/ 0 60000 65536"/>
                <a:gd name="T15" fmla="*/ 0 60000 65536"/>
                <a:gd name="T16" fmla="*/ 0 60000 65536"/>
                <a:gd name="T17" fmla="*/ 0 60000 65536"/>
                <a:gd name="T18" fmla="*/ 0 60000 65536"/>
                <a:gd name="T19" fmla="*/ 0 60000 65536"/>
                <a:gd name="T20" fmla="*/ 0 60000 65536"/>
                <a:gd name="T21" fmla="*/ 0 w 46"/>
                <a:gd name="T22" fmla="*/ 0 h 90"/>
                <a:gd name="T23" fmla="*/ 46 w 46"/>
                <a:gd name="T24" fmla="*/ 90 h 9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6" h="90">
                  <a:moveTo>
                    <a:pt x="5" y="90"/>
                  </a:moveTo>
                  <a:lnTo>
                    <a:pt x="0" y="3"/>
                  </a:lnTo>
                  <a:lnTo>
                    <a:pt x="41" y="0"/>
                  </a:lnTo>
                  <a:lnTo>
                    <a:pt x="46" y="87"/>
                  </a:lnTo>
                  <a:lnTo>
                    <a:pt x="5" y="90"/>
                  </a:lnTo>
                  <a:close/>
                </a:path>
              </a:pathLst>
            </a:custGeom>
            <a:solidFill>
              <a:schemeClr val="folHlink"/>
            </a:solidFill>
            <a:ln w="9525">
              <a:solidFill>
                <a:schemeClr val="tx1"/>
              </a:solidFill>
              <a:round/>
              <a:headEnd/>
              <a:tailEnd/>
            </a:ln>
          </p:spPr>
          <p:txBody>
            <a:bodyPr/>
            <a:lstStyle/>
            <a:p>
              <a:endParaRPr lang="en-US"/>
            </a:p>
          </p:txBody>
        </p:sp>
        <p:sp>
          <p:nvSpPr>
            <p:cNvPr id="81020" name="Freeform 521"/>
            <p:cNvSpPr>
              <a:spLocks/>
            </p:cNvSpPr>
            <p:nvPr/>
          </p:nvSpPr>
          <p:spPr bwMode="black">
            <a:xfrm>
              <a:off x="3900" y="1988"/>
              <a:ext cx="12" cy="22"/>
            </a:xfrm>
            <a:custGeom>
              <a:avLst/>
              <a:gdLst>
                <a:gd name="T0" fmla="*/ 0 w 49"/>
                <a:gd name="T1" fmla="*/ 0 h 90"/>
                <a:gd name="T2" fmla="*/ 0 w 49"/>
                <a:gd name="T3" fmla="*/ 0 h 90"/>
                <a:gd name="T4" fmla="*/ 0 w 49"/>
                <a:gd name="T5" fmla="*/ 0 h 90"/>
                <a:gd name="T6" fmla="*/ 0 w 49"/>
                <a:gd name="T7" fmla="*/ 0 h 90"/>
                <a:gd name="T8" fmla="*/ 0 w 49"/>
                <a:gd name="T9" fmla="*/ 0 h 90"/>
                <a:gd name="T10" fmla="*/ 0 w 49"/>
                <a:gd name="T11" fmla="*/ 0 h 90"/>
                <a:gd name="T12" fmla="*/ 0 w 49"/>
                <a:gd name="T13" fmla="*/ 0 h 90"/>
                <a:gd name="T14" fmla="*/ 0 60000 65536"/>
                <a:gd name="T15" fmla="*/ 0 60000 65536"/>
                <a:gd name="T16" fmla="*/ 0 60000 65536"/>
                <a:gd name="T17" fmla="*/ 0 60000 65536"/>
                <a:gd name="T18" fmla="*/ 0 60000 65536"/>
                <a:gd name="T19" fmla="*/ 0 60000 65536"/>
                <a:gd name="T20" fmla="*/ 0 60000 65536"/>
                <a:gd name="T21" fmla="*/ 0 w 49"/>
                <a:gd name="T22" fmla="*/ 0 h 90"/>
                <a:gd name="T23" fmla="*/ 49 w 49"/>
                <a:gd name="T24" fmla="*/ 90 h 9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9" h="90">
                  <a:moveTo>
                    <a:pt x="8" y="90"/>
                  </a:moveTo>
                  <a:lnTo>
                    <a:pt x="0" y="4"/>
                  </a:lnTo>
                  <a:lnTo>
                    <a:pt x="0" y="6"/>
                  </a:lnTo>
                  <a:lnTo>
                    <a:pt x="41" y="0"/>
                  </a:lnTo>
                  <a:lnTo>
                    <a:pt x="41" y="2"/>
                  </a:lnTo>
                  <a:lnTo>
                    <a:pt x="49" y="87"/>
                  </a:lnTo>
                  <a:lnTo>
                    <a:pt x="8" y="90"/>
                  </a:lnTo>
                  <a:close/>
                </a:path>
              </a:pathLst>
            </a:custGeom>
            <a:solidFill>
              <a:schemeClr val="folHlink"/>
            </a:solidFill>
            <a:ln w="9525">
              <a:solidFill>
                <a:schemeClr val="tx1"/>
              </a:solidFill>
              <a:round/>
              <a:headEnd/>
              <a:tailEnd/>
            </a:ln>
          </p:spPr>
          <p:txBody>
            <a:bodyPr/>
            <a:lstStyle/>
            <a:p>
              <a:endParaRPr lang="en-US"/>
            </a:p>
          </p:txBody>
        </p:sp>
        <p:sp>
          <p:nvSpPr>
            <p:cNvPr id="81021" name="Freeform 522"/>
            <p:cNvSpPr>
              <a:spLocks/>
            </p:cNvSpPr>
            <p:nvPr/>
          </p:nvSpPr>
          <p:spPr bwMode="black">
            <a:xfrm>
              <a:off x="3898" y="1967"/>
              <a:ext cx="13" cy="22"/>
            </a:xfrm>
            <a:custGeom>
              <a:avLst/>
              <a:gdLst>
                <a:gd name="T0" fmla="*/ 0 w 51"/>
                <a:gd name="T1" fmla="*/ 0 h 90"/>
                <a:gd name="T2" fmla="*/ 0 w 51"/>
                <a:gd name="T3" fmla="*/ 0 h 90"/>
                <a:gd name="T4" fmla="*/ 0 w 51"/>
                <a:gd name="T5" fmla="*/ 0 h 90"/>
                <a:gd name="T6" fmla="*/ 0 w 51"/>
                <a:gd name="T7" fmla="*/ 0 h 90"/>
                <a:gd name="T8" fmla="*/ 0 w 51"/>
                <a:gd name="T9" fmla="*/ 0 h 90"/>
                <a:gd name="T10" fmla="*/ 0 w 51"/>
                <a:gd name="T11" fmla="*/ 0 h 90"/>
                <a:gd name="T12" fmla="*/ 0 w 51"/>
                <a:gd name="T13" fmla="*/ 0 h 90"/>
                <a:gd name="T14" fmla="*/ 0 60000 65536"/>
                <a:gd name="T15" fmla="*/ 0 60000 65536"/>
                <a:gd name="T16" fmla="*/ 0 60000 65536"/>
                <a:gd name="T17" fmla="*/ 0 60000 65536"/>
                <a:gd name="T18" fmla="*/ 0 60000 65536"/>
                <a:gd name="T19" fmla="*/ 0 60000 65536"/>
                <a:gd name="T20" fmla="*/ 0 60000 65536"/>
                <a:gd name="T21" fmla="*/ 0 w 51"/>
                <a:gd name="T22" fmla="*/ 0 h 90"/>
                <a:gd name="T23" fmla="*/ 51 w 51"/>
                <a:gd name="T24" fmla="*/ 90 h 9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1" h="90">
                  <a:moveTo>
                    <a:pt x="10" y="90"/>
                  </a:moveTo>
                  <a:lnTo>
                    <a:pt x="0" y="5"/>
                  </a:lnTo>
                  <a:lnTo>
                    <a:pt x="41" y="0"/>
                  </a:lnTo>
                  <a:lnTo>
                    <a:pt x="51" y="84"/>
                  </a:lnTo>
                  <a:lnTo>
                    <a:pt x="10" y="90"/>
                  </a:lnTo>
                  <a:close/>
                </a:path>
              </a:pathLst>
            </a:custGeom>
            <a:solidFill>
              <a:schemeClr val="folHlink"/>
            </a:solidFill>
            <a:ln w="9525">
              <a:solidFill>
                <a:schemeClr val="tx1"/>
              </a:solidFill>
              <a:round/>
              <a:headEnd/>
              <a:tailEnd/>
            </a:ln>
          </p:spPr>
          <p:txBody>
            <a:bodyPr/>
            <a:lstStyle/>
            <a:p>
              <a:endParaRPr lang="en-US"/>
            </a:p>
          </p:txBody>
        </p:sp>
        <p:sp>
          <p:nvSpPr>
            <p:cNvPr id="81022" name="Freeform 523"/>
            <p:cNvSpPr>
              <a:spLocks/>
            </p:cNvSpPr>
            <p:nvPr/>
          </p:nvSpPr>
          <p:spPr bwMode="black">
            <a:xfrm>
              <a:off x="3895" y="1945"/>
              <a:ext cx="13" cy="23"/>
            </a:xfrm>
            <a:custGeom>
              <a:avLst/>
              <a:gdLst>
                <a:gd name="T0" fmla="*/ 0 w 53"/>
                <a:gd name="T1" fmla="*/ 0 h 92"/>
                <a:gd name="T2" fmla="*/ 0 w 53"/>
                <a:gd name="T3" fmla="*/ 0 h 92"/>
                <a:gd name="T4" fmla="*/ 0 w 53"/>
                <a:gd name="T5" fmla="*/ 0 h 92"/>
                <a:gd name="T6" fmla="*/ 0 w 53"/>
                <a:gd name="T7" fmla="*/ 0 h 92"/>
                <a:gd name="T8" fmla="*/ 0 w 53"/>
                <a:gd name="T9" fmla="*/ 0 h 92"/>
                <a:gd name="T10" fmla="*/ 0 w 53"/>
                <a:gd name="T11" fmla="*/ 0 h 92"/>
                <a:gd name="T12" fmla="*/ 0 w 53"/>
                <a:gd name="T13" fmla="*/ 0 h 92"/>
                <a:gd name="T14" fmla="*/ 0 60000 65536"/>
                <a:gd name="T15" fmla="*/ 0 60000 65536"/>
                <a:gd name="T16" fmla="*/ 0 60000 65536"/>
                <a:gd name="T17" fmla="*/ 0 60000 65536"/>
                <a:gd name="T18" fmla="*/ 0 60000 65536"/>
                <a:gd name="T19" fmla="*/ 0 60000 65536"/>
                <a:gd name="T20" fmla="*/ 0 60000 65536"/>
                <a:gd name="T21" fmla="*/ 0 w 53"/>
                <a:gd name="T22" fmla="*/ 0 h 92"/>
                <a:gd name="T23" fmla="*/ 53 w 53"/>
                <a:gd name="T24" fmla="*/ 92 h 9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3" h="92">
                  <a:moveTo>
                    <a:pt x="12" y="92"/>
                  </a:moveTo>
                  <a:lnTo>
                    <a:pt x="0" y="7"/>
                  </a:lnTo>
                  <a:lnTo>
                    <a:pt x="0" y="8"/>
                  </a:lnTo>
                  <a:lnTo>
                    <a:pt x="40" y="0"/>
                  </a:lnTo>
                  <a:lnTo>
                    <a:pt x="40" y="1"/>
                  </a:lnTo>
                  <a:lnTo>
                    <a:pt x="53" y="87"/>
                  </a:lnTo>
                  <a:lnTo>
                    <a:pt x="12" y="92"/>
                  </a:lnTo>
                  <a:close/>
                </a:path>
              </a:pathLst>
            </a:custGeom>
            <a:solidFill>
              <a:schemeClr val="folHlink"/>
            </a:solidFill>
            <a:ln w="9525">
              <a:solidFill>
                <a:schemeClr val="tx1"/>
              </a:solidFill>
              <a:round/>
              <a:headEnd/>
              <a:tailEnd/>
            </a:ln>
          </p:spPr>
          <p:txBody>
            <a:bodyPr/>
            <a:lstStyle/>
            <a:p>
              <a:endParaRPr lang="en-US"/>
            </a:p>
          </p:txBody>
        </p:sp>
        <p:sp>
          <p:nvSpPr>
            <p:cNvPr id="81023" name="Freeform 524"/>
            <p:cNvSpPr>
              <a:spLocks/>
            </p:cNvSpPr>
            <p:nvPr/>
          </p:nvSpPr>
          <p:spPr bwMode="black">
            <a:xfrm>
              <a:off x="3891" y="1924"/>
              <a:ext cx="14" cy="23"/>
            </a:xfrm>
            <a:custGeom>
              <a:avLst/>
              <a:gdLst>
                <a:gd name="T0" fmla="*/ 0 w 56"/>
                <a:gd name="T1" fmla="*/ 0 h 92"/>
                <a:gd name="T2" fmla="*/ 0 w 56"/>
                <a:gd name="T3" fmla="*/ 0 h 92"/>
                <a:gd name="T4" fmla="*/ 0 w 56"/>
                <a:gd name="T5" fmla="*/ 0 h 92"/>
                <a:gd name="T6" fmla="*/ 0 w 56"/>
                <a:gd name="T7" fmla="*/ 0 h 92"/>
                <a:gd name="T8" fmla="*/ 0 w 56"/>
                <a:gd name="T9" fmla="*/ 0 h 92"/>
                <a:gd name="T10" fmla="*/ 0 w 56"/>
                <a:gd name="T11" fmla="*/ 0 h 92"/>
                <a:gd name="T12" fmla="*/ 0 w 56"/>
                <a:gd name="T13" fmla="*/ 0 h 92"/>
                <a:gd name="T14" fmla="*/ 0 60000 65536"/>
                <a:gd name="T15" fmla="*/ 0 60000 65536"/>
                <a:gd name="T16" fmla="*/ 0 60000 65536"/>
                <a:gd name="T17" fmla="*/ 0 60000 65536"/>
                <a:gd name="T18" fmla="*/ 0 60000 65536"/>
                <a:gd name="T19" fmla="*/ 0 60000 65536"/>
                <a:gd name="T20" fmla="*/ 0 60000 65536"/>
                <a:gd name="T21" fmla="*/ 0 w 56"/>
                <a:gd name="T22" fmla="*/ 0 h 92"/>
                <a:gd name="T23" fmla="*/ 56 w 56"/>
                <a:gd name="T24" fmla="*/ 92 h 9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6" h="92">
                  <a:moveTo>
                    <a:pt x="16" y="92"/>
                  </a:moveTo>
                  <a:lnTo>
                    <a:pt x="0" y="8"/>
                  </a:lnTo>
                  <a:lnTo>
                    <a:pt x="41" y="0"/>
                  </a:lnTo>
                  <a:lnTo>
                    <a:pt x="56" y="84"/>
                  </a:lnTo>
                  <a:lnTo>
                    <a:pt x="16" y="92"/>
                  </a:lnTo>
                  <a:close/>
                </a:path>
              </a:pathLst>
            </a:custGeom>
            <a:solidFill>
              <a:schemeClr val="folHlink"/>
            </a:solidFill>
            <a:ln w="9525">
              <a:solidFill>
                <a:schemeClr val="tx1"/>
              </a:solidFill>
              <a:round/>
              <a:headEnd/>
              <a:tailEnd/>
            </a:ln>
          </p:spPr>
          <p:txBody>
            <a:bodyPr/>
            <a:lstStyle/>
            <a:p>
              <a:endParaRPr lang="en-US"/>
            </a:p>
          </p:txBody>
        </p:sp>
        <p:sp>
          <p:nvSpPr>
            <p:cNvPr id="81024" name="Freeform 525"/>
            <p:cNvSpPr>
              <a:spLocks/>
            </p:cNvSpPr>
            <p:nvPr/>
          </p:nvSpPr>
          <p:spPr bwMode="black">
            <a:xfrm>
              <a:off x="3886" y="1902"/>
              <a:ext cx="15" cy="24"/>
            </a:xfrm>
            <a:custGeom>
              <a:avLst/>
              <a:gdLst>
                <a:gd name="T0" fmla="*/ 0 w 58"/>
                <a:gd name="T1" fmla="*/ 0 h 94"/>
                <a:gd name="T2" fmla="*/ 0 w 58"/>
                <a:gd name="T3" fmla="*/ 0 h 94"/>
                <a:gd name="T4" fmla="*/ 0 w 58"/>
                <a:gd name="T5" fmla="*/ 0 h 94"/>
                <a:gd name="T6" fmla="*/ 0 w 58"/>
                <a:gd name="T7" fmla="*/ 0 h 94"/>
                <a:gd name="T8" fmla="*/ 0 w 58"/>
                <a:gd name="T9" fmla="*/ 0 h 94"/>
                <a:gd name="T10" fmla="*/ 0 w 58"/>
                <a:gd name="T11" fmla="*/ 0 h 94"/>
                <a:gd name="T12" fmla="*/ 0 w 58"/>
                <a:gd name="T13" fmla="*/ 0 h 94"/>
                <a:gd name="T14" fmla="*/ 0 60000 65536"/>
                <a:gd name="T15" fmla="*/ 0 60000 65536"/>
                <a:gd name="T16" fmla="*/ 0 60000 65536"/>
                <a:gd name="T17" fmla="*/ 0 60000 65536"/>
                <a:gd name="T18" fmla="*/ 0 60000 65536"/>
                <a:gd name="T19" fmla="*/ 0 60000 65536"/>
                <a:gd name="T20" fmla="*/ 0 60000 65536"/>
                <a:gd name="T21" fmla="*/ 0 w 58"/>
                <a:gd name="T22" fmla="*/ 0 h 94"/>
                <a:gd name="T23" fmla="*/ 58 w 58"/>
                <a:gd name="T24" fmla="*/ 94 h 9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8" h="94">
                  <a:moveTo>
                    <a:pt x="17" y="94"/>
                  </a:moveTo>
                  <a:lnTo>
                    <a:pt x="0" y="9"/>
                  </a:lnTo>
                  <a:lnTo>
                    <a:pt x="0" y="10"/>
                  </a:lnTo>
                  <a:lnTo>
                    <a:pt x="40" y="0"/>
                  </a:lnTo>
                  <a:lnTo>
                    <a:pt x="40" y="2"/>
                  </a:lnTo>
                  <a:lnTo>
                    <a:pt x="58" y="86"/>
                  </a:lnTo>
                  <a:lnTo>
                    <a:pt x="17" y="94"/>
                  </a:lnTo>
                  <a:close/>
                </a:path>
              </a:pathLst>
            </a:custGeom>
            <a:solidFill>
              <a:schemeClr val="folHlink"/>
            </a:solidFill>
            <a:ln w="9525">
              <a:solidFill>
                <a:schemeClr val="tx1"/>
              </a:solidFill>
              <a:round/>
              <a:headEnd/>
              <a:tailEnd/>
            </a:ln>
          </p:spPr>
          <p:txBody>
            <a:bodyPr/>
            <a:lstStyle/>
            <a:p>
              <a:endParaRPr lang="en-US"/>
            </a:p>
          </p:txBody>
        </p:sp>
        <p:sp>
          <p:nvSpPr>
            <p:cNvPr id="81025" name="Freeform 526"/>
            <p:cNvSpPr>
              <a:spLocks/>
            </p:cNvSpPr>
            <p:nvPr/>
          </p:nvSpPr>
          <p:spPr bwMode="black">
            <a:xfrm>
              <a:off x="3881" y="1882"/>
              <a:ext cx="16" cy="23"/>
            </a:xfrm>
            <a:custGeom>
              <a:avLst/>
              <a:gdLst>
                <a:gd name="T0" fmla="*/ 0 w 61"/>
                <a:gd name="T1" fmla="*/ 0 h 93"/>
                <a:gd name="T2" fmla="*/ 0 w 61"/>
                <a:gd name="T3" fmla="*/ 0 h 93"/>
                <a:gd name="T4" fmla="*/ 0 w 61"/>
                <a:gd name="T5" fmla="*/ 0 h 93"/>
                <a:gd name="T6" fmla="*/ 0 w 61"/>
                <a:gd name="T7" fmla="*/ 0 h 93"/>
                <a:gd name="T8" fmla="*/ 0 w 61"/>
                <a:gd name="T9" fmla="*/ 0 h 93"/>
                <a:gd name="T10" fmla="*/ 0 w 61"/>
                <a:gd name="T11" fmla="*/ 0 h 93"/>
                <a:gd name="T12" fmla="*/ 0 w 61"/>
                <a:gd name="T13" fmla="*/ 0 h 93"/>
                <a:gd name="T14" fmla="*/ 0 60000 65536"/>
                <a:gd name="T15" fmla="*/ 0 60000 65536"/>
                <a:gd name="T16" fmla="*/ 0 60000 65536"/>
                <a:gd name="T17" fmla="*/ 0 60000 65536"/>
                <a:gd name="T18" fmla="*/ 0 60000 65536"/>
                <a:gd name="T19" fmla="*/ 0 60000 65536"/>
                <a:gd name="T20" fmla="*/ 0 60000 65536"/>
                <a:gd name="T21" fmla="*/ 0 w 61"/>
                <a:gd name="T22" fmla="*/ 0 h 93"/>
                <a:gd name="T23" fmla="*/ 61 w 61"/>
                <a:gd name="T24" fmla="*/ 93 h 9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1" h="93">
                  <a:moveTo>
                    <a:pt x="21" y="93"/>
                  </a:moveTo>
                  <a:lnTo>
                    <a:pt x="0" y="10"/>
                  </a:lnTo>
                  <a:lnTo>
                    <a:pt x="41" y="0"/>
                  </a:lnTo>
                  <a:lnTo>
                    <a:pt x="61" y="83"/>
                  </a:lnTo>
                  <a:lnTo>
                    <a:pt x="21" y="93"/>
                  </a:lnTo>
                  <a:close/>
                </a:path>
              </a:pathLst>
            </a:custGeom>
            <a:solidFill>
              <a:schemeClr val="folHlink"/>
            </a:solidFill>
            <a:ln w="9525">
              <a:solidFill>
                <a:schemeClr val="tx1"/>
              </a:solidFill>
              <a:round/>
              <a:headEnd/>
              <a:tailEnd/>
            </a:ln>
          </p:spPr>
          <p:txBody>
            <a:bodyPr/>
            <a:lstStyle/>
            <a:p>
              <a:endParaRPr lang="en-US"/>
            </a:p>
          </p:txBody>
        </p:sp>
        <p:sp>
          <p:nvSpPr>
            <p:cNvPr id="81026" name="Freeform 527"/>
            <p:cNvSpPr>
              <a:spLocks/>
            </p:cNvSpPr>
            <p:nvPr/>
          </p:nvSpPr>
          <p:spPr bwMode="black">
            <a:xfrm>
              <a:off x="3876" y="1860"/>
              <a:ext cx="15" cy="24"/>
            </a:xfrm>
            <a:custGeom>
              <a:avLst/>
              <a:gdLst>
                <a:gd name="T0" fmla="*/ 0 w 64"/>
                <a:gd name="T1" fmla="*/ 0 h 94"/>
                <a:gd name="T2" fmla="*/ 0 w 64"/>
                <a:gd name="T3" fmla="*/ 0 h 94"/>
                <a:gd name="T4" fmla="*/ 0 w 64"/>
                <a:gd name="T5" fmla="*/ 0 h 94"/>
                <a:gd name="T6" fmla="*/ 0 w 64"/>
                <a:gd name="T7" fmla="*/ 0 h 94"/>
                <a:gd name="T8" fmla="*/ 0 w 64"/>
                <a:gd name="T9" fmla="*/ 0 h 94"/>
                <a:gd name="T10" fmla="*/ 0 w 64"/>
                <a:gd name="T11" fmla="*/ 0 h 94"/>
                <a:gd name="T12" fmla="*/ 0 w 64"/>
                <a:gd name="T13" fmla="*/ 0 h 94"/>
                <a:gd name="T14" fmla="*/ 0 60000 65536"/>
                <a:gd name="T15" fmla="*/ 0 60000 65536"/>
                <a:gd name="T16" fmla="*/ 0 60000 65536"/>
                <a:gd name="T17" fmla="*/ 0 60000 65536"/>
                <a:gd name="T18" fmla="*/ 0 60000 65536"/>
                <a:gd name="T19" fmla="*/ 0 60000 65536"/>
                <a:gd name="T20" fmla="*/ 0 60000 65536"/>
                <a:gd name="T21" fmla="*/ 0 w 64"/>
                <a:gd name="T22" fmla="*/ 0 h 94"/>
                <a:gd name="T23" fmla="*/ 64 w 64"/>
                <a:gd name="T24" fmla="*/ 94 h 9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4" h="94">
                  <a:moveTo>
                    <a:pt x="23" y="94"/>
                  </a:moveTo>
                  <a:lnTo>
                    <a:pt x="0" y="11"/>
                  </a:lnTo>
                  <a:lnTo>
                    <a:pt x="0" y="13"/>
                  </a:lnTo>
                  <a:lnTo>
                    <a:pt x="41" y="0"/>
                  </a:lnTo>
                  <a:lnTo>
                    <a:pt x="41" y="1"/>
                  </a:lnTo>
                  <a:lnTo>
                    <a:pt x="64" y="84"/>
                  </a:lnTo>
                  <a:lnTo>
                    <a:pt x="23" y="94"/>
                  </a:lnTo>
                  <a:close/>
                </a:path>
              </a:pathLst>
            </a:custGeom>
            <a:solidFill>
              <a:schemeClr val="folHlink"/>
            </a:solidFill>
            <a:ln w="9525">
              <a:solidFill>
                <a:schemeClr val="tx1"/>
              </a:solidFill>
              <a:round/>
              <a:headEnd/>
              <a:tailEnd/>
            </a:ln>
          </p:spPr>
          <p:txBody>
            <a:bodyPr/>
            <a:lstStyle/>
            <a:p>
              <a:endParaRPr lang="en-US"/>
            </a:p>
          </p:txBody>
        </p:sp>
        <p:sp>
          <p:nvSpPr>
            <p:cNvPr id="81027" name="Freeform 528"/>
            <p:cNvSpPr>
              <a:spLocks/>
            </p:cNvSpPr>
            <p:nvPr/>
          </p:nvSpPr>
          <p:spPr bwMode="black">
            <a:xfrm>
              <a:off x="3870" y="1840"/>
              <a:ext cx="16" cy="24"/>
            </a:xfrm>
            <a:custGeom>
              <a:avLst/>
              <a:gdLst>
                <a:gd name="T0" fmla="*/ 0 w 65"/>
                <a:gd name="T1" fmla="*/ 0 h 96"/>
                <a:gd name="T2" fmla="*/ 0 w 65"/>
                <a:gd name="T3" fmla="*/ 0 h 96"/>
                <a:gd name="T4" fmla="*/ 0 w 65"/>
                <a:gd name="T5" fmla="*/ 0 h 96"/>
                <a:gd name="T6" fmla="*/ 0 w 65"/>
                <a:gd name="T7" fmla="*/ 0 h 96"/>
                <a:gd name="T8" fmla="*/ 0 w 65"/>
                <a:gd name="T9" fmla="*/ 0 h 96"/>
                <a:gd name="T10" fmla="*/ 0 w 65"/>
                <a:gd name="T11" fmla="*/ 0 h 96"/>
                <a:gd name="T12" fmla="*/ 0 w 65"/>
                <a:gd name="T13" fmla="*/ 0 h 96"/>
                <a:gd name="T14" fmla="*/ 0 60000 65536"/>
                <a:gd name="T15" fmla="*/ 0 60000 65536"/>
                <a:gd name="T16" fmla="*/ 0 60000 65536"/>
                <a:gd name="T17" fmla="*/ 0 60000 65536"/>
                <a:gd name="T18" fmla="*/ 0 60000 65536"/>
                <a:gd name="T19" fmla="*/ 0 60000 65536"/>
                <a:gd name="T20" fmla="*/ 0 60000 65536"/>
                <a:gd name="T21" fmla="*/ 0 w 65"/>
                <a:gd name="T22" fmla="*/ 0 h 96"/>
                <a:gd name="T23" fmla="*/ 65 w 65"/>
                <a:gd name="T24" fmla="*/ 96 h 9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5" h="96">
                  <a:moveTo>
                    <a:pt x="24" y="96"/>
                  </a:moveTo>
                  <a:lnTo>
                    <a:pt x="0" y="13"/>
                  </a:lnTo>
                  <a:lnTo>
                    <a:pt x="1" y="13"/>
                  </a:lnTo>
                  <a:lnTo>
                    <a:pt x="40" y="0"/>
                  </a:lnTo>
                  <a:lnTo>
                    <a:pt x="41" y="0"/>
                  </a:lnTo>
                  <a:lnTo>
                    <a:pt x="65" y="83"/>
                  </a:lnTo>
                  <a:lnTo>
                    <a:pt x="24" y="96"/>
                  </a:lnTo>
                  <a:close/>
                </a:path>
              </a:pathLst>
            </a:custGeom>
            <a:solidFill>
              <a:schemeClr val="folHlink"/>
            </a:solidFill>
            <a:ln w="9525">
              <a:solidFill>
                <a:schemeClr val="tx1"/>
              </a:solidFill>
              <a:round/>
              <a:headEnd/>
              <a:tailEnd/>
            </a:ln>
          </p:spPr>
          <p:txBody>
            <a:bodyPr/>
            <a:lstStyle/>
            <a:p>
              <a:endParaRPr lang="en-US"/>
            </a:p>
          </p:txBody>
        </p:sp>
        <p:sp>
          <p:nvSpPr>
            <p:cNvPr id="81028" name="Freeform 529"/>
            <p:cNvSpPr>
              <a:spLocks/>
            </p:cNvSpPr>
            <p:nvPr/>
          </p:nvSpPr>
          <p:spPr bwMode="black">
            <a:xfrm>
              <a:off x="3863" y="1819"/>
              <a:ext cx="16" cy="24"/>
            </a:xfrm>
            <a:custGeom>
              <a:avLst/>
              <a:gdLst>
                <a:gd name="T0" fmla="*/ 0 w 67"/>
                <a:gd name="T1" fmla="*/ 0 h 95"/>
                <a:gd name="T2" fmla="*/ 0 w 67"/>
                <a:gd name="T3" fmla="*/ 0 h 95"/>
                <a:gd name="T4" fmla="*/ 0 w 67"/>
                <a:gd name="T5" fmla="*/ 0 h 95"/>
                <a:gd name="T6" fmla="*/ 0 w 67"/>
                <a:gd name="T7" fmla="*/ 0 h 95"/>
                <a:gd name="T8" fmla="*/ 0 w 67"/>
                <a:gd name="T9" fmla="*/ 0 h 95"/>
                <a:gd name="T10" fmla="*/ 0 w 67"/>
                <a:gd name="T11" fmla="*/ 0 h 95"/>
                <a:gd name="T12" fmla="*/ 0 w 67"/>
                <a:gd name="T13" fmla="*/ 0 h 95"/>
                <a:gd name="T14" fmla="*/ 0 60000 65536"/>
                <a:gd name="T15" fmla="*/ 0 60000 65536"/>
                <a:gd name="T16" fmla="*/ 0 60000 65536"/>
                <a:gd name="T17" fmla="*/ 0 60000 65536"/>
                <a:gd name="T18" fmla="*/ 0 60000 65536"/>
                <a:gd name="T19" fmla="*/ 0 60000 65536"/>
                <a:gd name="T20" fmla="*/ 0 60000 65536"/>
                <a:gd name="T21" fmla="*/ 0 w 67"/>
                <a:gd name="T22" fmla="*/ 0 h 95"/>
                <a:gd name="T23" fmla="*/ 67 w 67"/>
                <a:gd name="T24" fmla="*/ 95 h 9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7" h="95">
                  <a:moveTo>
                    <a:pt x="28" y="95"/>
                  </a:moveTo>
                  <a:lnTo>
                    <a:pt x="0" y="14"/>
                  </a:lnTo>
                  <a:lnTo>
                    <a:pt x="0" y="15"/>
                  </a:lnTo>
                  <a:lnTo>
                    <a:pt x="39" y="0"/>
                  </a:lnTo>
                  <a:lnTo>
                    <a:pt x="39" y="1"/>
                  </a:lnTo>
                  <a:lnTo>
                    <a:pt x="67" y="82"/>
                  </a:lnTo>
                  <a:lnTo>
                    <a:pt x="28" y="95"/>
                  </a:lnTo>
                  <a:close/>
                </a:path>
              </a:pathLst>
            </a:custGeom>
            <a:solidFill>
              <a:schemeClr val="folHlink"/>
            </a:solidFill>
            <a:ln w="9525">
              <a:solidFill>
                <a:schemeClr val="tx1"/>
              </a:solidFill>
              <a:round/>
              <a:headEnd/>
              <a:tailEnd/>
            </a:ln>
          </p:spPr>
          <p:txBody>
            <a:bodyPr/>
            <a:lstStyle/>
            <a:p>
              <a:endParaRPr lang="en-US"/>
            </a:p>
          </p:txBody>
        </p:sp>
        <p:sp>
          <p:nvSpPr>
            <p:cNvPr id="81029" name="Freeform 530"/>
            <p:cNvSpPr>
              <a:spLocks/>
            </p:cNvSpPr>
            <p:nvPr/>
          </p:nvSpPr>
          <p:spPr bwMode="black">
            <a:xfrm>
              <a:off x="3855" y="1799"/>
              <a:ext cx="17" cy="24"/>
            </a:xfrm>
            <a:custGeom>
              <a:avLst/>
              <a:gdLst>
                <a:gd name="T0" fmla="*/ 0 w 69"/>
                <a:gd name="T1" fmla="*/ 0 h 96"/>
                <a:gd name="T2" fmla="*/ 0 w 69"/>
                <a:gd name="T3" fmla="*/ 0 h 96"/>
                <a:gd name="T4" fmla="*/ 0 w 69"/>
                <a:gd name="T5" fmla="*/ 0 h 96"/>
                <a:gd name="T6" fmla="*/ 0 w 69"/>
                <a:gd name="T7" fmla="*/ 0 h 96"/>
                <a:gd name="T8" fmla="*/ 0 w 69"/>
                <a:gd name="T9" fmla="*/ 0 h 96"/>
                <a:gd name="T10" fmla="*/ 0 w 69"/>
                <a:gd name="T11" fmla="*/ 0 h 96"/>
                <a:gd name="T12" fmla="*/ 0 w 69"/>
                <a:gd name="T13" fmla="*/ 0 h 96"/>
                <a:gd name="T14" fmla="*/ 0 60000 65536"/>
                <a:gd name="T15" fmla="*/ 0 60000 65536"/>
                <a:gd name="T16" fmla="*/ 0 60000 65536"/>
                <a:gd name="T17" fmla="*/ 0 60000 65536"/>
                <a:gd name="T18" fmla="*/ 0 60000 65536"/>
                <a:gd name="T19" fmla="*/ 0 60000 65536"/>
                <a:gd name="T20" fmla="*/ 0 60000 65536"/>
                <a:gd name="T21" fmla="*/ 0 w 69"/>
                <a:gd name="T22" fmla="*/ 0 h 96"/>
                <a:gd name="T23" fmla="*/ 69 w 69"/>
                <a:gd name="T24" fmla="*/ 96 h 9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9" h="96">
                  <a:moveTo>
                    <a:pt x="30" y="96"/>
                  </a:moveTo>
                  <a:lnTo>
                    <a:pt x="0" y="16"/>
                  </a:lnTo>
                  <a:lnTo>
                    <a:pt x="38" y="0"/>
                  </a:lnTo>
                  <a:lnTo>
                    <a:pt x="69" y="81"/>
                  </a:lnTo>
                  <a:lnTo>
                    <a:pt x="30" y="96"/>
                  </a:lnTo>
                  <a:close/>
                </a:path>
              </a:pathLst>
            </a:custGeom>
            <a:solidFill>
              <a:schemeClr val="folHlink"/>
            </a:solidFill>
            <a:ln w="9525">
              <a:solidFill>
                <a:schemeClr val="tx1"/>
              </a:solidFill>
              <a:round/>
              <a:headEnd/>
              <a:tailEnd/>
            </a:ln>
          </p:spPr>
          <p:txBody>
            <a:bodyPr/>
            <a:lstStyle/>
            <a:p>
              <a:endParaRPr lang="en-US"/>
            </a:p>
          </p:txBody>
        </p:sp>
        <p:sp>
          <p:nvSpPr>
            <p:cNvPr id="81030" name="Freeform 531"/>
            <p:cNvSpPr>
              <a:spLocks/>
            </p:cNvSpPr>
            <p:nvPr/>
          </p:nvSpPr>
          <p:spPr bwMode="black">
            <a:xfrm>
              <a:off x="3847" y="1779"/>
              <a:ext cx="18" cy="24"/>
            </a:xfrm>
            <a:custGeom>
              <a:avLst/>
              <a:gdLst>
                <a:gd name="T0" fmla="*/ 0 w 70"/>
                <a:gd name="T1" fmla="*/ 0 h 97"/>
                <a:gd name="T2" fmla="*/ 0 w 70"/>
                <a:gd name="T3" fmla="*/ 0 h 97"/>
                <a:gd name="T4" fmla="*/ 0 w 70"/>
                <a:gd name="T5" fmla="*/ 0 h 97"/>
                <a:gd name="T6" fmla="*/ 0 w 70"/>
                <a:gd name="T7" fmla="*/ 0 h 97"/>
                <a:gd name="T8" fmla="*/ 0 w 70"/>
                <a:gd name="T9" fmla="*/ 0 h 97"/>
                <a:gd name="T10" fmla="*/ 0 w 70"/>
                <a:gd name="T11" fmla="*/ 0 h 97"/>
                <a:gd name="T12" fmla="*/ 0 w 70"/>
                <a:gd name="T13" fmla="*/ 0 h 97"/>
                <a:gd name="T14" fmla="*/ 0 60000 65536"/>
                <a:gd name="T15" fmla="*/ 0 60000 65536"/>
                <a:gd name="T16" fmla="*/ 0 60000 65536"/>
                <a:gd name="T17" fmla="*/ 0 60000 65536"/>
                <a:gd name="T18" fmla="*/ 0 60000 65536"/>
                <a:gd name="T19" fmla="*/ 0 60000 65536"/>
                <a:gd name="T20" fmla="*/ 0 60000 65536"/>
                <a:gd name="T21" fmla="*/ 0 w 70"/>
                <a:gd name="T22" fmla="*/ 0 h 97"/>
                <a:gd name="T23" fmla="*/ 70 w 70"/>
                <a:gd name="T24" fmla="*/ 97 h 9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0" h="97">
                  <a:moveTo>
                    <a:pt x="32" y="97"/>
                  </a:moveTo>
                  <a:lnTo>
                    <a:pt x="0" y="16"/>
                  </a:lnTo>
                  <a:lnTo>
                    <a:pt x="0" y="18"/>
                  </a:lnTo>
                  <a:lnTo>
                    <a:pt x="38" y="0"/>
                  </a:lnTo>
                  <a:lnTo>
                    <a:pt x="38" y="1"/>
                  </a:lnTo>
                  <a:lnTo>
                    <a:pt x="70" y="81"/>
                  </a:lnTo>
                  <a:lnTo>
                    <a:pt x="32" y="97"/>
                  </a:lnTo>
                  <a:close/>
                </a:path>
              </a:pathLst>
            </a:custGeom>
            <a:solidFill>
              <a:schemeClr val="folHlink"/>
            </a:solidFill>
            <a:ln w="9525">
              <a:solidFill>
                <a:schemeClr val="tx1"/>
              </a:solidFill>
              <a:round/>
              <a:headEnd/>
              <a:tailEnd/>
            </a:ln>
          </p:spPr>
          <p:txBody>
            <a:bodyPr/>
            <a:lstStyle/>
            <a:p>
              <a:endParaRPr lang="en-US"/>
            </a:p>
          </p:txBody>
        </p:sp>
        <p:sp>
          <p:nvSpPr>
            <p:cNvPr id="81031" name="Freeform 532"/>
            <p:cNvSpPr>
              <a:spLocks/>
            </p:cNvSpPr>
            <p:nvPr/>
          </p:nvSpPr>
          <p:spPr bwMode="black">
            <a:xfrm>
              <a:off x="3838" y="1759"/>
              <a:ext cx="19" cy="24"/>
            </a:xfrm>
            <a:custGeom>
              <a:avLst/>
              <a:gdLst>
                <a:gd name="T0" fmla="*/ 0 w 73"/>
                <a:gd name="T1" fmla="*/ 0 h 96"/>
                <a:gd name="T2" fmla="*/ 0 w 73"/>
                <a:gd name="T3" fmla="*/ 0 h 96"/>
                <a:gd name="T4" fmla="*/ 0 w 73"/>
                <a:gd name="T5" fmla="*/ 0 h 96"/>
                <a:gd name="T6" fmla="*/ 0 w 73"/>
                <a:gd name="T7" fmla="*/ 0 h 96"/>
                <a:gd name="T8" fmla="*/ 0 w 73"/>
                <a:gd name="T9" fmla="*/ 0 h 96"/>
                <a:gd name="T10" fmla="*/ 0 w 73"/>
                <a:gd name="T11" fmla="*/ 0 h 96"/>
                <a:gd name="T12" fmla="*/ 0 w 73"/>
                <a:gd name="T13" fmla="*/ 0 h 96"/>
                <a:gd name="T14" fmla="*/ 0 60000 65536"/>
                <a:gd name="T15" fmla="*/ 0 60000 65536"/>
                <a:gd name="T16" fmla="*/ 0 60000 65536"/>
                <a:gd name="T17" fmla="*/ 0 60000 65536"/>
                <a:gd name="T18" fmla="*/ 0 60000 65536"/>
                <a:gd name="T19" fmla="*/ 0 60000 65536"/>
                <a:gd name="T20" fmla="*/ 0 60000 65536"/>
                <a:gd name="T21" fmla="*/ 0 w 73"/>
                <a:gd name="T22" fmla="*/ 0 h 96"/>
                <a:gd name="T23" fmla="*/ 73 w 73"/>
                <a:gd name="T24" fmla="*/ 96 h 9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3" h="96">
                  <a:moveTo>
                    <a:pt x="35" y="96"/>
                  </a:moveTo>
                  <a:lnTo>
                    <a:pt x="0" y="18"/>
                  </a:lnTo>
                  <a:lnTo>
                    <a:pt x="38" y="0"/>
                  </a:lnTo>
                  <a:lnTo>
                    <a:pt x="73" y="78"/>
                  </a:lnTo>
                  <a:lnTo>
                    <a:pt x="35" y="96"/>
                  </a:lnTo>
                  <a:close/>
                </a:path>
              </a:pathLst>
            </a:custGeom>
            <a:solidFill>
              <a:schemeClr val="folHlink"/>
            </a:solidFill>
            <a:ln w="9525">
              <a:solidFill>
                <a:schemeClr val="tx1"/>
              </a:solidFill>
              <a:round/>
              <a:headEnd/>
              <a:tailEnd/>
            </a:ln>
          </p:spPr>
          <p:txBody>
            <a:bodyPr/>
            <a:lstStyle/>
            <a:p>
              <a:endParaRPr lang="en-US"/>
            </a:p>
          </p:txBody>
        </p:sp>
        <p:sp>
          <p:nvSpPr>
            <p:cNvPr id="81032" name="Freeform 533"/>
            <p:cNvSpPr>
              <a:spLocks/>
            </p:cNvSpPr>
            <p:nvPr/>
          </p:nvSpPr>
          <p:spPr bwMode="black">
            <a:xfrm>
              <a:off x="3829" y="1740"/>
              <a:ext cx="19" cy="24"/>
            </a:xfrm>
            <a:custGeom>
              <a:avLst/>
              <a:gdLst>
                <a:gd name="T0" fmla="*/ 0 w 75"/>
                <a:gd name="T1" fmla="*/ 0 h 96"/>
                <a:gd name="T2" fmla="*/ 0 w 75"/>
                <a:gd name="T3" fmla="*/ 0 h 96"/>
                <a:gd name="T4" fmla="*/ 0 w 75"/>
                <a:gd name="T5" fmla="*/ 0 h 96"/>
                <a:gd name="T6" fmla="*/ 0 w 75"/>
                <a:gd name="T7" fmla="*/ 0 h 96"/>
                <a:gd name="T8" fmla="*/ 0 w 75"/>
                <a:gd name="T9" fmla="*/ 0 h 96"/>
                <a:gd name="T10" fmla="*/ 0 w 75"/>
                <a:gd name="T11" fmla="*/ 0 h 96"/>
                <a:gd name="T12" fmla="*/ 0 w 75"/>
                <a:gd name="T13" fmla="*/ 0 h 96"/>
                <a:gd name="T14" fmla="*/ 0 60000 65536"/>
                <a:gd name="T15" fmla="*/ 0 60000 65536"/>
                <a:gd name="T16" fmla="*/ 0 60000 65536"/>
                <a:gd name="T17" fmla="*/ 0 60000 65536"/>
                <a:gd name="T18" fmla="*/ 0 60000 65536"/>
                <a:gd name="T19" fmla="*/ 0 60000 65536"/>
                <a:gd name="T20" fmla="*/ 0 60000 65536"/>
                <a:gd name="T21" fmla="*/ 0 w 75"/>
                <a:gd name="T22" fmla="*/ 0 h 96"/>
                <a:gd name="T23" fmla="*/ 75 w 75"/>
                <a:gd name="T24" fmla="*/ 96 h 9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5" h="96">
                  <a:moveTo>
                    <a:pt x="37" y="96"/>
                  </a:moveTo>
                  <a:lnTo>
                    <a:pt x="0" y="18"/>
                  </a:lnTo>
                  <a:lnTo>
                    <a:pt x="1" y="18"/>
                  </a:lnTo>
                  <a:lnTo>
                    <a:pt x="37" y="0"/>
                  </a:lnTo>
                  <a:lnTo>
                    <a:pt x="38" y="0"/>
                  </a:lnTo>
                  <a:lnTo>
                    <a:pt x="75" y="78"/>
                  </a:lnTo>
                  <a:lnTo>
                    <a:pt x="37" y="96"/>
                  </a:lnTo>
                  <a:close/>
                </a:path>
              </a:pathLst>
            </a:custGeom>
            <a:solidFill>
              <a:schemeClr val="folHlink"/>
            </a:solidFill>
            <a:ln w="9525">
              <a:solidFill>
                <a:schemeClr val="tx1"/>
              </a:solidFill>
              <a:round/>
              <a:headEnd/>
              <a:tailEnd/>
            </a:ln>
          </p:spPr>
          <p:txBody>
            <a:bodyPr/>
            <a:lstStyle/>
            <a:p>
              <a:endParaRPr lang="en-US"/>
            </a:p>
          </p:txBody>
        </p:sp>
        <p:sp>
          <p:nvSpPr>
            <p:cNvPr id="81033" name="Freeform 534"/>
            <p:cNvSpPr>
              <a:spLocks/>
            </p:cNvSpPr>
            <p:nvPr/>
          </p:nvSpPr>
          <p:spPr bwMode="black">
            <a:xfrm>
              <a:off x="3820" y="1720"/>
              <a:ext cx="18" cy="24"/>
            </a:xfrm>
            <a:custGeom>
              <a:avLst/>
              <a:gdLst>
                <a:gd name="T0" fmla="*/ 0 w 75"/>
                <a:gd name="T1" fmla="*/ 0 h 96"/>
                <a:gd name="T2" fmla="*/ 0 w 75"/>
                <a:gd name="T3" fmla="*/ 0 h 96"/>
                <a:gd name="T4" fmla="*/ 0 w 75"/>
                <a:gd name="T5" fmla="*/ 0 h 96"/>
                <a:gd name="T6" fmla="*/ 0 w 75"/>
                <a:gd name="T7" fmla="*/ 0 h 96"/>
                <a:gd name="T8" fmla="*/ 0 w 75"/>
                <a:gd name="T9" fmla="*/ 0 h 96"/>
                <a:gd name="T10" fmla="*/ 0 w 75"/>
                <a:gd name="T11" fmla="*/ 0 h 96"/>
                <a:gd name="T12" fmla="*/ 0 w 75"/>
                <a:gd name="T13" fmla="*/ 0 h 96"/>
                <a:gd name="T14" fmla="*/ 0 60000 65536"/>
                <a:gd name="T15" fmla="*/ 0 60000 65536"/>
                <a:gd name="T16" fmla="*/ 0 60000 65536"/>
                <a:gd name="T17" fmla="*/ 0 60000 65536"/>
                <a:gd name="T18" fmla="*/ 0 60000 65536"/>
                <a:gd name="T19" fmla="*/ 0 60000 65536"/>
                <a:gd name="T20" fmla="*/ 0 60000 65536"/>
                <a:gd name="T21" fmla="*/ 0 w 75"/>
                <a:gd name="T22" fmla="*/ 0 h 96"/>
                <a:gd name="T23" fmla="*/ 75 w 75"/>
                <a:gd name="T24" fmla="*/ 96 h 9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5" h="96">
                  <a:moveTo>
                    <a:pt x="39" y="96"/>
                  </a:moveTo>
                  <a:lnTo>
                    <a:pt x="0" y="19"/>
                  </a:lnTo>
                  <a:lnTo>
                    <a:pt x="0" y="20"/>
                  </a:lnTo>
                  <a:lnTo>
                    <a:pt x="35" y="0"/>
                  </a:lnTo>
                  <a:lnTo>
                    <a:pt x="35" y="1"/>
                  </a:lnTo>
                  <a:lnTo>
                    <a:pt x="75" y="78"/>
                  </a:lnTo>
                  <a:lnTo>
                    <a:pt x="39" y="96"/>
                  </a:lnTo>
                  <a:close/>
                </a:path>
              </a:pathLst>
            </a:custGeom>
            <a:solidFill>
              <a:schemeClr val="folHlink"/>
            </a:solidFill>
            <a:ln w="9525">
              <a:solidFill>
                <a:schemeClr val="tx1"/>
              </a:solidFill>
              <a:round/>
              <a:headEnd/>
              <a:tailEnd/>
            </a:ln>
          </p:spPr>
          <p:txBody>
            <a:bodyPr/>
            <a:lstStyle/>
            <a:p>
              <a:endParaRPr lang="en-US"/>
            </a:p>
          </p:txBody>
        </p:sp>
        <p:sp>
          <p:nvSpPr>
            <p:cNvPr id="81034" name="Freeform 535"/>
            <p:cNvSpPr>
              <a:spLocks/>
            </p:cNvSpPr>
            <p:nvPr/>
          </p:nvSpPr>
          <p:spPr bwMode="black">
            <a:xfrm>
              <a:off x="3809" y="1702"/>
              <a:ext cx="20" cy="23"/>
            </a:xfrm>
            <a:custGeom>
              <a:avLst/>
              <a:gdLst>
                <a:gd name="T0" fmla="*/ 0 w 76"/>
                <a:gd name="T1" fmla="*/ 0 h 94"/>
                <a:gd name="T2" fmla="*/ 0 w 76"/>
                <a:gd name="T3" fmla="*/ 0 h 94"/>
                <a:gd name="T4" fmla="*/ 0 w 76"/>
                <a:gd name="T5" fmla="*/ 0 h 94"/>
                <a:gd name="T6" fmla="*/ 0 w 76"/>
                <a:gd name="T7" fmla="*/ 0 h 94"/>
                <a:gd name="T8" fmla="*/ 0 w 76"/>
                <a:gd name="T9" fmla="*/ 0 h 94"/>
                <a:gd name="T10" fmla="*/ 0 w 76"/>
                <a:gd name="T11" fmla="*/ 0 h 94"/>
                <a:gd name="T12" fmla="*/ 0 w 76"/>
                <a:gd name="T13" fmla="*/ 0 h 94"/>
                <a:gd name="T14" fmla="*/ 0 60000 65536"/>
                <a:gd name="T15" fmla="*/ 0 60000 65536"/>
                <a:gd name="T16" fmla="*/ 0 60000 65536"/>
                <a:gd name="T17" fmla="*/ 0 60000 65536"/>
                <a:gd name="T18" fmla="*/ 0 60000 65536"/>
                <a:gd name="T19" fmla="*/ 0 60000 65536"/>
                <a:gd name="T20" fmla="*/ 0 60000 65536"/>
                <a:gd name="T21" fmla="*/ 0 w 76"/>
                <a:gd name="T22" fmla="*/ 0 h 94"/>
                <a:gd name="T23" fmla="*/ 76 w 76"/>
                <a:gd name="T24" fmla="*/ 94 h 9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6" h="94">
                  <a:moveTo>
                    <a:pt x="41" y="94"/>
                  </a:moveTo>
                  <a:lnTo>
                    <a:pt x="0" y="20"/>
                  </a:lnTo>
                  <a:lnTo>
                    <a:pt x="35" y="0"/>
                  </a:lnTo>
                  <a:lnTo>
                    <a:pt x="76" y="74"/>
                  </a:lnTo>
                  <a:lnTo>
                    <a:pt x="41" y="94"/>
                  </a:lnTo>
                  <a:close/>
                </a:path>
              </a:pathLst>
            </a:custGeom>
            <a:solidFill>
              <a:schemeClr val="folHlink"/>
            </a:solidFill>
            <a:ln w="9525">
              <a:solidFill>
                <a:schemeClr val="tx1"/>
              </a:solidFill>
              <a:round/>
              <a:headEnd/>
              <a:tailEnd/>
            </a:ln>
          </p:spPr>
          <p:txBody>
            <a:bodyPr/>
            <a:lstStyle/>
            <a:p>
              <a:endParaRPr lang="en-US"/>
            </a:p>
          </p:txBody>
        </p:sp>
        <p:sp>
          <p:nvSpPr>
            <p:cNvPr id="81035" name="Freeform 536"/>
            <p:cNvSpPr>
              <a:spLocks/>
            </p:cNvSpPr>
            <p:nvPr/>
          </p:nvSpPr>
          <p:spPr bwMode="black">
            <a:xfrm>
              <a:off x="3798" y="1683"/>
              <a:ext cx="20" cy="24"/>
            </a:xfrm>
            <a:custGeom>
              <a:avLst/>
              <a:gdLst>
                <a:gd name="T0" fmla="*/ 0 w 80"/>
                <a:gd name="T1" fmla="*/ 0 h 96"/>
                <a:gd name="T2" fmla="*/ 0 w 80"/>
                <a:gd name="T3" fmla="*/ 0 h 96"/>
                <a:gd name="T4" fmla="*/ 0 w 80"/>
                <a:gd name="T5" fmla="*/ 0 h 96"/>
                <a:gd name="T6" fmla="*/ 0 w 80"/>
                <a:gd name="T7" fmla="*/ 0 h 96"/>
                <a:gd name="T8" fmla="*/ 0 w 80"/>
                <a:gd name="T9" fmla="*/ 0 h 96"/>
                <a:gd name="T10" fmla="*/ 0 w 80"/>
                <a:gd name="T11" fmla="*/ 0 h 96"/>
                <a:gd name="T12" fmla="*/ 0 w 80"/>
                <a:gd name="T13" fmla="*/ 0 h 96"/>
                <a:gd name="T14" fmla="*/ 0 60000 65536"/>
                <a:gd name="T15" fmla="*/ 0 60000 65536"/>
                <a:gd name="T16" fmla="*/ 0 60000 65536"/>
                <a:gd name="T17" fmla="*/ 0 60000 65536"/>
                <a:gd name="T18" fmla="*/ 0 60000 65536"/>
                <a:gd name="T19" fmla="*/ 0 60000 65536"/>
                <a:gd name="T20" fmla="*/ 0 60000 65536"/>
                <a:gd name="T21" fmla="*/ 0 w 80"/>
                <a:gd name="T22" fmla="*/ 0 h 96"/>
                <a:gd name="T23" fmla="*/ 80 w 80"/>
                <a:gd name="T24" fmla="*/ 96 h 9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0" h="96">
                  <a:moveTo>
                    <a:pt x="45" y="96"/>
                  </a:moveTo>
                  <a:lnTo>
                    <a:pt x="0" y="22"/>
                  </a:lnTo>
                  <a:lnTo>
                    <a:pt x="0" y="23"/>
                  </a:lnTo>
                  <a:lnTo>
                    <a:pt x="36" y="0"/>
                  </a:lnTo>
                  <a:lnTo>
                    <a:pt x="36" y="2"/>
                  </a:lnTo>
                  <a:lnTo>
                    <a:pt x="80" y="76"/>
                  </a:lnTo>
                  <a:lnTo>
                    <a:pt x="45" y="96"/>
                  </a:lnTo>
                  <a:close/>
                </a:path>
              </a:pathLst>
            </a:custGeom>
            <a:solidFill>
              <a:schemeClr val="folHlink"/>
            </a:solidFill>
            <a:ln w="9525">
              <a:solidFill>
                <a:schemeClr val="tx1"/>
              </a:solidFill>
              <a:round/>
              <a:headEnd/>
              <a:tailEnd/>
            </a:ln>
          </p:spPr>
          <p:txBody>
            <a:bodyPr/>
            <a:lstStyle/>
            <a:p>
              <a:endParaRPr lang="en-US"/>
            </a:p>
          </p:txBody>
        </p:sp>
        <p:sp>
          <p:nvSpPr>
            <p:cNvPr id="81036" name="Freeform 537"/>
            <p:cNvSpPr>
              <a:spLocks/>
            </p:cNvSpPr>
            <p:nvPr/>
          </p:nvSpPr>
          <p:spPr bwMode="black">
            <a:xfrm>
              <a:off x="3787" y="1665"/>
              <a:ext cx="20" cy="24"/>
            </a:xfrm>
            <a:custGeom>
              <a:avLst/>
              <a:gdLst>
                <a:gd name="T0" fmla="*/ 0 w 81"/>
                <a:gd name="T1" fmla="*/ 0 h 96"/>
                <a:gd name="T2" fmla="*/ 0 w 81"/>
                <a:gd name="T3" fmla="*/ 0 h 96"/>
                <a:gd name="T4" fmla="*/ 0 w 81"/>
                <a:gd name="T5" fmla="*/ 0 h 96"/>
                <a:gd name="T6" fmla="*/ 0 w 81"/>
                <a:gd name="T7" fmla="*/ 0 h 96"/>
                <a:gd name="T8" fmla="*/ 0 w 81"/>
                <a:gd name="T9" fmla="*/ 0 h 96"/>
                <a:gd name="T10" fmla="*/ 0 w 81"/>
                <a:gd name="T11" fmla="*/ 0 h 96"/>
                <a:gd name="T12" fmla="*/ 0 w 81"/>
                <a:gd name="T13" fmla="*/ 0 h 96"/>
                <a:gd name="T14" fmla="*/ 0 60000 65536"/>
                <a:gd name="T15" fmla="*/ 0 60000 65536"/>
                <a:gd name="T16" fmla="*/ 0 60000 65536"/>
                <a:gd name="T17" fmla="*/ 0 60000 65536"/>
                <a:gd name="T18" fmla="*/ 0 60000 65536"/>
                <a:gd name="T19" fmla="*/ 0 60000 65536"/>
                <a:gd name="T20" fmla="*/ 0 60000 65536"/>
                <a:gd name="T21" fmla="*/ 0 w 81"/>
                <a:gd name="T22" fmla="*/ 0 h 96"/>
                <a:gd name="T23" fmla="*/ 81 w 81"/>
                <a:gd name="T24" fmla="*/ 96 h 9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1" h="96">
                  <a:moveTo>
                    <a:pt x="45" y="96"/>
                  </a:moveTo>
                  <a:lnTo>
                    <a:pt x="0" y="23"/>
                  </a:lnTo>
                  <a:lnTo>
                    <a:pt x="1" y="23"/>
                  </a:lnTo>
                  <a:lnTo>
                    <a:pt x="34" y="0"/>
                  </a:lnTo>
                  <a:lnTo>
                    <a:pt x="35" y="0"/>
                  </a:lnTo>
                  <a:lnTo>
                    <a:pt x="81" y="73"/>
                  </a:lnTo>
                  <a:lnTo>
                    <a:pt x="45" y="96"/>
                  </a:lnTo>
                  <a:close/>
                </a:path>
              </a:pathLst>
            </a:custGeom>
            <a:solidFill>
              <a:schemeClr val="folHlink"/>
            </a:solidFill>
            <a:ln w="9525">
              <a:solidFill>
                <a:schemeClr val="tx1"/>
              </a:solidFill>
              <a:round/>
              <a:headEnd/>
              <a:tailEnd/>
            </a:ln>
          </p:spPr>
          <p:txBody>
            <a:bodyPr/>
            <a:lstStyle/>
            <a:p>
              <a:endParaRPr lang="en-US"/>
            </a:p>
          </p:txBody>
        </p:sp>
        <p:sp>
          <p:nvSpPr>
            <p:cNvPr id="81037" name="Freeform 538"/>
            <p:cNvSpPr>
              <a:spLocks/>
            </p:cNvSpPr>
            <p:nvPr/>
          </p:nvSpPr>
          <p:spPr bwMode="black">
            <a:xfrm>
              <a:off x="3775" y="1647"/>
              <a:ext cx="20" cy="23"/>
            </a:xfrm>
            <a:custGeom>
              <a:avLst/>
              <a:gdLst>
                <a:gd name="T0" fmla="*/ 0 w 81"/>
                <a:gd name="T1" fmla="*/ 0 h 93"/>
                <a:gd name="T2" fmla="*/ 0 w 81"/>
                <a:gd name="T3" fmla="*/ 0 h 93"/>
                <a:gd name="T4" fmla="*/ 0 w 81"/>
                <a:gd name="T5" fmla="*/ 0 h 93"/>
                <a:gd name="T6" fmla="*/ 0 w 81"/>
                <a:gd name="T7" fmla="*/ 0 h 93"/>
                <a:gd name="T8" fmla="*/ 0 w 81"/>
                <a:gd name="T9" fmla="*/ 0 h 93"/>
                <a:gd name="T10" fmla="*/ 0 w 81"/>
                <a:gd name="T11" fmla="*/ 0 h 93"/>
                <a:gd name="T12" fmla="*/ 0 w 81"/>
                <a:gd name="T13" fmla="*/ 0 h 93"/>
                <a:gd name="T14" fmla="*/ 0 60000 65536"/>
                <a:gd name="T15" fmla="*/ 0 60000 65536"/>
                <a:gd name="T16" fmla="*/ 0 60000 65536"/>
                <a:gd name="T17" fmla="*/ 0 60000 65536"/>
                <a:gd name="T18" fmla="*/ 0 60000 65536"/>
                <a:gd name="T19" fmla="*/ 0 60000 65536"/>
                <a:gd name="T20" fmla="*/ 0 60000 65536"/>
                <a:gd name="T21" fmla="*/ 0 w 81"/>
                <a:gd name="T22" fmla="*/ 0 h 93"/>
                <a:gd name="T23" fmla="*/ 81 w 81"/>
                <a:gd name="T24" fmla="*/ 93 h 9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1" h="93">
                  <a:moveTo>
                    <a:pt x="48" y="93"/>
                  </a:moveTo>
                  <a:lnTo>
                    <a:pt x="0" y="23"/>
                  </a:lnTo>
                  <a:lnTo>
                    <a:pt x="33" y="0"/>
                  </a:lnTo>
                  <a:lnTo>
                    <a:pt x="81" y="70"/>
                  </a:lnTo>
                  <a:lnTo>
                    <a:pt x="48" y="93"/>
                  </a:lnTo>
                  <a:close/>
                </a:path>
              </a:pathLst>
            </a:custGeom>
            <a:solidFill>
              <a:schemeClr val="folHlink"/>
            </a:solidFill>
            <a:ln w="9525">
              <a:solidFill>
                <a:schemeClr val="tx1"/>
              </a:solidFill>
              <a:round/>
              <a:headEnd/>
              <a:tailEnd/>
            </a:ln>
          </p:spPr>
          <p:txBody>
            <a:bodyPr/>
            <a:lstStyle/>
            <a:p>
              <a:endParaRPr lang="en-US"/>
            </a:p>
          </p:txBody>
        </p:sp>
        <p:sp>
          <p:nvSpPr>
            <p:cNvPr id="81038" name="Oval 539"/>
            <p:cNvSpPr>
              <a:spLocks noChangeArrowheads="1"/>
            </p:cNvSpPr>
            <p:nvPr/>
          </p:nvSpPr>
          <p:spPr bwMode="black">
            <a:xfrm>
              <a:off x="3762" y="1627"/>
              <a:ext cx="10" cy="10"/>
            </a:xfrm>
            <a:prstGeom prst="ellipse">
              <a:avLst/>
            </a:prstGeom>
            <a:solidFill>
              <a:schemeClr val="folHlink"/>
            </a:solidFill>
            <a:ln w="9525">
              <a:solidFill>
                <a:schemeClr val="tx1"/>
              </a:solidFill>
              <a:round/>
              <a:headEnd/>
              <a:tailEnd/>
            </a:ln>
          </p:spPr>
          <p:txBody>
            <a:bodyPr/>
            <a:lstStyle/>
            <a:p>
              <a:endParaRPr lang="en-US"/>
            </a:p>
          </p:txBody>
        </p:sp>
        <p:sp>
          <p:nvSpPr>
            <p:cNvPr id="81039" name="Freeform 540"/>
            <p:cNvSpPr>
              <a:spLocks/>
            </p:cNvSpPr>
            <p:nvPr/>
          </p:nvSpPr>
          <p:spPr bwMode="black">
            <a:xfrm>
              <a:off x="3763" y="1629"/>
              <a:ext cx="20" cy="24"/>
            </a:xfrm>
            <a:custGeom>
              <a:avLst/>
              <a:gdLst>
                <a:gd name="T0" fmla="*/ 0 w 83"/>
                <a:gd name="T1" fmla="*/ 0 h 93"/>
                <a:gd name="T2" fmla="*/ 0 w 83"/>
                <a:gd name="T3" fmla="*/ 0 h 93"/>
                <a:gd name="T4" fmla="*/ 0 w 83"/>
                <a:gd name="T5" fmla="*/ 0 h 93"/>
                <a:gd name="T6" fmla="*/ 0 w 83"/>
                <a:gd name="T7" fmla="*/ 0 h 93"/>
                <a:gd name="T8" fmla="*/ 0 w 83"/>
                <a:gd name="T9" fmla="*/ 0 h 93"/>
                <a:gd name="T10" fmla="*/ 0 60000 65536"/>
                <a:gd name="T11" fmla="*/ 0 60000 65536"/>
                <a:gd name="T12" fmla="*/ 0 60000 65536"/>
                <a:gd name="T13" fmla="*/ 0 60000 65536"/>
                <a:gd name="T14" fmla="*/ 0 60000 65536"/>
                <a:gd name="T15" fmla="*/ 0 w 83"/>
                <a:gd name="T16" fmla="*/ 0 h 93"/>
                <a:gd name="T17" fmla="*/ 83 w 83"/>
                <a:gd name="T18" fmla="*/ 93 h 93"/>
              </a:gdLst>
              <a:ahLst/>
              <a:cxnLst>
                <a:cxn ang="T10">
                  <a:pos x="T0" y="T1"/>
                </a:cxn>
                <a:cxn ang="T11">
                  <a:pos x="T2" y="T3"/>
                </a:cxn>
                <a:cxn ang="T12">
                  <a:pos x="T4" y="T5"/>
                </a:cxn>
                <a:cxn ang="T13">
                  <a:pos x="T6" y="T7"/>
                </a:cxn>
                <a:cxn ang="T14">
                  <a:pos x="T8" y="T9"/>
                </a:cxn>
              </a:cxnLst>
              <a:rect l="T15" t="T16" r="T17" b="T18"/>
              <a:pathLst>
                <a:path w="83" h="93">
                  <a:moveTo>
                    <a:pt x="50" y="93"/>
                  </a:moveTo>
                  <a:lnTo>
                    <a:pt x="0" y="23"/>
                  </a:lnTo>
                  <a:lnTo>
                    <a:pt x="33" y="0"/>
                  </a:lnTo>
                  <a:lnTo>
                    <a:pt x="83" y="70"/>
                  </a:lnTo>
                  <a:lnTo>
                    <a:pt x="50" y="93"/>
                  </a:lnTo>
                  <a:close/>
                </a:path>
              </a:pathLst>
            </a:custGeom>
            <a:solidFill>
              <a:schemeClr val="folHlink"/>
            </a:solidFill>
            <a:ln w="9525">
              <a:solidFill>
                <a:schemeClr val="tx1"/>
              </a:solidFill>
              <a:round/>
              <a:headEnd/>
              <a:tailEnd/>
            </a:ln>
          </p:spPr>
          <p:txBody>
            <a:bodyPr/>
            <a:lstStyle/>
            <a:p>
              <a:endParaRPr lang="en-US"/>
            </a:p>
          </p:txBody>
        </p:sp>
        <p:sp>
          <p:nvSpPr>
            <p:cNvPr id="81040" name="Freeform 541"/>
            <p:cNvSpPr>
              <a:spLocks/>
            </p:cNvSpPr>
            <p:nvPr/>
          </p:nvSpPr>
          <p:spPr bwMode="black">
            <a:xfrm>
              <a:off x="3749" y="1612"/>
              <a:ext cx="22" cy="24"/>
            </a:xfrm>
            <a:custGeom>
              <a:avLst/>
              <a:gdLst>
                <a:gd name="T0" fmla="*/ 0 w 86"/>
                <a:gd name="T1" fmla="*/ 0 h 93"/>
                <a:gd name="T2" fmla="*/ 0 w 86"/>
                <a:gd name="T3" fmla="*/ 0 h 93"/>
                <a:gd name="T4" fmla="*/ 0 w 86"/>
                <a:gd name="T5" fmla="*/ 0 h 93"/>
                <a:gd name="T6" fmla="*/ 0 w 86"/>
                <a:gd name="T7" fmla="*/ 0 h 93"/>
                <a:gd name="T8" fmla="*/ 0 w 86"/>
                <a:gd name="T9" fmla="*/ 0 h 93"/>
                <a:gd name="T10" fmla="*/ 0 60000 65536"/>
                <a:gd name="T11" fmla="*/ 0 60000 65536"/>
                <a:gd name="T12" fmla="*/ 0 60000 65536"/>
                <a:gd name="T13" fmla="*/ 0 60000 65536"/>
                <a:gd name="T14" fmla="*/ 0 60000 65536"/>
                <a:gd name="T15" fmla="*/ 0 w 86"/>
                <a:gd name="T16" fmla="*/ 0 h 93"/>
                <a:gd name="T17" fmla="*/ 86 w 86"/>
                <a:gd name="T18" fmla="*/ 93 h 93"/>
              </a:gdLst>
              <a:ahLst/>
              <a:cxnLst>
                <a:cxn ang="T10">
                  <a:pos x="T0" y="T1"/>
                </a:cxn>
                <a:cxn ang="T11">
                  <a:pos x="T2" y="T3"/>
                </a:cxn>
                <a:cxn ang="T12">
                  <a:pos x="T4" y="T5"/>
                </a:cxn>
                <a:cxn ang="T13">
                  <a:pos x="T6" y="T7"/>
                </a:cxn>
                <a:cxn ang="T14">
                  <a:pos x="T8" y="T9"/>
                </a:cxn>
              </a:cxnLst>
              <a:rect l="T15" t="T16" r="T17" b="T18"/>
              <a:pathLst>
                <a:path w="86" h="93">
                  <a:moveTo>
                    <a:pt x="53" y="93"/>
                  </a:moveTo>
                  <a:lnTo>
                    <a:pt x="0" y="25"/>
                  </a:lnTo>
                  <a:lnTo>
                    <a:pt x="33" y="0"/>
                  </a:lnTo>
                  <a:lnTo>
                    <a:pt x="86" y="68"/>
                  </a:lnTo>
                  <a:lnTo>
                    <a:pt x="53" y="93"/>
                  </a:lnTo>
                  <a:close/>
                </a:path>
              </a:pathLst>
            </a:custGeom>
            <a:solidFill>
              <a:schemeClr val="folHlink"/>
            </a:solidFill>
            <a:ln w="9525">
              <a:solidFill>
                <a:schemeClr val="tx1"/>
              </a:solidFill>
              <a:round/>
              <a:headEnd/>
              <a:tailEnd/>
            </a:ln>
          </p:spPr>
          <p:txBody>
            <a:bodyPr/>
            <a:lstStyle/>
            <a:p>
              <a:endParaRPr lang="en-US"/>
            </a:p>
          </p:txBody>
        </p:sp>
        <p:sp>
          <p:nvSpPr>
            <p:cNvPr id="81041" name="Freeform 542"/>
            <p:cNvSpPr>
              <a:spLocks/>
            </p:cNvSpPr>
            <p:nvPr/>
          </p:nvSpPr>
          <p:spPr bwMode="black">
            <a:xfrm>
              <a:off x="2677" y="2506"/>
              <a:ext cx="1077" cy="180"/>
            </a:xfrm>
            <a:custGeom>
              <a:avLst/>
              <a:gdLst>
                <a:gd name="T0" fmla="*/ 0 w 4312"/>
                <a:gd name="T1" fmla="*/ 0 h 718"/>
                <a:gd name="T2" fmla="*/ 0 w 4312"/>
                <a:gd name="T3" fmla="*/ 0 h 718"/>
                <a:gd name="T4" fmla="*/ 0 w 4312"/>
                <a:gd name="T5" fmla="*/ 0 h 718"/>
                <a:gd name="T6" fmla="*/ 0 w 4312"/>
                <a:gd name="T7" fmla="*/ 0 h 718"/>
                <a:gd name="T8" fmla="*/ 0 w 4312"/>
                <a:gd name="T9" fmla="*/ 0 h 718"/>
                <a:gd name="T10" fmla="*/ 0 60000 65536"/>
                <a:gd name="T11" fmla="*/ 0 60000 65536"/>
                <a:gd name="T12" fmla="*/ 0 60000 65536"/>
                <a:gd name="T13" fmla="*/ 0 60000 65536"/>
                <a:gd name="T14" fmla="*/ 0 60000 65536"/>
                <a:gd name="T15" fmla="*/ 0 w 4312"/>
                <a:gd name="T16" fmla="*/ 0 h 718"/>
                <a:gd name="T17" fmla="*/ 4312 w 4312"/>
                <a:gd name="T18" fmla="*/ 718 h 718"/>
              </a:gdLst>
              <a:ahLst/>
              <a:cxnLst>
                <a:cxn ang="T10">
                  <a:pos x="T0" y="T1"/>
                </a:cxn>
                <a:cxn ang="T11">
                  <a:pos x="T2" y="T3"/>
                </a:cxn>
                <a:cxn ang="T12">
                  <a:pos x="T4" y="T5"/>
                </a:cxn>
                <a:cxn ang="T13">
                  <a:pos x="T6" y="T7"/>
                </a:cxn>
                <a:cxn ang="T14">
                  <a:pos x="T8" y="T9"/>
                </a:cxn>
              </a:cxnLst>
              <a:rect l="T15" t="T16" r="T17" b="T18"/>
              <a:pathLst>
                <a:path w="4312" h="718">
                  <a:moveTo>
                    <a:pt x="4312" y="41"/>
                  </a:moveTo>
                  <a:lnTo>
                    <a:pt x="5" y="718"/>
                  </a:lnTo>
                  <a:lnTo>
                    <a:pt x="0" y="677"/>
                  </a:lnTo>
                  <a:lnTo>
                    <a:pt x="4307" y="0"/>
                  </a:lnTo>
                  <a:lnTo>
                    <a:pt x="4312" y="41"/>
                  </a:lnTo>
                  <a:close/>
                </a:path>
              </a:pathLst>
            </a:custGeom>
            <a:solidFill>
              <a:schemeClr val="folHlink"/>
            </a:solidFill>
            <a:ln w="9525">
              <a:solidFill>
                <a:schemeClr val="tx1"/>
              </a:solidFill>
              <a:round/>
              <a:headEnd/>
              <a:tailEnd/>
            </a:ln>
          </p:spPr>
          <p:txBody>
            <a:bodyPr/>
            <a:lstStyle/>
            <a:p>
              <a:endParaRPr lang="en-US"/>
            </a:p>
          </p:txBody>
        </p:sp>
        <p:sp>
          <p:nvSpPr>
            <p:cNvPr id="81042" name="Freeform 543"/>
            <p:cNvSpPr>
              <a:spLocks/>
            </p:cNvSpPr>
            <p:nvPr/>
          </p:nvSpPr>
          <p:spPr bwMode="black">
            <a:xfrm>
              <a:off x="2609" y="2665"/>
              <a:ext cx="69" cy="21"/>
            </a:xfrm>
            <a:custGeom>
              <a:avLst/>
              <a:gdLst>
                <a:gd name="T0" fmla="*/ 0 w 278"/>
                <a:gd name="T1" fmla="*/ 0 h 84"/>
                <a:gd name="T2" fmla="*/ 0 w 278"/>
                <a:gd name="T3" fmla="*/ 0 h 84"/>
                <a:gd name="T4" fmla="*/ 0 w 278"/>
                <a:gd name="T5" fmla="*/ 0 h 84"/>
                <a:gd name="T6" fmla="*/ 0 w 278"/>
                <a:gd name="T7" fmla="*/ 0 h 84"/>
                <a:gd name="T8" fmla="*/ 0 w 278"/>
                <a:gd name="T9" fmla="*/ 0 h 84"/>
                <a:gd name="T10" fmla="*/ 0 60000 65536"/>
                <a:gd name="T11" fmla="*/ 0 60000 65536"/>
                <a:gd name="T12" fmla="*/ 0 60000 65536"/>
                <a:gd name="T13" fmla="*/ 0 60000 65536"/>
                <a:gd name="T14" fmla="*/ 0 60000 65536"/>
                <a:gd name="T15" fmla="*/ 0 w 278"/>
                <a:gd name="T16" fmla="*/ 0 h 84"/>
                <a:gd name="T17" fmla="*/ 278 w 278"/>
                <a:gd name="T18" fmla="*/ 84 h 84"/>
              </a:gdLst>
              <a:ahLst/>
              <a:cxnLst>
                <a:cxn ang="T10">
                  <a:pos x="T0" y="T1"/>
                </a:cxn>
                <a:cxn ang="T11">
                  <a:pos x="T2" y="T3"/>
                </a:cxn>
                <a:cxn ang="T12">
                  <a:pos x="T4" y="T5"/>
                </a:cxn>
                <a:cxn ang="T13">
                  <a:pos x="T6" y="T7"/>
                </a:cxn>
                <a:cxn ang="T14">
                  <a:pos x="T8" y="T9"/>
                </a:cxn>
              </a:cxnLst>
              <a:rect l="T15" t="T16" r="T17" b="T18"/>
              <a:pathLst>
                <a:path w="278" h="84">
                  <a:moveTo>
                    <a:pt x="271" y="84"/>
                  </a:moveTo>
                  <a:lnTo>
                    <a:pt x="0" y="41"/>
                  </a:lnTo>
                  <a:lnTo>
                    <a:pt x="8" y="0"/>
                  </a:lnTo>
                  <a:lnTo>
                    <a:pt x="278" y="43"/>
                  </a:lnTo>
                  <a:lnTo>
                    <a:pt x="271" y="84"/>
                  </a:lnTo>
                  <a:close/>
                </a:path>
              </a:pathLst>
            </a:custGeom>
            <a:solidFill>
              <a:schemeClr val="folHlink"/>
            </a:solidFill>
            <a:ln w="9525">
              <a:solidFill>
                <a:schemeClr val="tx1"/>
              </a:solidFill>
              <a:round/>
              <a:headEnd/>
              <a:tailEnd/>
            </a:ln>
          </p:spPr>
          <p:txBody>
            <a:bodyPr/>
            <a:lstStyle/>
            <a:p>
              <a:endParaRPr lang="en-US"/>
            </a:p>
          </p:txBody>
        </p:sp>
        <p:sp>
          <p:nvSpPr>
            <p:cNvPr id="81043" name="Freeform 544"/>
            <p:cNvSpPr>
              <a:spLocks/>
            </p:cNvSpPr>
            <p:nvPr/>
          </p:nvSpPr>
          <p:spPr bwMode="black">
            <a:xfrm>
              <a:off x="2609" y="1769"/>
              <a:ext cx="69" cy="21"/>
            </a:xfrm>
            <a:custGeom>
              <a:avLst/>
              <a:gdLst>
                <a:gd name="T0" fmla="*/ 0 w 276"/>
                <a:gd name="T1" fmla="*/ 0 h 83"/>
                <a:gd name="T2" fmla="*/ 0 w 276"/>
                <a:gd name="T3" fmla="*/ 0 h 83"/>
                <a:gd name="T4" fmla="*/ 0 w 276"/>
                <a:gd name="T5" fmla="*/ 0 h 83"/>
                <a:gd name="T6" fmla="*/ 0 w 276"/>
                <a:gd name="T7" fmla="*/ 0 h 83"/>
                <a:gd name="T8" fmla="*/ 0 w 276"/>
                <a:gd name="T9" fmla="*/ 0 h 83"/>
                <a:gd name="T10" fmla="*/ 0 60000 65536"/>
                <a:gd name="T11" fmla="*/ 0 60000 65536"/>
                <a:gd name="T12" fmla="*/ 0 60000 65536"/>
                <a:gd name="T13" fmla="*/ 0 60000 65536"/>
                <a:gd name="T14" fmla="*/ 0 60000 65536"/>
                <a:gd name="T15" fmla="*/ 0 w 276"/>
                <a:gd name="T16" fmla="*/ 0 h 83"/>
                <a:gd name="T17" fmla="*/ 276 w 276"/>
                <a:gd name="T18" fmla="*/ 83 h 83"/>
              </a:gdLst>
              <a:ahLst/>
              <a:cxnLst>
                <a:cxn ang="T10">
                  <a:pos x="T0" y="T1"/>
                </a:cxn>
                <a:cxn ang="T11">
                  <a:pos x="T2" y="T3"/>
                </a:cxn>
                <a:cxn ang="T12">
                  <a:pos x="T4" y="T5"/>
                </a:cxn>
                <a:cxn ang="T13">
                  <a:pos x="T6" y="T7"/>
                </a:cxn>
                <a:cxn ang="T14">
                  <a:pos x="T8" y="T9"/>
                </a:cxn>
              </a:cxnLst>
              <a:rect l="T15" t="T16" r="T17" b="T18"/>
              <a:pathLst>
                <a:path w="276" h="83">
                  <a:moveTo>
                    <a:pt x="271" y="83"/>
                  </a:moveTo>
                  <a:lnTo>
                    <a:pt x="0" y="41"/>
                  </a:lnTo>
                  <a:lnTo>
                    <a:pt x="5" y="0"/>
                  </a:lnTo>
                  <a:lnTo>
                    <a:pt x="276" y="42"/>
                  </a:lnTo>
                  <a:lnTo>
                    <a:pt x="271" y="83"/>
                  </a:lnTo>
                  <a:close/>
                </a:path>
              </a:pathLst>
            </a:custGeom>
            <a:solidFill>
              <a:schemeClr val="folHlink"/>
            </a:solidFill>
            <a:ln w="9525">
              <a:solidFill>
                <a:schemeClr val="tx1"/>
              </a:solidFill>
              <a:round/>
              <a:headEnd/>
              <a:tailEnd/>
            </a:ln>
          </p:spPr>
          <p:txBody>
            <a:bodyPr/>
            <a:lstStyle/>
            <a:p>
              <a:endParaRPr lang="en-US"/>
            </a:p>
          </p:txBody>
        </p:sp>
        <p:sp>
          <p:nvSpPr>
            <p:cNvPr id="81044" name="Freeform 545"/>
            <p:cNvSpPr>
              <a:spLocks/>
            </p:cNvSpPr>
            <p:nvPr/>
          </p:nvSpPr>
          <p:spPr bwMode="black">
            <a:xfrm>
              <a:off x="2609" y="1599"/>
              <a:ext cx="1078" cy="180"/>
            </a:xfrm>
            <a:custGeom>
              <a:avLst/>
              <a:gdLst>
                <a:gd name="T0" fmla="*/ 0 w 4313"/>
                <a:gd name="T1" fmla="*/ 0 h 718"/>
                <a:gd name="T2" fmla="*/ 0 w 4313"/>
                <a:gd name="T3" fmla="*/ 0 h 718"/>
                <a:gd name="T4" fmla="*/ 0 w 4313"/>
                <a:gd name="T5" fmla="*/ 0 h 718"/>
                <a:gd name="T6" fmla="*/ 0 w 4313"/>
                <a:gd name="T7" fmla="*/ 0 h 718"/>
                <a:gd name="T8" fmla="*/ 0 w 4313"/>
                <a:gd name="T9" fmla="*/ 0 h 718"/>
                <a:gd name="T10" fmla="*/ 0 60000 65536"/>
                <a:gd name="T11" fmla="*/ 0 60000 65536"/>
                <a:gd name="T12" fmla="*/ 0 60000 65536"/>
                <a:gd name="T13" fmla="*/ 0 60000 65536"/>
                <a:gd name="T14" fmla="*/ 0 60000 65536"/>
                <a:gd name="T15" fmla="*/ 0 w 4313"/>
                <a:gd name="T16" fmla="*/ 0 h 718"/>
                <a:gd name="T17" fmla="*/ 4313 w 4313"/>
                <a:gd name="T18" fmla="*/ 718 h 718"/>
              </a:gdLst>
              <a:ahLst/>
              <a:cxnLst>
                <a:cxn ang="T10">
                  <a:pos x="T0" y="T1"/>
                </a:cxn>
                <a:cxn ang="T11">
                  <a:pos x="T2" y="T3"/>
                </a:cxn>
                <a:cxn ang="T12">
                  <a:pos x="T4" y="T5"/>
                </a:cxn>
                <a:cxn ang="T13">
                  <a:pos x="T6" y="T7"/>
                </a:cxn>
                <a:cxn ang="T14">
                  <a:pos x="T8" y="T9"/>
                </a:cxn>
              </a:cxnLst>
              <a:rect l="T15" t="T16" r="T17" b="T18"/>
              <a:pathLst>
                <a:path w="4313" h="718">
                  <a:moveTo>
                    <a:pt x="0" y="677"/>
                  </a:moveTo>
                  <a:lnTo>
                    <a:pt x="4308" y="0"/>
                  </a:lnTo>
                  <a:lnTo>
                    <a:pt x="4313" y="41"/>
                  </a:lnTo>
                  <a:lnTo>
                    <a:pt x="5" y="718"/>
                  </a:lnTo>
                  <a:lnTo>
                    <a:pt x="0" y="677"/>
                  </a:lnTo>
                  <a:close/>
                </a:path>
              </a:pathLst>
            </a:custGeom>
            <a:solidFill>
              <a:schemeClr val="folHlink"/>
            </a:solidFill>
            <a:ln w="9525">
              <a:solidFill>
                <a:schemeClr val="tx1"/>
              </a:solidFill>
              <a:round/>
              <a:headEnd/>
              <a:tailEnd/>
            </a:ln>
          </p:spPr>
          <p:txBody>
            <a:bodyPr/>
            <a:lstStyle/>
            <a:p>
              <a:endParaRPr lang="en-US"/>
            </a:p>
          </p:txBody>
        </p:sp>
        <p:sp>
          <p:nvSpPr>
            <p:cNvPr id="81045" name="Freeform 546"/>
            <p:cNvSpPr>
              <a:spLocks/>
            </p:cNvSpPr>
            <p:nvPr/>
          </p:nvSpPr>
          <p:spPr bwMode="black">
            <a:xfrm>
              <a:off x="3685" y="1599"/>
              <a:ext cx="70" cy="22"/>
            </a:xfrm>
            <a:custGeom>
              <a:avLst/>
              <a:gdLst>
                <a:gd name="T0" fmla="*/ 0 w 277"/>
                <a:gd name="T1" fmla="*/ 0 h 84"/>
                <a:gd name="T2" fmla="*/ 0 w 277"/>
                <a:gd name="T3" fmla="*/ 0 h 84"/>
                <a:gd name="T4" fmla="*/ 0 w 277"/>
                <a:gd name="T5" fmla="*/ 0 h 84"/>
                <a:gd name="T6" fmla="*/ 0 w 277"/>
                <a:gd name="T7" fmla="*/ 0 h 84"/>
                <a:gd name="T8" fmla="*/ 0 w 277"/>
                <a:gd name="T9" fmla="*/ 0 h 84"/>
                <a:gd name="T10" fmla="*/ 0 60000 65536"/>
                <a:gd name="T11" fmla="*/ 0 60000 65536"/>
                <a:gd name="T12" fmla="*/ 0 60000 65536"/>
                <a:gd name="T13" fmla="*/ 0 60000 65536"/>
                <a:gd name="T14" fmla="*/ 0 60000 65536"/>
                <a:gd name="T15" fmla="*/ 0 w 277"/>
                <a:gd name="T16" fmla="*/ 0 h 84"/>
                <a:gd name="T17" fmla="*/ 277 w 277"/>
                <a:gd name="T18" fmla="*/ 84 h 84"/>
              </a:gdLst>
              <a:ahLst/>
              <a:cxnLst>
                <a:cxn ang="T10">
                  <a:pos x="T0" y="T1"/>
                </a:cxn>
                <a:cxn ang="T11">
                  <a:pos x="T2" y="T3"/>
                </a:cxn>
                <a:cxn ang="T12">
                  <a:pos x="T4" y="T5"/>
                </a:cxn>
                <a:cxn ang="T13">
                  <a:pos x="T6" y="T7"/>
                </a:cxn>
                <a:cxn ang="T14">
                  <a:pos x="T8" y="T9"/>
                </a:cxn>
              </a:cxnLst>
              <a:rect l="T15" t="T16" r="T17" b="T18"/>
              <a:pathLst>
                <a:path w="277" h="84">
                  <a:moveTo>
                    <a:pt x="270" y="84"/>
                  </a:moveTo>
                  <a:lnTo>
                    <a:pt x="0" y="41"/>
                  </a:lnTo>
                  <a:lnTo>
                    <a:pt x="8" y="0"/>
                  </a:lnTo>
                  <a:lnTo>
                    <a:pt x="277" y="43"/>
                  </a:lnTo>
                  <a:lnTo>
                    <a:pt x="270" y="84"/>
                  </a:lnTo>
                  <a:close/>
                </a:path>
              </a:pathLst>
            </a:custGeom>
            <a:solidFill>
              <a:schemeClr val="folHlink"/>
            </a:solidFill>
            <a:ln w="9525">
              <a:solidFill>
                <a:schemeClr val="tx1"/>
              </a:solidFill>
              <a:round/>
              <a:headEnd/>
              <a:tailEnd/>
            </a:ln>
          </p:spPr>
          <p:txBody>
            <a:bodyPr/>
            <a:lstStyle/>
            <a:p>
              <a:endParaRPr lang="en-US"/>
            </a:p>
          </p:txBody>
        </p:sp>
        <p:sp>
          <p:nvSpPr>
            <p:cNvPr id="81046" name="Freeform 547"/>
            <p:cNvSpPr>
              <a:spLocks/>
            </p:cNvSpPr>
            <p:nvPr/>
          </p:nvSpPr>
          <p:spPr bwMode="black">
            <a:xfrm>
              <a:off x="4015" y="2267"/>
              <a:ext cx="85" cy="33"/>
            </a:xfrm>
            <a:custGeom>
              <a:avLst/>
              <a:gdLst>
                <a:gd name="T0" fmla="*/ 0 w 340"/>
                <a:gd name="T1" fmla="*/ 0 h 133"/>
                <a:gd name="T2" fmla="*/ 0 w 340"/>
                <a:gd name="T3" fmla="*/ 0 h 133"/>
                <a:gd name="T4" fmla="*/ 0 w 340"/>
                <a:gd name="T5" fmla="*/ 0 h 133"/>
                <a:gd name="T6" fmla="*/ 0 w 340"/>
                <a:gd name="T7" fmla="*/ 0 h 133"/>
                <a:gd name="T8" fmla="*/ 0 w 340"/>
                <a:gd name="T9" fmla="*/ 0 h 133"/>
                <a:gd name="T10" fmla="*/ 0 60000 65536"/>
                <a:gd name="T11" fmla="*/ 0 60000 65536"/>
                <a:gd name="T12" fmla="*/ 0 60000 65536"/>
                <a:gd name="T13" fmla="*/ 0 60000 65536"/>
                <a:gd name="T14" fmla="*/ 0 60000 65536"/>
                <a:gd name="T15" fmla="*/ 0 w 340"/>
                <a:gd name="T16" fmla="*/ 0 h 133"/>
                <a:gd name="T17" fmla="*/ 340 w 340"/>
                <a:gd name="T18" fmla="*/ 133 h 133"/>
              </a:gdLst>
              <a:ahLst/>
              <a:cxnLst>
                <a:cxn ang="T10">
                  <a:pos x="T0" y="T1"/>
                </a:cxn>
                <a:cxn ang="T11">
                  <a:pos x="T2" y="T3"/>
                </a:cxn>
                <a:cxn ang="T12">
                  <a:pos x="T4" y="T5"/>
                </a:cxn>
                <a:cxn ang="T13">
                  <a:pos x="T6" y="T7"/>
                </a:cxn>
                <a:cxn ang="T14">
                  <a:pos x="T8" y="T9"/>
                </a:cxn>
              </a:cxnLst>
              <a:rect l="T15" t="T16" r="T17" b="T18"/>
              <a:pathLst>
                <a:path w="340" h="133">
                  <a:moveTo>
                    <a:pt x="23" y="0"/>
                  </a:moveTo>
                  <a:lnTo>
                    <a:pt x="340" y="125"/>
                  </a:lnTo>
                  <a:lnTo>
                    <a:pt x="0" y="133"/>
                  </a:lnTo>
                  <a:lnTo>
                    <a:pt x="23" y="0"/>
                  </a:lnTo>
                  <a:close/>
                </a:path>
              </a:pathLst>
            </a:custGeom>
            <a:solidFill>
              <a:schemeClr val="folHlink"/>
            </a:solidFill>
            <a:ln w="9525">
              <a:solidFill>
                <a:schemeClr val="tx1"/>
              </a:solidFill>
              <a:round/>
              <a:headEnd/>
              <a:tailEnd/>
            </a:ln>
          </p:spPr>
          <p:txBody>
            <a:bodyPr/>
            <a:lstStyle/>
            <a:p>
              <a:endParaRPr lang="en-US"/>
            </a:p>
          </p:txBody>
        </p:sp>
        <p:sp>
          <p:nvSpPr>
            <p:cNvPr id="81047" name="Oval 548"/>
            <p:cNvSpPr>
              <a:spLocks noChangeArrowheads="1"/>
            </p:cNvSpPr>
            <p:nvPr/>
          </p:nvSpPr>
          <p:spPr bwMode="black">
            <a:xfrm>
              <a:off x="4095" y="2293"/>
              <a:ext cx="10" cy="10"/>
            </a:xfrm>
            <a:prstGeom prst="ellipse">
              <a:avLst/>
            </a:prstGeom>
            <a:solidFill>
              <a:schemeClr val="folHlink"/>
            </a:solidFill>
            <a:ln w="9525">
              <a:solidFill>
                <a:schemeClr val="tx1"/>
              </a:solidFill>
              <a:round/>
              <a:headEnd/>
              <a:tailEnd/>
            </a:ln>
          </p:spPr>
          <p:txBody>
            <a:bodyPr/>
            <a:lstStyle/>
            <a:p>
              <a:endParaRPr lang="en-US"/>
            </a:p>
          </p:txBody>
        </p:sp>
        <p:sp>
          <p:nvSpPr>
            <p:cNvPr id="81048" name="Freeform 549"/>
            <p:cNvSpPr>
              <a:spLocks/>
            </p:cNvSpPr>
            <p:nvPr/>
          </p:nvSpPr>
          <p:spPr bwMode="black">
            <a:xfrm>
              <a:off x="4019" y="2262"/>
              <a:ext cx="83" cy="41"/>
            </a:xfrm>
            <a:custGeom>
              <a:avLst/>
              <a:gdLst>
                <a:gd name="T0" fmla="*/ 0 w 332"/>
                <a:gd name="T1" fmla="*/ 0 h 164"/>
                <a:gd name="T2" fmla="*/ 0 w 332"/>
                <a:gd name="T3" fmla="*/ 0 h 164"/>
                <a:gd name="T4" fmla="*/ 0 w 332"/>
                <a:gd name="T5" fmla="*/ 0 h 164"/>
                <a:gd name="T6" fmla="*/ 0 w 332"/>
                <a:gd name="T7" fmla="*/ 0 h 164"/>
                <a:gd name="T8" fmla="*/ 0 w 332"/>
                <a:gd name="T9" fmla="*/ 0 h 164"/>
                <a:gd name="T10" fmla="*/ 0 60000 65536"/>
                <a:gd name="T11" fmla="*/ 0 60000 65536"/>
                <a:gd name="T12" fmla="*/ 0 60000 65536"/>
                <a:gd name="T13" fmla="*/ 0 60000 65536"/>
                <a:gd name="T14" fmla="*/ 0 60000 65536"/>
                <a:gd name="T15" fmla="*/ 0 w 332"/>
                <a:gd name="T16" fmla="*/ 0 h 164"/>
                <a:gd name="T17" fmla="*/ 332 w 332"/>
                <a:gd name="T18" fmla="*/ 164 h 164"/>
              </a:gdLst>
              <a:ahLst/>
              <a:cxnLst>
                <a:cxn ang="T10">
                  <a:pos x="T0" y="T1"/>
                </a:cxn>
                <a:cxn ang="T11">
                  <a:pos x="T2" y="T3"/>
                </a:cxn>
                <a:cxn ang="T12">
                  <a:pos x="T4" y="T5"/>
                </a:cxn>
                <a:cxn ang="T13">
                  <a:pos x="T6" y="T7"/>
                </a:cxn>
                <a:cxn ang="T14">
                  <a:pos x="T8" y="T9"/>
                </a:cxn>
              </a:cxnLst>
              <a:rect l="T15" t="T16" r="T17" b="T18"/>
              <a:pathLst>
                <a:path w="332" h="164">
                  <a:moveTo>
                    <a:pt x="16" y="0"/>
                  </a:moveTo>
                  <a:lnTo>
                    <a:pt x="332" y="125"/>
                  </a:lnTo>
                  <a:lnTo>
                    <a:pt x="317" y="164"/>
                  </a:lnTo>
                  <a:lnTo>
                    <a:pt x="0" y="38"/>
                  </a:lnTo>
                  <a:lnTo>
                    <a:pt x="16" y="0"/>
                  </a:lnTo>
                  <a:close/>
                </a:path>
              </a:pathLst>
            </a:custGeom>
            <a:solidFill>
              <a:schemeClr val="folHlink"/>
            </a:solidFill>
            <a:ln w="9525">
              <a:solidFill>
                <a:schemeClr val="tx1"/>
              </a:solidFill>
              <a:round/>
              <a:headEnd/>
              <a:tailEnd/>
            </a:ln>
          </p:spPr>
          <p:txBody>
            <a:bodyPr/>
            <a:lstStyle/>
            <a:p>
              <a:endParaRPr lang="en-US"/>
            </a:p>
          </p:txBody>
        </p:sp>
        <p:sp>
          <p:nvSpPr>
            <p:cNvPr id="81049" name="Oval 550"/>
            <p:cNvSpPr>
              <a:spLocks noChangeArrowheads="1"/>
            </p:cNvSpPr>
            <p:nvPr/>
          </p:nvSpPr>
          <p:spPr bwMode="black">
            <a:xfrm>
              <a:off x="4010" y="2295"/>
              <a:ext cx="10" cy="10"/>
            </a:xfrm>
            <a:prstGeom prst="ellipse">
              <a:avLst/>
            </a:prstGeom>
            <a:solidFill>
              <a:schemeClr val="folHlink"/>
            </a:solidFill>
            <a:ln w="9525">
              <a:solidFill>
                <a:schemeClr val="tx1"/>
              </a:solidFill>
              <a:round/>
              <a:headEnd/>
              <a:tailEnd/>
            </a:ln>
          </p:spPr>
          <p:txBody>
            <a:bodyPr/>
            <a:lstStyle/>
            <a:p>
              <a:endParaRPr lang="en-US"/>
            </a:p>
          </p:txBody>
        </p:sp>
        <p:sp>
          <p:nvSpPr>
            <p:cNvPr id="81050" name="Freeform 551"/>
            <p:cNvSpPr>
              <a:spLocks/>
            </p:cNvSpPr>
            <p:nvPr/>
          </p:nvSpPr>
          <p:spPr bwMode="black">
            <a:xfrm>
              <a:off x="4015" y="2293"/>
              <a:ext cx="85" cy="12"/>
            </a:xfrm>
            <a:custGeom>
              <a:avLst/>
              <a:gdLst>
                <a:gd name="T0" fmla="*/ 0 w 340"/>
                <a:gd name="T1" fmla="*/ 0 h 48"/>
                <a:gd name="T2" fmla="*/ 0 w 340"/>
                <a:gd name="T3" fmla="*/ 0 h 48"/>
                <a:gd name="T4" fmla="*/ 0 w 340"/>
                <a:gd name="T5" fmla="*/ 0 h 48"/>
                <a:gd name="T6" fmla="*/ 0 w 340"/>
                <a:gd name="T7" fmla="*/ 0 h 48"/>
                <a:gd name="T8" fmla="*/ 0 w 340"/>
                <a:gd name="T9" fmla="*/ 0 h 48"/>
                <a:gd name="T10" fmla="*/ 0 60000 65536"/>
                <a:gd name="T11" fmla="*/ 0 60000 65536"/>
                <a:gd name="T12" fmla="*/ 0 60000 65536"/>
                <a:gd name="T13" fmla="*/ 0 60000 65536"/>
                <a:gd name="T14" fmla="*/ 0 60000 65536"/>
                <a:gd name="T15" fmla="*/ 0 w 340"/>
                <a:gd name="T16" fmla="*/ 0 h 48"/>
                <a:gd name="T17" fmla="*/ 340 w 340"/>
                <a:gd name="T18" fmla="*/ 48 h 48"/>
              </a:gdLst>
              <a:ahLst/>
              <a:cxnLst>
                <a:cxn ang="T10">
                  <a:pos x="T0" y="T1"/>
                </a:cxn>
                <a:cxn ang="T11">
                  <a:pos x="T2" y="T3"/>
                </a:cxn>
                <a:cxn ang="T12">
                  <a:pos x="T4" y="T5"/>
                </a:cxn>
                <a:cxn ang="T13">
                  <a:pos x="T6" y="T7"/>
                </a:cxn>
                <a:cxn ang="T14">
                  <a:pos x="T8" y="T9"/>
                </a:cxn>
              </a:cxnLst>
              <a:rect l="T15" t="T16" r="T17" b="T18"/>
              <a:pathLst>
                <a:path w="340" h="48">
                  <a:moveTo>
                    <a:pt x="340" y="41"/>
                  </a:moveTo>
                  <a:lnTo>
                    <a:pt x="0" y="48"/>
                  </a:lnTo>
                  <a:lnTo>
                    <a:pt x="0" y="8"/>
                  </a:lnTo>
                  <a:lnTo>
                    <a:pt x="340" y="0"/>
                  </a:lnTo>
                  <a:lnTo>
                    <a:pt x="340" y="41"/>
                  </a:lnTo>
                  <a:close/>
                </a:path>
              </a:pathLst>
            </a:custGeom>
            <a:solidFill>
              <a:schemeClr val="folHlink"/>
            </a:solidFill>
            <a:ln w="9525">
              <a:solidFill>
                <a:schemeClr val="tx1"/>
              </a:solidFill>
              <a:round/>
              <a:headEnd/>
              <a:tailEnd/>
            </a:ln>
          </p:spPr>
          <p:txBody>
            <a:bodyPr/>
            <a:lstStyle/>
            <a:p>
              <a:endParaRPr lang="en-US"/>
            </a:p>
          </p:txBody>
        </p:sp>
        <p:sp>
          <p:nvSpPr>
            <p:cNvPr id="81051" name="Freeform 552"/>
            <p:cNvSpPr>
              <a:spLocks/>
            </p:cNvSpPr>
            <p:nvPr/>
          </p:nvSpPr>
          <p:spPr bwMode="black">
            <a:xfrm>
              <a:off x="4010" y="2266"/>
              <a:ext cx="16" cy="35"/>
            </a:xfrm>
            <a:custGeom>
              <a:avLst/>
              <a:gdLst>
                <a:gd name="T0" fmla="*/ 0 w 63"/>
                <a:gd name="T1" fmla="*/ 0 h 141"/>
                <a:gd name="T2" fmla="*/ 0 w 63"/>
                <a:gd name="T3" fmla="*/ 0 h 141"/>
                <a:gd name="T4" fmla="*/ 0 w 63"/>
                <a:gd name="T5" fmla="*/ 0 h 141"/>
                <a:gd name="T6" fmla="*/ 0 w 63"/>
                <a:gd name="T7" fmla="*/ 0 h 141"/>
                <a:gd name="T8" fmla="*/ 0 w 63"/>
                <a:gd name="T9" fmla="*/ 0 h 141"/>
                <a:gd name="T10" fmla="*/ 0 60000 65536"/>
                <a:gd name="T11" fmla="*/ 0 60000 65536"/>
                <a:gd name="T12" fmla="*/ 0 60000 65536"/>
                <a:gd name="T13" fmla="*/ 0 60000 65536"/>
                <a:gd name="T14" fmla="*/ 0 60000 65536"/>
                <a:gd name="T15" fmla="*/ 0 w 63"/>
                <a:gd name="T16" fmla="*/ 0 h 141"/>
                <a:gd name="T17" fmla="*/ 63 w 63"/>
                <a:gd name="T18" fmla="*/ 141 h 141"/>
              </a:gdLst>
              <a:ahLst/>
              <a:cxnLst>
                <a:cxn ang="T10">
                  <a:pos x="T0" y="T1"/>
                </a:cxn>
                <a:cxn ang="T11">
                  <a:pos x="T2" y="T3"/>
                </a:cxn>
                <a:cxn ang="T12">
                  <a:pos x="T4" y="T5"/>
                </a:cxn>
                <a:cxn ang="T13">
                  <a:pos x="T6" y="T7"/>
                </a:cxn>
                <a:cxn ang="T14">
                  <a:pos x="T8" y="T9"/>
                </a:cxn>
              </a:cxnLst>
              <a:rect l="T15" t="T16" r="T17" b="T18"/>
              <a:pathLst>
                <a:path w="63" h="141">
                  <a:moveTo>
                    <a:pt x="0" y="133"/>
                  </a:moveTo>
                  <a:lnTo>
                    <a:pt x="23" y="0"/>
                  </a:lnTo>
                  <a:lnTo>
                    <a:pt x="63" y="8"/>
                  </a:lnTo>
                  <a:lnTo>
                    <a:pt x="41" y="141"/>
                  </a:lnTo>
                  <a:lnTo>
                    <a:pt x="0" y="133"/>
                  </a:lnTo>
                  <a:close/>
                </a:path>
              </a:pathLst>
            </a:custGeom>
            <a:solidFill>
              <a:schemeClr val="folHlink"/>
            </a:solidFill>
            <a:ln w="9525">
              <a:solidFill>
                <a:schemeClr val="tx1"/>
              </a:solidFill>
              <a:round/>
              <a:headEnd/>
              <a:tailEnd/>
            </a:ln>
          </p:spPr>
          <p:txBody>
            <a:bodyPr/>
            <a:lstStyle/>
            <a:p>
              <a:endParaRPr lang="en-US"/>
            </a:p>
          </p:txBody>
        </p:sp>
        <p:sp>
          <p:nvSpPr>
            <p:cNvPr id="81052" name="Freeform 553"/>
            <p:cNvSpPr>
              <a:spLocks/>
            </p:cNvSpPr>
            <p:nvPr/>
          </p:nvSpPr>
          <p:spPr bwMode="black">
            <a:xfrm>
              <a:off x="3302" y="2151"/>
              <a:ext cx="717" cy="137"/>
            </a:xfrm>
            <a:custGeom>
              <a:avLst/>
              <a:gdLst>
                <a:gd name="T0" fmla="*/ 0 w 2866"/>
                <a:gd name="T1" fmla="*/ 0 h 551"/>
                <a:gd name="T2" fmla="*/ 0 w 2866"/>
                <a:gd name="T3" fmla="*/ 0 h 551"/>
                <a:gd name="T4" fmla="*/ 0 w 2866"/>
                <a:gd name="T5" fmla="*/ 0 h 551"/>
                <a:gd name="T6" fmla="*/ 0 w 2866"/>
                <a:gd name="T7" fmla="*/ 0 h 551"/>
                <a:gd name="T8" fmla="*/ 0 w 2866"/>
                <a:gd name="T9" fmla="*/ 0 h 551"/>
                <a:gd name="T10" fmla="*/ 0 60000 65536"/>
                <a:gd name="T11" fmla="*/ 0 60000 65536"/>
                <a:gd name="T12" fmla="*/ 0 60000 65536"/>
                <a:gd name="T13" fmla="*/ 0 60000 65536"/>
                <a:gd name="T14" fmla="*/ 0 60000 65536"/>
                <a:gd name="T15" fmla="*/ 0 w 2866"/>
                <a:gd name="T16" fmla="*/ 0 h 551"/>
                <a:gd name="T17" fmla="*/ 2866 w 2866"/>
                <a:gd name="T18" fmla="*/ 551 h 551"/>
              </a:gdLst>
              <a:ahLst/>
              <a:cxnLst>
                <a:cxn ang="T10">
                  <a:pos x="T0" y="T1"/>
                </a:cxn>
                <a:cxn ang="T11">
                  <a:pos x="T2" y="T3"/>
                </a:cxn>
                <a:cxn ang="T12">
                  <a:pos x="T4" y="T5"/>
                </a:cxn>
                <a:cxn ang="T13">
                  <a:pos x="T6" y="T7"/>
                </a:cxn>
                <a:cxn ang="T14">
                  <a:pos x="T8" y="T9"/>
                </a:cxn>
              </a:cxnLst>
              <a:rect l="T15" t="T16" r="T17" b="T18"/>
              <a:pathLst>
                <a:path w="2866" h="551">
                  <a:moveTo>
                    <a:pt x="2859" y="551"/>
                  </a:moveTo>
                  <a:lnTo>
                    <a:pt x="0" y="41"/>
                  </a:lnTo>
                  <a:lnTo>
                    <a:pt x="8" y="0"/>
                  </a:lnTo>
                  <a:lnTo>
                    <a:pt x="2866" y="510"/>
                  </a:lnTo>
                  <a:lnTo>
                    <a:pt x="2859" y="551"/>
                  </a:lnTo>
                  <a:close/>
                </a:path>
              </a:pathLst>
            </a:custGeom>
            <a:solidFill>
              <a:schemeClr val="folHlink"/>
            </a:solidFill>
            <a:ln w="9525">
              <a:solidFill>
                <a:schemeClr val="tx1"/>
              </a:solidFill>
              <a:round/>
              <a:headEnd/>
              <a:tailEnd/>
            </a:ln>
          </p:spPr>
          <p:txBody>
            <a:bodyPr/>
            <a:lstStyle/>
            <a:p>
              <a:endParaRPr lang="en-US"/>
            </a:p>
          </p:txBody>
        </p:sp>
      </p:grpSp>
      <p:sp>
        <p:nvSpPr>
          <p:cNvPr id="80901" name="Text Box 554"/>
          <p:cNvSpPr txBox="1">
            <a:spLocks noChangeArrowheads="1"/>
          </p:cNvSpPr>
          <p:nvPr/>
        </p:nvSpPr>
        <p:spPr bwMode="auto">
          <a:xfrm>
            <a:off x="5715000" y="3004820"/>
            <a:ext cx="32607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r>
              <a:rPr lang="en-US"/>
              <a:t>Out-of-plane forces, F</a:t>
            </a:r>
            <a:r>
              <a:rPr lang="en-US" baseline="-25000"/>
              <a:t>p</a:t>
            </a:r>
            <a:endParaRPr lang="en-US"/>
          </a:p>
        </p:txBody>
      </p:sp>
      <p:sp>
        <p:nvSpPr>
          <p:cNvPr id="80902" name="Text Box 555"/>
          <p:cNvSpPr txBox="1">
            <a:spLocks noChangeArrowheads="1"/>
          </p:cNvSpPr>
          <p:nvPr/>
        </p:nvSpPr>
        <p:spPr bwMode="auto">
          <a:xfrm>
            <a:off x="1727200" y="5205095"/>
            <a:ext cx="2797175"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r>
              <a:rPr lang="en-US"/>
              <a:t>Out-of-plane</a:t>
            </a:r>
          </a:p>
          <a:p>
            <a:r>
              <a:rPr lang="en-US"/>
              <a:t> bending and shear</a:t>
            </a:r>
          </a:p>
        </p:txBody>
      </p:sp>
      <p:sp>
        <p:nvSpPr>
          <p:cNvPr id="80899" name="Rectangle 2"/>
          <p:cNvSpPr>
            <a:spLocks noGrp="1" noChangeArrowheads="1"/>
          </p:cNvSpPr>
          <p:nvPr>
            <p:ph type="title"/>
          </p:nvPr>
        </p:nvSpPr>
        <p:spPr>
          <a:xfrm>
            <a:off x="428625" y="186826"/>
            <a:ext cx="8286750" cy="736600"/>
          </a:xfrm>
        </p:spPr>
        <p:txBody>
          <a:bodyPr/>
          <a:lstStyle/>
          <a:p>
            <a:pPr eaLnBrk="1" hangingPunct="1"/>
            <a:r>
              <a:rPr lang="en-US" dirty="0">
                <a:solidFill>
                  <a:srgbClr val="2D2DB9"/>
                </a:solidFill>
                <a:ea typeface="ＭＳ Ｐゴシック" pitchFamily="34" charset="-128"/>
              </a:rPr>
              <a:t>Component Design: Design of walls</a:t>
            </a:r>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Footer Placeholder 2"/>
          <p:cNvSpPr>
            <a:spLocks noGrp="1"/>
          </p:cNvSpPr>
          <p:nvPr>
            <p:ph type="ftr"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Instructional Material Complementing FEMA P-1051, Design Examples</a:t>
            </a:r>
            <a:endParaRPr lang="en-US" sz="900" i="1">
              <a:solidFill>
                <a:schemeClr val="accent2"/>
              </a:solidFill>
            </a:endParaRPr>
          </a:p>
        </p:txBody>
      </p:sp>
      <p:sp>
        <p:nvSpPr>
          <p:cNvPr id="19459" name="Slide Number Placeholder 3"/>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Design of Masonry Structures - </a:t>
            </a:r>
            <a:fld id="{1D131182-05C5-4FF9-900B-ED510FBAEB0B}" type="slidenum">
              <a:rPr lang="en-US" sz="900">
                <a:solidFill>
                  <a:schemeClr val="accent2"/>
                </a:solidFill>
              </a:rPr>
              <a:pPr eaLnBrk="1" hangingPunct="1"/>
              <a:t>2</a:t>
            </a:fld>
            <a:endParaRPr lang="en-US" sz="900">
              <a:solidFill>
                <a:schemeClr val="accent2"/>
              </a:solidFill>
            </a:endParaRPr>
          </a:p>
        </p:txBody>
      </p:sp>
      <p:pic>
        <p:nvPicPr>
          <p:cNvPr id="16390" name="Picture 6" descr="A low-rise bearing-wall building of reinforced masonry"/>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8788" y="3017520"/>
            <a:ext cx="4008437" cy="2057400"/>
          </a:xfrm>
          <a:prstGeom prst="rect">
            <a:avLst/>
          </a:prstGeom>
          <a:noFill/>
          <a:ln>
            <a:noFill/>
          </a:ln>
          <a:effectLst>
            <a:outerShdw blurRad="63500" dist="99190" dir="7788334" algn="ctr" rotWithShape="0">
              <a:srgbClr val="B2B2B2">
                <a:alpha val="74998"/>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76200">
                <a:solidFill>
                  <a:srgbClr val="000000"/>
                </a:solidFill>
                <a:miter lim="800000"/>
                <a:headEnd/>
                <a:tailEnd/>
              </a14:hiddenLine>
            </a:ext>
          </a:extLst>
        </p:spPr>
      </p:pic>
      <p:pic>
        <p:nvPicPr>
          <p:cNvPr id="16391" name="Picture 7" descr="A high-rise bearing-wall building of reinforced masonry"/>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19500" y="2045970"/>
            <a:ext cx="1854200" cy="3333750"/>
          </a:xfrm>
          <a:prstGeom prst="rect">
            <a:avLst/>
          </a:prstGeom>
          <a:noFill/>
          <a:ln>
            <a:noFill/>
          </a:ln>
          <a:effectLst>
            <a:outerShdw blurRad="63500" dist="96720" dir="6791915" algn="ctr" rotWithShape="0">
              <a:schemeClr val="bg2">
                <a:alpha val="74998"/>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76200">
                <a:solidFill>
                  <a:srgbClr val="000000"/>
                </a:solidFill>
                <a:miter lim="800000"/>
                <a:headEnd/>
                <a:tailEnd/>
              </a14:hiddenLine>
            </a:ext>
          </a:extLst>
        </p:spPr>
      </p:pic>
      <p:pic>
        <p:nvPicPr>
          <p:cNvPr id="16392" name="Picture 8" descr="Stone and clay unit veneer over a frame structure.&#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48250" y="3188970"/>
            <a:ext cx="3657600" cy="2482850"/>
          </a:xfrm>
          <a:prstGeom prst="rect">
            <a:avLst/>
          </a:prstGeom>
          <a:noFill/>
          <a:ln>
            <a:noFill/>
          </a:ln>
          <a:effectLst>
            <a:outerShdw blurRad="63500" dist="109250" dir="7532261" algn="ctr" rotWithShape="0">
              <a:srgbClr val="000000">
                <a:alpha val="74998"/>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76200">
                <a:solidFill>
                  <a:srgbClr val="000000"/>
                </a:solidFill>
                <a:miter lim="800000"/>
                <a:headEnd/>
                <a:tailEnd/>
              </a14:hiddenLine>
            </a:ext>
          </a:extLst>
        </p:spPr>
      </p:pic>
      <p:sp>
        <p:nvSpPr>
          <p:cNvPr id="19457" name="Title 1"/>
          <p:cNvSpPr>
            <a:spLocks noGrp="1"/>
          </p:cNvSpPr>
          <p:nvPr>
            <p:ph type="title"/>
          </p:nvPr>
        </p:nvSpPr>
        <p:spPr/>
        <p:txBody>
          <a:bodyPr/>
          <a:lstStyle/>
          <a:p>
            <a:r>
              <a:rPr lang="en-US" sz="3200" dirty="0">
                <a:solidFill>
                  <a:srgbClr val="2D2DB9"/>
                </a:solidFill>
                <a:ea typeface="ＭＳ Ｐゴシック" pitchFamily="34" charset="-128"/>
              </a:rPr>
              <a:t>SEISMIC DESIGN OF </a:t>
            </a:r>
            <a:br>
              <a:rPr lang="en-US" sz="3200" dirty="0">
                <a:solidFill>
                  <a:srgbClr val="2D2DB9"/>
                </a:solidFill>
                <a:ea typeface="ＭＳ Ｐゴシック" pitchFamily="34" charset="-128"/>
              </a:rPr>
            </a:br>
            <a:r>
              <a:rPr lang="en-US" sz="3200" dirty="0">
                <a:solidFill>
                  <a:srgbClr val="2D2DB9"/>
                </a:solidFill>
                <a:ea typeface="ＭＳ Ｐゴシック" pitchFamily="34" charset="-128"/>
              </a:rPr>
              <a:t>MASONRY STRUCTURES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7" name="Footer Placeholder 1"/>
          <p:cNvSpPr>
            <a:spLocks noGrp="1"/>
          </p:cNvSpPr>
          <p:nvPr>
            <p:ph type="ftr"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Instructional Material Complementing FEMA P-1051, Design Examples</a:t>
            </a:r>
            <a:endParaRPr lang="en-US" sz="900" i="1">
              <a:solidFill>
                <a:schemeClr val="accent2"/>
              </a:solidFill>
            </a:endParaRPr>
          </a:p>
        </p:txBody>
      </p:sp>
      <p:sp>
        <p:nvSpPr>
          <p:cNvPr id="82948" name="Slide Number Placeholder 2"/>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Design of Masonry Structures - </a:t>
            </a:r>
            <a:fld id="{7B14F83F-350E-4203-9C30-46014097257F}" type="slidenum">
              <a:rPr lang="en-US" sz="900">
                <a:solidFill>
                  <a:schemeClr val="accent2"/>
                </a:solidFill>
              </a:rPr>
              <a:pPr eaLnBrk="1" hangingPunct="1"/>
              <a:t>20</a:t>
            </a:fld>
            <a:endParaRPr lang="en-US" sz="900">
              <a:solidFill>
                <a:schemeClr val="accent2"/>
              </a:solidFill>
            </a:endParaRPr>
          </a:p>
        </p:txBody>
      </p:sp>
      <p:sp>
        <p:nvSpPr>
          <p:cNvPr id="82946" name="Content Placeholder 2"/>
          <p:cNvSpPr>
            <a:spLocks noGrp="1"/>
          </p:cNvSpPr>
          <p:nvPr>
            <p:ph idx="1"/>
          </p:nvPr>
        </p:nvSpPr>
        <p:spPr>
          <a:xfrm>
            <a:off x="478631" y="4876801"/>
            <a:ext cx="8229600" cy="1093787"/>
          </a:xfrm>
        </p:spPr>
        <p:txBody>
          <a:bodyPr/>
          <a:lstStyle/>
          <a:p>
            <a:pPr marL="0" indent="0">
              <a:buFont typeface="Arial" pitchFamily="34" charset="0"/>
              <a:buNone/>
            </a:pPr>
            <a:r>
              <a:rPr lang="en-US" dirty="0">
                <a:ea typeface="ＭＳ Ｐゴシック" pitchFamily="34" charset="-128"/>
              </a:rPr>
              <a:t>T - beam section assumed to resist out-of-plane flexure</a:t>
            </a:r>
          </a:p>
          <a:p>
            <a:pPr marL="0" indent="0">
              <a:buFont typeface="Arial" pitchFamily="34" charset="0"/>
              <a:buNone/>
            </a:pPr>
            <a:r>
              <a:rPr lang="en-US" dirty="0">
                <a:ea typeface="ＭＳ Ｐゴシック" pitchFamily="34" charset="-128"/>
              </a:rPr>
              <a:t>(Masonry laid in running bond)</a:t>
            </a:r>
          </a:p>
        </p:txBody>
      </p:sp>
      <p:grpSp>
        <p:nvGrpSpPr>
          <p:cNvPr id="2" name="Group 1" descr="Tee-beam design grouted wall.&#10;&#10;Tee-beam design is much the same as in reinforced concrete.&#10;"/>
          <p:cNvGrpSpPr/>
          <p:nvPr/>
        </p:nvGrpSpPr>
        <p:grpSpPr>
          <a:xfrm>
            <a:off x="449263" y="1674813"/>
            <a:ext cx="8243887" cy="2660650"/>
            <a:chOff x="449263" y="1674813"/>
            <a:chExt cx="8243887" cy="2660650"/>
          </a:xfrm>
        </p:grpSpPr>
        <p:pic>
          <p:nvPicPr>
            <p:cNvPr id="82950" name="Picture 7" descr="2408-07"/>
            <p:cNvPicPr>
              <a:picLocks noChangeAspect="1" noChangeArrowheads="1"/>
            </p:cNvPicPr>
            <p:nvPr/>
          </p:nvPicPr>
          <p:blipFill>
            <a:blip r:embed="rId3">
              <a:extLst>
                <a:ext uri="{28A0092B-C50C-407E-A947-70E740481C1C}">
                  <a14:useLocalDpi xmlns:a14="http://schemas.microsoft.com/office/drawing/2010/main" val="0"/>
                </a:ext>
              </a:extLst>
            </a:blip>
            <a:srcRect l="25020" t="40846" r="26532" b="47758"/>
            <a:stretch>
              <a:fillRect/>
            </a:stretch>
          </p:blipFill>
          <p:spPr bwMode="auto">
            <a:xfrm>
              <a:off x="449263" y="1825625"/>
              <a:ext cx="8243887" cy="2509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951" name="Line 8"/>
            <p:cNvSpPr>
              <a:spLocks noChangeShapeType="1"/>
            </p:cNvSpPr>
            <p:nvPr/>
          </p:nvSpPr>
          <p:spPr bwMode="auto">
            <a:xfrm flipV="1">
              <a:off x="1639888" y="1974850"/>
              <a:ext cx="0" cy="4349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952" name="Line 9"/>
            <p:cNvSpPr>
              <a:spLocks noChangeShapeType="1"/>
            </p:cNvSpPr>
            <p:nvPr/>
          </p:nvSpPr>
          <p:spPr bwMode="auto">
            <a:xfrm flipH="1" flipV="1">
              <a:off x="6313488" y="2033588"/>
              <a:ext cx="14287" cy="34766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953" name="Line 10"/>
            <p:cNvSpPr>
              <a:spLocks noChangeShapeType="1"/>
            </p:cNvSpPr>
            <p:nvPr/>
          </p:nvSpPr>
          <p:spPr bwMode="auto">
            <a:xfrm>
              <a:off x="1639888" y="2135188"/>
              <a:ext cx="4673600" cy="0"/>
            </a:xfrm>
            <a:prstGeom prst="line">
              <a:avLst/>
            </a:prstGeom>
            <a:noFill/>
            <a:ln w="2857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2954" name="Text Box 12"/>
            <p:cNvSpPr txBox="1">
              <a:spLocks noChangeArrowheads="1"/>
            </p:cNvSpPr>
            <p:nvPr/>
          </p:nvSpPr>
          <p:spPr bwMode="auto">
            <a:xfrm>
              <a:off x="2433638" y="1674813"/>
              <a:ext cx="27146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b="1"/>
                <a:t>beff = 6t &lt; s &lt; 72</a:t>
              </a:r>
              <a:r>
                <a:rPr lang="ja-JP" altLang="en-US" b="1"/>
                <a:t>”</a:t>
              </a:r>
              <a:endParaRPr lang="en-US" b="1"/>
            </a:p>
          </p:txBody>
        </p:sp>
        <p:sp>
          <p:nvSpPr>
            <p:cNvPr id="82955" name="Line 13"/>
            <p:cNvSpPr>
              <a:spLocks noChangeShapeType="1"/>
            </p:cNvSpPr>
            <p:nvPr/>
          </p:nvSpPr>
          <p:spPr bwMode="auto">
            <a:xfrm>
              <a:off x="4165600" y="3671888"/>
              <a:ext cx="0" cy="56673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956" name="Line 16"/>
            <p:cNvSpPr>
              <a:spLocks noChangeShapeType="1"/>
            </p:cNvSpPr>
            <p:nvPr/>
          </p:nvSpPr>
          <p:spPr bwMode="auto">
            <a:xfrm>
              <a:off x="1160463" y="4021138"/>
              <a:ext cx="6865937" cy="0"/>
            </a:xfrm>
            <a:prstGeom prst="line">
              <a:avLst/>
            </a:prstGeom>
            <a:noFill/>
            <a:ln w="2857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2957" name="Line 17"/>
            <p:cNvSpPr>
              <a:spLocks noChangeShapeType="1"/>
            </p:cNvSpPr>
            <p:nvPr/>
          </p:nvSpPr>
          <p:spPr bwMode="auto">
            <a:xfrm flipV="1">
              <a:off x="1465263" y="4021138"/>
              <a:ext cx="6169025" cy="1587"/>
            </a:xfrm>
            <a:prstGeom prst="line">
              <a:avLst/>
            </a:prstGeom>
            <a:noFill/>
            <a:ln w="2857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2958" name="Text Box 18"/>
            <p:cNvSpPr txBox="1">
              <a:spLocks noChangeArrowheads="1"/>
            </p:cNvSpPr>
            <p:nvPr/>
          </p:nvSpPr>
          <p:spPr bwMode="auto">
            <a:xfrm>
              <a:off x="2816225" y="3541713"/>
              <a:ext cx="4484688"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spcBef>
                  <a:spcPct val="50000"/>
                </a:spcBef>
              </a:pPr>
              <a:endParaRPr lang="en-US" sz="1800"/>
            </a:p>
          </p:txBody>
        </p:sp>
        <p:sp>
          <p:nvSpPr>
            <p:cNvPr id="82959" name="Text Box 19"/>
            <p:cNvSpPr txBox="1">
              <a:spLocks noChangeArrowheads="1"/>
            </p:cNvSpPr>
            <p:nvPr/>
          </p:nvSpPr>
          <p:spPr bwMode="auto">
            <a:xfrm>
              <a:off x="2754313" y="3548063"/>
              <a:ext cx="456406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b="1"/>
                <a:t>s                                     s</a:t>
              </a:r>
            </a:p>
          </p:txBody>
        </p:sp>
        <p:sp>
          <p:nvSpPr>
            <p:cNvPr id="82960" name="Line 21"/>
            <p:cNvSpPr>
              <a:spLocks noChangeShapeType="1"/>
            </p:cNvSpPr>
            <p:nvPr/>
          </p:nvSpPr>
          <p:spPr bwMode="auto">
            <a:xfrm flipH="1">
              <a:off x="4049713" y="3919538"/>
              <a:ext cx="217487" cy="187325"/>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961" name="Text Box 23"/>
            <p:cNvSpPr txBox="1">
              <a:spLocks noChangeArrowheads="1"/>
            </p:cNvSpPr>
            <p:nvPr/>
          </p:nvSpPr>
          <p:spPr bwMode="auto">
            <a:xfrm>
              <a:off x="3773488" y="1798638"/>
              <a:ext cx="100171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spcBef>
                  <a:spcPct val="50000"/>
                </a:spcBef>
              </a:pPr>
              <a:r>
                <a:rPr lang="en-US" b="1"/>
                <a:t>-     -</a:t>
              </a:r>
            </a:p>
          </p:txBody>
        </p:sp>
      </p:grpSp>
      <p:sp>
        <p:nvSpPr>
          <p:cNvPr id="82945" name="Title 1"/>
          <p:cNvSpPr>
            <a:spLocks noGrp="1"/>
          </p:cNvSpPr>
          <p:nvPr>
            <p:ph type="title"/>
          </p:nvPr>
        </p:nvSpPr>
        <p:spPr/>
        <p:txBody>
          <a:bodyPr/>
          <a:lstStyle/>
          <a:p>
            <a:r>
              <a:rPr lang="en-US" sz="3200">
                <a:solidFill>
                  <a:srgbClr val="2D2DB9"/>
                </a:solidFill>
                <a:ea typeface="ＭＳ Ｐゴシック" pitchFamily="34" charset="-128"/>
              </a:rPr>
              <a:t>Component Design</a:t>
            </a:r>
            <a:br>
              <a:rPr lang="en-US" sz="3200">
                <a:solidFill>
                  <a:srgbClr val="2D2DB9"/>
                </a:solidFill>
                <a:ea typeface="ＭＳ Ｐゴシック" pitchFamily="34" charset="-128"/>
              </a:rPr>
            </a:br>
            <a:r>
              <a:rPr lang="en-US" sz="3200">
                <a:solidFill>
                  <a:srgbClr val="2D2DB9"/>
                </a:solidFill>
                <a:ea typeface="ＭＳ Ｐゴシック" pitchFamily="34" charset="-128"/>
              </a:rPr>
              <a:t>basics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Footer Placeholder 2"/>
          <p:cNvSpPr>
            <a:spLocks noGrp="1"/>
          </p:cNvSpPr>
          <p:nvPr>
            <p:ph type="ftr"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Instructional Material Complementing FEMA P-1051, Design Examples</a:t>
            </a:r>
            <a:endParaRPr lang="en-US" sz="900" i="1">
              <a:solidFill>
                <a:schemeClr val="accent2"/>
              </a:solidFill>
            </a:endParaRPr>
          </a:p>
        </p:txBody>
      </p:sp>
      <p:sp>
        <p:nvSpPr>
          <p:cNvPr id="87042" name="Slide Number Placeholder 3"/>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Design of Masonry Structures - </a:t>
            </a:r>
            <a:fld id="{92945C23-A9CC-4D01-943E-35F0E97F98F4}" type="slidenum">
              <a:rPr lang="en-US" sz="900">
                <a:solidFill>
                  <a:schemeClr val="accent2"/>
                </a:solidFill>
              </a:rPr>
              <a:pPr eaLnBrk="1" hangingPunct="1"/>
              <a:t>21</a:t>
            </a:fld>
            <a:endParaRPr lang="en-US" sz="900">
              <a:solidFill>
                <a:schemeClr val="accent2"/>
              </a:solidFill>
            </a:endParaRPr>
          </a:p>
        </p:txBody>
      </p:sp>
      <p:sp>
        <p:nvSpPr>
          <p:cNvPr id="87045" name="Text Box 46"/>
          <p:cNvSpPr txBox="1">
            <a:spLocks noChangeArrowheads="1"/>
          </p:cNvSpPr>
          <p:nvPr/>
        </p:nvSpPr>
        <p:spPr bwMode="auto">
          <a:xfrm>
            <a:off x="3989388" y="5030788"/>
            <a:ext cx="4846637" cy="94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r>
              <a:rPr lang="en-US" sz="2800"/>
              <a:t>Force distributed according to relative stiffness</a:t>
            </a:r>
          </a:p>
        </p:txBody>
      </p:sp>
      <p:sp>
        <p:nvSpPr>
          <p:cNvPr id="87046" name="Text Box 47"/>
          <p:cNvSpPr txBox="1">
            <a:spLocks noChangeArrowheads="1"/>
          </p:cNvSpPr>
          <p:nvPr/>
        </p:nvSpPr>
        <p:spPr bwMode="auto">
          <a:xfrm>
            <a:off x="739775" y="1489075"/>
            <a:ext cx="239077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r>
              <a:rPr lang="en-US" sz="2800"/>
              <a:t>In-plane force </a:t>
            </a:r>
          </a:p>
        </p:txBody>
      </p:sp>
      <p:grpSp>
        <p:nvGrpSpPr>
          <p:cNvPr id="2" name="Group 1" descr="Basic concept of analysis for distribution of seismic forces; the unit force will be higher in the stiffer elements.&#10;" title="Wall subject to an in plane force distributed to wall segments of various length."/>
          <p:cNvGrpSpPr/>
          <p:nvPr/>
        </p:nvGrpSpPr>
        <p:grpSpPr>
          <a:xfrm>
            <a:off x="1016000" y="1755775"/>
            <a:ext cx="6299200" cy="3730625"/>
            <a:chOff x="1016000" y="1755775"/>
            <a:chExt cx="6299200" cy="3730625"/>
          </a:xfrm>
        </p:grpSpPr>
        <p:grpSp>
          <p:nvGrpSpPr>
            <p:cNvPr id="87044" name="Group 3"/>
            <p:cNvGrpSpPr>
              <a:grpSpLocks/>
            </p:cNvGrpSpPr>
            <p:nvPr/>
          </p:nvGrpSpPr>
          <p:grpSpPr bwMode="auto">
            <a:xfrm>
              <a:off x="1016000" y="1828800"/>
              <a:ext cx="6299200" cy="3657600"/>
              <a:chOff x="2125" y="1569"/>
              <a:chExt cx="2228" cy="1181"/>
            </a:xfrm>
          </p:grpSpPr>
          <p:sp>
            <p:nvSpPr>
              <p:cNvPr id="87049" name="Oval 4"/>
              <p:cNvSpPr>
                <a:spLocks noChangeArrowheads="1"/>
              </p:cNvSpPr>
              <p:nvPr/>
            </p:nvSpPr>
            <p:spPr bwMode="black">
              <a:xfrm>
                <a:off x="3688" y="2490"/>
                <a:ext cx="16" cy="16"/>
              </a:xfrm>
              <a:prstGeom prst="ellipse">
                <a:avLst/>
              </a:prstGeom>
              <a:solidFill>
                <a:schemeClr val="folHlink"/>
              </a:solidFill>
              <a:ln w="9525">
                <a:solidFill>
                  <a:schemeClr val="tx1"/>
                </a:solidFill>
                <a:round/>
                <a:headEnd/>
                <a:tailEnd/>
              </a:ln>
            </p:spPr>
            <p:txBody>
              <a:bodyPr/>
              <a:lstStyle/>
              <a:p>
                <a:endParaRPr lang="en-US"/>
              </a:p>
            </p:txBody>
          </p:sp>
          <p:sp>
            <p:nvSpPr>
              <p:cNvPr id="87050" name="Freeform 5"/>
              <p:cNvSpPr>
                <a:spLocks/>
              </p:cNvSpPr>
              <p:nvPr/>
            </p:nvSpPr>
            <p:spPr bwMode="black">
              <a:xfrm>
                <a:off x="3695" y="2404"/>
                <a:ext cx="554" cy="102"/>
              </a:xfrm>
              <a:custGeom>
                <a:avLst/>
                <a:gdLst>
                  <a:gd name="T0" fmla="*/ 0 w 1661"/>
                  <a:gd name="T1" fmla="*/ 0 h 307"/>
                  <a:gd name="T2" fmla="*/ 0 w 1661"/>
                  <a:gd name="T3" fmla="*/ 0 h 307"/>
                  <a:gd name="T4" fmla="*/ 0 w 1661"/>
                  <a:gd name="T5" fmla="*/ 0 h 307"/>
                  <a:gd name="T6" fmla="*/ 0 w 1661"/>
                  <a:gd name="T7" fmla="*/ 0 h 307"/>
                  <a:gd name="T8" fmla="*/ 0 w 1661"/>
                  <a:gd name="T9" fmla="*/ 0 h 307"/>
                  <a:gd name="T10" fmla="*/ 0 60000 65536"/>
                  <a:gd name="T11" fmla="*/ 0 60000 65536"/>
                  <a:gd name="T12" fmla="*/ 0 60000 65536"/>
                  <a:gd name="T13" fmla="*/ 0 60000 65536"/>
                  <a:gd name="T14" fmla="*/ 0 60000 65536"/>
                  <a:gd name="T15" fmla="*/ 0 w 1661"/>
                  <a:gd name="T16" fmla="*/ 0 h 307"/>
                  <a:gd name="T17" fmla="*/ 1661 w 1661"/>
                  <a:gd name="T18" fmla="*/ 307 h 307"/>
                </a:gdLst>
                <a:ahLst/>
                <a:cxnLst>
                  <a:cxn ang="T10">
                    <a:pos x="T0" y="T1"/>
                  </a:cxn>
                  <a:cxn ang="T11">
                    <a:pos x="T2" y="T3"/>
                  </a:cxn>
                  <a:cxn ang="T12">
                    <a:pos x="T4" y="T5"/>
                  </a:cxn>
                  <a:cxn ang="T13">
                    <a:pos x="T6" y="T7"/>
                  </a:cxn>
                  <a:cxn ang="T14">
                    <a:pos x="T8" y="T9"/>
                  </a:cxn>
                </a:cxnLst>
                <a:rect l="T15" t="T16" r="T17" b="T18"/>
                <a:pathLst>
                  <a:path w="1661" h="307">
                    <a:moveTo>
                      <a:pt x="1661" y="47"/>
                    </a:moveTo>
                    <a:lnTo>
                      <a:pt x="6" y="307"/>
                    </a:lnTo>
                    <a:lnTo>
                      <a:pt x="0" y="259"/>
                    </a:lnTo>
                    <a:lnTo>
                      <a:pt x="1655" y="0"/>
                    </a:lnTo>
                    <a:lnTo>
                      <a:pt x="1661" y="47"/>
                    </a:lnTo>
                    <a:close/>
                  </a:path>
                </a:pathLst>
              </a:custGeom>
              <a:solidFill>
                <a:schemeClr val="folHlink"/>
              </a:solidFill>
              <a:ln w="9525">
                <a:solidFill>
                  <a:schemeClr val="tx1"/>
                </a:solidFill>
                <a:round/>
                <a:headEnd/>
                <a:tailEnd/>
              </a:ln>
            </p:spPr>
            <p:txBody>
              <a:bodyPr/>
              <a:lstStyle/>
              <a:p>
                <a:endParaRPr lang="en-US"/>
              </a:p>
            </p:txBody>
          </p:sp>
          <p:sp>
            <p:nvSpPr>
              <p:cNvPr id="87051" name="Freeform 6"/>
              <p:cNvSpPr>
                <a:spLocks/>
              </p:cNvSpPr>
              <p:nvPr/>
            </p:nvSpPr>
            <p:spPr bwMode="black">
              <a:xfrm>
                <a:off x="3694" y="2491"/>
                <a:ext cx="83" cy="37"/>
              </a:xfrm>
              <a:custGeom>
                <a:avLst/>
                <a:gdLst>
                  <a:gd name="T0" fmla="*/ 0 w 248"/>
                  <a:gd name="T1" fmla="*/ 0 h 112"/>
                  <a:gd name="T2" fmla="*/ 0 w 248"/>
                  <a:gd name="T3" fmla="*/ 0 h 112"/>
                  <a:gd name="T4" fmla="*/ 0 w 248"/>
                  <a:gd name="T5" fmla="*/ 0 h 112"/>
                  <a:gd name="T6" fmla="*/ 0 w 248"/>
                  <a:gd name="T7" fmla="*/ 0 h 112"/>
                  <a:gd name="T8" fmla="*/ 0 w 248"/>
                  <a:gd name="T9" fmla="*/ 0 h 112"/>
                  <a:gd name="T10" fmla="*/ 0 60000 65536"/>
                  <a:gd name="T11" fmla="*/ 0 60000 65536"/>
                  <a:gd name="T12" fmla="*/ 0 60000 65536"/>
                  <a:gd name="T13" fmla="*/ 0 60000 65536"/>
                  <a:gd name="T14" fmla="*/ 0 60000 65536"/>
                  <a:gd name="T15" fmla="*/ 0 w 248"/>
                  <a:gd name="T16" fmla="*/ 0 h 112"/>
                  <a:gd name="T17" fmla="*/ 248 w 248"/>
                  <a:gd name="T18" fmla="*/ 112 h 112"/>
                </a:gdLst>
                <a:ahLst/>
                <a:cxnLst>
                  <a:cxn ang="T10">
                    <a:pos x="T0" y="T1"/>
                  </a:cxn>
                  <a:cxn ang="T11">
                    <a:pos x="T2" y="T3"/>
                  </a:cxn>
                  <a:cxn ang="T12">
                    <a:pos x="T4" y="T5"/>
                  </a:cxn>
                  <a:cxn ang="T13">
                    <a:pos x="T6" y="T7"/>
                  </a:cxn>
                  <a:cxn ang="T14">
                    <a:pos x="T8" y="T9"/>
                  </a:cxn>
                </a:cxnLst>
                <a:rect l="T15" t="T16" r="T17" b="T18"/>
                <a:pathLst>
                  <a:path w="248" h="112">
                    <a:moveTo>
                      <a:pt x="12" y="0"/>
                    </a:moveTo>
                    <a:lnTo>
                      <a:pt x="248" y="68"/>
                    </a:lnTo>
                    <a:lnTo>
                      <a:pt x="236" y="112"/>
                    </a:lnTo>
                    <a:lnTo>
                      <a:pt x="0" y="44"/>
                    </a:lnTo>
                    <a:lnTo>
                      <a:pt x="12" y="0"/>
                    </a:lnTo>
                    <a:close/>
                  </a:path>
                </a:pathLst>
              </a:custGeom>
              <a:solidFill>
                <a:schemeClr val="folHlink"/>
              </a:solidFill>
              <a:ln w="9525">
                <a:solidFill>
                  <a:schemeClr val="tx1"/>
                </a:solidFill>
                <a:round/>
                <a:headEnd/>
                <a:tailEnd/>
              </a:ln>
            </p:spPr>
            <p:txBody>
              <a:bodyPr/>
              <a:lstStyle/>
              <a:p>
                <a:endParaRPr lang="en-US"/>
              </a:p>
            </p:txBody>
          </p:sp>
          <p:sp>
            <p:nvSpPr>
              <p:cNvPr id="87052" name="Oval 7"/>
              <p:cNvSpPr>
                <a:spLocks noChangeArrowheads="1"/>
              </p:cNvSpPr>
              <p:nvPr/>
            </p:nvSpPr>
            <p:spPr bwMode="black">
              <a:xfrm>
                <a:off x="3687" y="1634"/>
                <a:ext cx="16" cy="16"/>
              </a:xfrm>
              <a:prstGeom prst="ellipse">
                <a:avLst/>
              </a:prstGeom>
              <a:solidFill>
                <a:schemeClr val="folHlink"/>
              </a:solidFill>
              <a:ln w="9525">
                <a:solidFill>
                  <a:schemeClr val="tx1"/>
                </a:solidFill>
                <a:round/>
                <a:headEnd/>
                <a:tailEnd/>
              </a:ln>
            </p:spPr>
            <p:txBody>
              <a:bodyPr/>
              <a:lstStyle/>
              <a:p>
                <a:endParaRPr lang="en-US"/>
              </a:p>
            </p:txBody>
          </p:sp>
          <p:sp>
            <p:nvSpPr>
              <p:cNvPr id="87053" name="Freeform 8"/>
              <p:cNvSpPr>
                <a:spLocks/>
              </p:cNvSpPr>
              <p:nvPr/>
            </p:nvSpPr>
            <p:spPr bwMode="black">
              <a:xfrm>
                <a:off x="2582" y="1634"/>
                <a:ext cx="1114" cy="190"/>
              </a:xfrm>
              <a:custGeom>
                <a:avLst/>
                <a:gdLst>
                  <a:gd name="T0" fmla="*/ 0 w 3341"/>
                  <a:gd name="T1" fmla="*/ 0 h 570"/>
                  <a:gd name="T2" fmla="*/ 0 w 3341"/>
                  <a:gd name="T3" fmla="*/ 0 h 570"/>
                  <a:gd name="T4" fmla="*/ 0 w 3341"/>
                  <a:gd name="T5" fmla="*/ 0 h 570"/>
                  <a:gd name="T6" fmla="*/ 0 w 3341"/>
                  <a:gd name="T7" fmla="*/ 0 h 570"/>
                  <a:gd name="T8" fmla="*/ 0 w 3341"/>
                  <a:gd name="T9" fmla="*/ 0 h 570"/>
                  <a:gd name="T10" fmla="*/ 0 60000 65536"/>
                  <a:gd name="T11" fmla="*/ 0 60000 65536"/>
                  <a:gd name="T12" fmla="*/ 0 60000 65536"/>
                  <a:gd name="T13" fmla="*/ 0 60000 65536"/>
                  <a:gd name="T14" fmla="*/ 0 60000 65536"/>
                  <a:gd name="T15" fmla="*/ 0 w 3341"/>
                  <a:gd name="T16" fmla="*/ 0 h 570"/>
                  <a:gd name="T17" fmla="*/ 3341 w 3341"/>
                  <a:gd name="T18" fmla="*/ 570 h 570"/>
                </a:gdLst>
                <a:ahLst/>
                <a:cxnLst>
                  <a:cxn ang="T10">
                    <a:pos x="T0" y="T1"/>
                  </a:cxn>
                  <a:cxn ang="T11">
                    <a:pos x="T2" y="T3"/>
                  </a:cxn>
                  <a:cxn ang="T12">
                    <a:pos x="T4" y="T5"/>
                  </a:cxn>
                  <a:cxn ang="T13">
                    <a:pos x="T6" y="T7"/>
                  </a:cxn>
                  <a:cxn ang="T14">
                    <a:pos x="T8" y="T9"/>
                  </a:cxn>
                </a:cxnLst>
                <a:rect l="T15" t="T16" r="T17" b="T18"/>
                <a:pathLst>
                  <a:path w="3341" h="570">
                    <a:moveTo>
                      <a:pt x="0" y="523"/>
                    </a:moveTo>
                    <a:lnTo>
                      <a:pt x="3335" y="0"/>
                    </a:lnTo>
                    <a:lnTo>
                      <a:pt x="3341" y="47"/>
                    </a:lnTo>
                    <a:lnTo>
                      <a:pt x="5" y="570"/>
                    </a:lnTo>
                    <a:lnTo>
                      <a:pt x="0" y="523"/>
                    </a:lnTo>
                    <a:close/>
                  </a:path>
                </a:pathLst>
              </a:custGeom>
              <a:solidFill>
                <a:schemeClr val="folHlink"/>
              </a:solidFill>
              <a:ln w="9525">
                <a:solidFill>
                  <a:schemeClr val="tx1"/>
                </a:solidFill>
                <a:round/>
                <a:headEnd/>
                <a:tailEnd/>
              </a:ln>
            </p:spPr>
            <p:txBody>
              <a:bodyPr/>
              <a:lstStyle/>
              <a:p>
                <a:endParaRPr lang="en-US"/>
              </a:p>
            </p:txBody>
          </p:sp>
          <p:sp>
            <p:nvSpPr>
              <p:cNvPr id="87054" name="Freeform 9"/>
              <p:cNvSpPr>
                <a:spLocks/>
              </p:cNvSpPr>
              <p:nvPr/>
            </p:nvSpPr>
            <p:spPr bwMode="black">
              <a:xfrm>
                <a:off x="3602" y="1608"/>
                <a:ext cx="95" cy="41"/>
              </a:xfrm>
              <a:custGeom>
                <a:avLst/>
                <a:gdLst>
                  <a:gd name="T0" fmla="*/ 0 w 285"/>
                  <a:gd name="T1" fmla="*/ 0 h 123"/>
                  <a:gd name="T2" fmla="*/ 0 w 285"/>
                  <a:gd name="T3" fmla="*/ 0 h 123"/>
                  <a:gd name="T4" fmla="*/ 0 w 285"/>
                  <a:gd name="T5" fmla="*/ 0 h 123"/>
                  <a:gd name="T6" fmla="*/ 0 w 285"/>
                  <a:gd name="T7" fmla="*/ 0 h 123"/>
                  <a:gd name="T8" fmla="*/ 0 w 285"/>
                  <a:gd name="T9" fmla="*/ 0 h 123"/>
                  <a:gd name="T10" fmla="*/ 0 60000 65536"/>
                  <a:gd name="T11" fmla="*/ 0 60000 65536"/>
                  <a:gd name="T12" fmla="*/ 0 60000 65536"/>
                  <a:gd name="T13" fmla="*/ 0 60000 65536"/>
                  <a:gd name="T14" fmla="*/ 0 60000 65536"/>
                  <a:gd name="T15" fmla="*/ 0 w 285"/>
                  <a:gd name="T16" fmla="*/ 0 h 123"/>
                  <a:gd name="T17" fmla="*/ 285 w 285"/>
                  <a:gd name="T18" fmla="*/ 123 h 123"/>
                </a:gdLst>
                <a:ahLst/>
                <a:cxnLst>
                  <a:cxn ang="T10">
                    <a:pos x="T0" y="T1"/>
                  </a:cxn>
                  <a:cxn ang="T11">
                    <a:pos x="T2" y="T3"/>
                  </a:cxn>
                  <a:cxn ang="T12">
                    <a:pos x="T4" y="T5"/>
                  </a:cxn>
                  <a:cxn ang="T13">
                    <a:pos x="T6" y="T7"/>
                  </a:cxn>
                  <a:cxn ang="T14">
                    <a:pos x="T8" y="T9"/>
                  </a:cxn>
                </a:cxnLst>
                <a:rect l="T15" t="T16" r="T17" b="T18"/>
                <a:pathLst>
                  <a:path w="285" h="123">
                    <a:moveTo>
                      <a:pt x="273" y="123"/>
                    </a:moveTo>
                    <a:lnTo>
                      <a:pt x="0" y="44"/>
                    </a:lnTo>
                    <a:lnTo>
                      <a:pt x="12" y="0"/>
                    </a:lnTo>
                    <a:lnTo>
                      <a:pt x="285" y="78"/>
                    </a:lnTo>
                    <a:lnTo>
                      <a:pt x="273" y="123"/>
                    </a:lnTo>
                    <a:close/>
                  </a:path>
                </a:pathLst>
              </a:custGeom>
              <a:solidFill>
                <a:schemeClr val="folHlink"/>
              </a:solidFill>
              <a:ln w="9525">
                <a:solidFill>
                  <a:schemeClr val="tx1"/>
                </a:solidFill>
                <a:round/>
                <a:headEnd/>
                <a:tailEnd/>
              </a:ln>
            </p:spPr>
            <p:txBody>
              <a:bodyPr/>
              <a:lstStyle/>
              <a:p>
                <a:endParaRPr lang="en-US"/>
              </a:p>
            </p:txBody>
          </p:sp>
          <p:sp>
            <p:nvSpPr>
              <p:cNvPr id="87055" name="Oval 10"/>
              <p:cNvSpPr>
                <a:spLocks noChangeArrowheads="1"/>
              </p:cNvSpPr>
              <p:nvPr/>
            </p:nvSpPr>
            <p:spPr bwMode="black">
              <a:xfrm>
                <a:off x="2270" y="2712"/>
                <a:ext cx="15" cy="16"/>
              </a:xfrm>
              <a:prstGeom prst="ellipse">
                <a:avLst/>
              </a:prstGeom>
              <a:solidFill>
                <a:schemeClr val="folHlink"/>
              </a:solidFill>
              <a:ln w="9525">
                <a:solidFill>
                  <a:schemeClr val="tx1"/>
                </a:solidFill>
                <a:round/>
                <a:headEnd/>
                <a:tailEnd/>
              </a:ln>
            </p:spPr>
            <p:txBody>
              <a:bodyPr/>
              <a:lstStyle/>
              <a:p>
                <a:endParaRPr lang="en-US"/>
              </a:p>
            </p:txBody>
          </p:sp>
          <p:sp>
            <p:nvSpPr>
              <p:cNvPr id="87056" name="Freeform 11"/>
              <p:cNvSpPr>
                <a:spLocks/>
              </p:cNvSpPr>
              <p:nvPr/>
            </p:nvSpPr>
            <p:spPr bwMode="black">
              <a:xfrm>
                <a:off x="2277" y="2680"/>
                <a:ext cx="210" cy="48"/>
              </a:xfrm>
              <a:custGeom>
                <a:avLst/>
                <a:gdLst>
                  <a:gd name="T0" fmla="*/ 0 w 632"/>
                  <a:gd name="T1" fmla="*/ 0 h 144"/>
                  <a:gd name="T2" fmla="*/ 0 w 632"/>
                  <a:gd name="T3" fmla="*/ 0 h 144"/>
                  <a:gd name="T4" fmla="*/ 0 w 632"/>
                  <a:gd name="T5" fmla="*/ 0 h 144"/>
                  <a:gd name="T6" fmla="*/ 0 w 632"/>
                  <a:gd name="T7" fmla="*/ 0 h 144"/>
                  <a:gd name="T8" fmla="*/ 0 w 632"/>
                  <a:gd name="T9" fmla="*/ 0 h 144"/>
                  <a:gd name="T10" fmla="*/ 0 60000 65536"/>
                  <a:gd name="T11" fmla="*/ 0 60000 65536"/>
                  <a:gd name="T12" fmla="*/ 0 60000 65536"/>
                  <a:gd name="T13" fmla="*/ 0 60000 65536"/>
                  <a:gd name="T14" fmla="*/ 0 60000 65536"/>
                  <a:gd name="T15" fmla="*/ 0 w 632"/>
                  <a:gd name="T16" fmla="*/ 0 h 144"/>
                  <a:gd name="T17" fmla="*/ 632 w 632"/>
                  <a:gd name="T18" fmla="*/ 144 h 144"/>
                </a:gdLst>
                <a:ahLst/>
                <a:cxnLst>
                  <a:cxn ang="T10">
                    <a:pos x="T0" y="T1"/>
                  </a:cxn>
                  <a:cxn ang="T11">
                    <a:pos x="T2" y="T3"/>
                  </a:cxn>
                  <a:cxn ang="T12">
                    <a:pos x="T4" y="T5"/>
                  </a:cxn>
                  <a:cxn ang="T13">
                    <a:pos x="T6" y="T7"/>
                  </a:cxn>
                  <a:cxn ang="T14">
                    <a:pos x="T8" y="T9"/>
                  </a:cxn>
                </a:cxnLst>
                <a:rect l="T15" t="T16" r="T17" b="T18"/>
                <a:pathLst>
                  <a:path w="632" h="144">
                    <a:moveTo>
                      <a:pt x="632" y="47"/>
                    </a:moveTo>
                    <a:lnTo>
                      <a:pt x="6" y="144"/>
                    </a:lnTo>
                    <a:lnTo>
                      <a:pt x="0" y="97"/>
                    </a:lnTo>
                    <a:lnTo>
                      <a:pt x="626" y="0"/>
                    </a:lnTo>
                    <a:lnTo>
                      <a:pt x="632" y="47"/>
                    </a:lnTo>
                    <a:close/>
                  </a:path>
                </a:pathLst>
              </a:custGeom>
              <a:solidFill>
                <a:schemeClr val="folHlink"/>
              </a:solidFill>
              <a:ln w="9525">
                <a:solidFill>
                  <a:schemeClr val="tx1"/>
                </a:solidFill>
                <a:round/>
                <a:headEnd/>
                <a:tailEnd/>
              </a:ln>
            </p:spPr>
            <p:txBody>
              <a:bodyPr/>
              <a:lstStyle/>
              <a:p>
                <a:endParaRPr lang="en-US"/>
              </a:p>
            </p:txBody>
          </p:sp>
          <p:sp>
            <p:nvSpPr>
              <p:cNvPr id="87057" name="Freeform 12"/>
              <p:cNvSpPr>
                <a:spLocks/>
              </p:cNvSpPr>
              <p:nvPr/>
            </p:nvSpPr>
            <p:spPr bwMode="black">
              <a:xfrm>
                <a:off x="2276" y="2713"/>
                <a:ext cx="82" cy="37"/>
              </a:xfrm>
              <a:custGeom>
                <a:avLst/>
                <a:gdLst>
                  <a:gd name="T0" fmla="*/ 0 w 248"/>
                  <a:gd name="T1" fmla="*/ 0 h 112"/>
                  <a:gd name="T2" fmla="*/ 0 w 248"/>
                  <a:gd name="T3" fmla="*/ 0 h 112"/>
                  <a:gd name="T4" fmla="*/ 0 w 248"/>
                  <a:gd name="T5" fmla="*/ 0 h 112"/>
                  <a:gd name="T6" fmla="*/ 0 w 248"/>
                  <a:gd name="T7" fmla="*/ 0 h 112"/>
                  <a:gd name="T8" fmla="*/ 0 w 248"/>
                  <a:gd name="T9" fmla="*/ 0 h 112"/>
                  <a:gd name="T10" fmla="*/ 0 60000 65536"/>
                  <a:gd name="T11" fmla="*/ 0 60000 65536"/>
                  <a:gd name="T12" fmla="*/ 0 60000 65536"/>
                  <a:gd name="T13" fmla="*/ 0 60000 65536"/>
                  <a:gd name="T14" fmla="*/ 0 60000 65536"/>
                  <a:gd name="T15" fmla="*/ 0 w 248"/>
                  <a:gd name="T16" fmla="*/ 0 h 112"/>
                  <a:gd name="T17" fmla="*/ 248 w 248"/>
                  <a:gd name="T18" fmla="*/ 112 h 112"/>
                </a:gdLst>
                <a:ahLst/>
                <a:cxnLst>
                  <a:cxn ang="T10">
                    <a:pos x="T0" y="T1"/>
                  </a:cxn>
                  <a:cxn ang="T11">
                    <a:pos x="T2" y="T3"/>
                  </a:cxn>
                  <a:cxn ang="T12">
                    <a:pos x="T4" y="T5"/>
                  </a:cxn>
                  <a:cxn ang="T13">
                    <a:pos x="T6" y="T7"/>
                  </a:cxn>
                  <a:cxn ang="T14">
                    <a:pos x="T8" y="T9"/>
                  </a:cxn>
                </a:cxnLst>
                <a:rect l="T15" t="T16" r="T17" b="T18"/>
                <a:pathLst>
                  <a:path w="248" h="112">
                    <a:moveTo>
                      <a:pt x="12" y="0"/>
                    </a:moveTo>
                    <a:lnTo>
                      <a:pt x="248" y="67"/>
                    </a:lnTo>
                    <a:lnTo>
                      <a:pt x="236" y="112"/>
                    </a:lnTo>
                    <a:lnTo>
                      <a:pt x="0" y="44"/>
                    </a:lnTo>
                    <a:lnTo>
                      <a:pt x="12" y="0"/>
                    </a:lnTo>
                    <a:close/>
                  </a:path>
                </a:pathLst>
              </a:custGeom>
              <a:solidFill>
                <a:schemeClr val="folHlink"/>
              </a:solidFill>
              <a:ln w="9525">
                <a:solidFill>
                  <a:schemeClr val="tx1"/>
                </a:solidFill>
                <a:round/>
                <a:headEnd/>
                <a:tailEnd/>
              </a:ln>
            </p:spPr>
            <p:txBody>
              <a:bodyPr/>
              <a:lstStyle/>
              <a:p>
                <a:endParaRPr lang="en-US"/>
              </a:p>
            </p:txBody>
          </p:sp>
          <p:sp>
            <p:nvSpPr>
              <p:cNvPr id="87058" name="Oval 13"/>
              <p:cNvSpPr>
                <a:spLocks noChangeArrowheads="1"/>
              </p:cNvSpPr>
              <p:nvPr/>
            </p:nvSpPr>
            <p:spPr bwMode="black">
              <a:xfrm>
                <a:off x="2820" y="2626"/>
                <a:ext cx="16" cy="15"/>
              </a:xfrm>
              <a:prstGeom prst="ellipse">
                <a:avLst/>
              </a:prstGeom>
              <a:solidFill>
                <a:schemeClr val="folHlink"/>
              </a:solidFill>
              <a:ln w="9525">
                <a:solidFill>
                  <a:schemeClr val="tx1"/>
                </a:solidFill>
                <a:round/>
                <a:headEnd/>
                <a:tailEnd/>
              </a:ln>
            </p:spPr>
            <p:txBody>
              <a:bodyPr/>
              <a:lstStyle/>
              <a:p>
                <a:endParaRPr lang="en-US"/>
              </a:p>
            </p:txBody>
          </p:sp>
          <p:sp>
            <p:nvSpPr>
              <p:cNvPr id="87059" name="Freeform 14"/>
              <p:cNvSpPr>
                <a:spLocks/>
              </p:cNvSpPr>
              <p:nvPr/>
            </p:nvSpPr>
            <p:spPr bwMode="black">
              <a:xfrm>
                <a:off x="2827" y="2609"/>
                <a:ext cx="108" cy="32"/>
              </a:xfrm>
              <a:custGeom>
                <a:avLst/>
                <a:gdLst>
                  <a:gd name="T0" fmla="*/ 0 w 325"/>
                  <a:gd name="T1" fmla="*/ 0 h 96"/>
                  <a:gd name="T2" fmla="*/ 0 w 325"/>
                  <a:gd name="T3" fmla="*/ 0 h 96"/>
                  <a:gd name="T4" fmla="*/ 0 w 325"/>
                  <a:gd name="T5" fmla="*/ 0 h 96"/>
                  <a:gd name="T6" fmla="*/ 0 w 325"/>
                  <a:gd name="T7" fmla="*/ 0 h 96"/>
                  <a:gd name="T8" fmla="*/ 0 w 325"/>
                  <a:gd name="T9" fmla="*/ 0 h 96"/>
                  <a:gd name="T10" fmla="*/ 0 60000 65536"/>
                  <a:gd name="T11" fmla="*/ 0 60000 65536"/>
                  <a:gd name="T12" fmla="*/ 0 60000 65536"/>
                  <a:gd name="T13" fmla="*/ 0 60000 65536"/>
                  <a:gd name="T14" fmla="*/ 0 60000 65536"/>
                  <a:gd name="T15" fmla="*/ 0 w 325"/>
                  <a:gd name="T16" fmla="*/ 0 h 96"/>
                  <a:gd name="T17" fmla="*/ 325 w 325"/>
                  <a:gd name="T18" fmla="*/ 96 h 96"/>
                </a:gdLst>
                <a:ahLst/>
                <a:cxnLst>
                  <a:cxn ang="T10">
                    <a:pos x="T0" y="T1"/>
                  </a:cxn>
                  <a:cxn ang="T11">
                    <a:pos x="T2" y="T3"/>
                  </a:cxn>
                  <a:cxn ang="T12">
                    <a:pos x="T4" y="T5"/>
                  </a:cxn>
                  <a:cxn ang="T13">
                    <a:pos x="T6" y="T7"/>
                  </a:cxn>
                  <a:cxn ang="T14">
                    <a:pos x="T8" y="T9"/>
                  </a:cxn>
                </a:cxnLst>
                <a:rect l="T15" t="T16" r="T17" b="T18"/>
                <a:pathLst>
                  <a:path w="325" h="96">
                    <a:moveTo>
                      <a:pt x="325" y="48"/>
                    </a:moveTo>
                    <a:lnTo>
                      <a:pt x="6" y="96"/>
                    </a:lnTo>
                    <a:lnTo>
                      <a:pt x="0" y="49"/>
                    </a:lnTo>
                    <a:lnTo>
                      <a:pt x="319" y="0"/>
                    </a:lnTo>
                    <a:lnTo>
                      <a:pt x="325" y="48"/>
                    </a:lnTo>
                    <a:close/>
                  </a:path>
                </a:pathLst>
              </a:custGeom>
              <a:solidFill>
                <a:schemeClr val="folHlink"/>
              </a:solidFill>
              <a:ln w="9525">
                <a:solidFill>
                  <a:schemeClr val="tx1"/>
                </a:solidFill>
                <a:round/>
                <a:headEnd/>
                <a:tailEnd/>
              </a:ln>
            </p:spPr>
            <p:txBody>
              <a:bodyPr/>
              <a:lstStyle/>
              <a:p>
                <a:endParaRPr lang="en-US"/>
              </a:p>
            </p:txBody>
          </p:sp>
          <p:sp>
            <p:nvSpPr>
              <p:cNvPr id="87060" name="Freeform 15"/>
              <p:cNvSpPr>
                <a:spLocks/>
              </p:cNvSpPr>
              <p:nvPr/>
            </p:nvSpPr>
            <p:spPr bwMode="black">
              <a:xfrm>
                <a:off x="2826" y="2626"/>
                <a:ext cx="83" cy="37"/>
              </a:xfrm>
              <a:custGeom>
                <a:avLst/>
                <a:gdLst>
                  <a:gd name="T0" fmla="*/ 0 w 248"/>
                  <a:gd name="T1" fmla="*/ 0 h 112"/>
                  <a:gd name="T2" fmla="*/ 0 w 248"/>
                  <a:gd name="T3" fmla="*/ 0 h 112"/>
                  <a:gd name="T4" fmla="*/ 0 w 248"/>
                  <a:gd name="T5" fmla="*/ 0 h 112"/>
                  <a:gd name="T6" fmla="*/ 0 w 248"/>
                  <a:gd name="T7" fmla="*/ 0 h 112"/>
                  <a:gd name="T8" fmla="*/ 0 w 248"/>
                  <a:gd name="T9" fmla="*/ 0 h 112"/>
                  <a:gd name="T10" fmla="*/ 0 60000 65536"/>
                  <a:gd name="T11" fmla="*/ 0 60000 65536"/>
                  <a:gd name="T12" fmla="*/ 0 60000 65536"/>
                  <a:gd name="T13" fmla="*/ 0 60000 65536"/>
                  <a:gd name="T14" fmla="*/ 0 60000 65536"/>
                  <a:gd name="T15" fmla="*/ 0 w 248"/>
                  <a:gd name="T16" fmla="*/ 0 h 112"/>
                  <a:gd name="T17" fmla="*/ 248 w 248"/>
                  <a:gd name="T18" fmla="*/ 112 h 112"/>
                </a:gdLst>
                <a:ahLst/>
                <a:cxnLst>
                  <a:cxn ang="T10">
                    <a:pos x="T0" y="T1"/>
                  </a:cxn>
                  <a:cxn ang="T11">
                    <a:pos x="T2" y="T3"/>
                  </a:cxn>
                  <a:cxn ang="T12">
                    <a:pos x="T4" y="T5"/>
                  </a:cxn>
                  <a:cxn ang="T13">
                    <a:pos x="T6" y="T7"/>
                  </a:cxn>
                  <a:cxn ang="T14">
                    <a:pos x="T8" y="T9"/>
                  </a:cxn>
                </a:cxnLst>
                <a:rect l="T15" t="T16" r="T17" b="T18"/>
                <a:pathLst>
                  <a:path w="248" h="112">
                    <a:moveTo>
                      <a:pt x="11" y="0"/>
                    </a:moveTo>
                    <a:lnTo>
                      <a:pt x="248" y="68"/>
                    </a:lnTo>
                    <a:lnTo>
                      <a:pt x="236" y="112"/>
                    </a:lnTo>
                    <a:lnTo>
                      <a:pt x="0" y="45"/>
                    </a:lnTo>
                    <a:lnTo>
                      <a:pt x="11" y="0"/>
                    </a:lnTo>
                    <a:close/>
                  </a:path>
                </a:pathLst>
              </a:custGeom>
              <a:solidFill>
                <a:schemeClr val="folHlink"/>
              </a:solidFill>
              <a:ln w="9525">
                <a:solidFill>
                  <a:schemeClr val="tx1"/>
                </a:solidFill>
                <a:round/>
                <a:headEnd/>
                <a:tailEnd/>
              </a:ln>
            </p:spPr>
            <p:txBody>
              <a:bodyPr/>
              <a:lstStyle/>
              <a:p>
                <a:endParaRPr lang="en-US"/>
              </a:p>
            </p:txBody>
          </p:sp>
          <p:sp>
            <p:nvSpPr>
              <p:cNvPr id="87061" name="Oval 16"/>
              <p:cNvSpPr>
                <a:spLocks noChangeArrowheads="1"/>
              </p:cNvSpPr>
              <p:nvPr/>
            </p:nvSpPr>
            <p:spPr bwMode="black">
              <a:xfrm>
                <a:off x="3184" y="2569"/>
                <a:ext cx="15" cy="15"/>
              </a:xfrm>
              <a:prstGeom prst="ellipse">
                <a:avLst/>
              </a:prstGeom>
              <a:solidFill>
                <a:schemeClr val="folHlink"/>
              </a:solidFill>
              <a:ln w="9525">
                <a:solidFill>
                  <a:schemeClr val="tx1"/>
                </a:solidFill>
                <a:round/>
                <a:headEnd/>
                <a:tailEnd/>
              </a:ln>
            </p:spPr>
            <p:txBody>
              <a:bodyPr/>
              <a:lstStyle/>
              <a:p>
                <a:endParaRPr lang="en-US"/>
              </a:p>
            </p:txBody>
          </p:sp>
          <p:sp>
            <p:nvSpPr>
              <p:cNvPr id="87062" name="Freeform 17"/>
              <p:cNvSpPr>
                <a:spLocks/>
              </p:cNvSpPr>
              <p:nvPr/>
            </p:nvSpPr>
            <p:spPr bwMode="black">
              <a:xfrm>
                <a:off x="3190" y="2553"/>
                <a:ext cx="109" cy="31"/>
              </a:xfrm>
              <a:custGeom>
                <a:avLst/>
                <a:gdLst>
                  <a:gd name="T0" fmla="*/ 0 w 325"/>
                  <a:gd name="T1" fmla="*/ 0 h 95"/>
                  <a:gd name="T2" fmla="*/ 0 w 325"/>
                  <a:gd name="T3" fmla="*/ 0 h 95"/>
                  <a:gd name="T4" fmla="*/ 0 w 325"/>
                  <a:gd name="T5" fmla="*/ 0 h 95"/>
                  <a:gd name="T6" fmla="*/ 0 w 325"/>
                  <a:gd name="T7" fmla="*/ 0 h 95"/>
                  <a:gd name="T8" fmla="*/ 0 w 325"/>
                  <a:gd name="T9" fmla="*/ 0 h 95"/>
                  <a:gd name="T10" fmla="*/ 0 60000 65536"/>
                  <a:gd name="T11" fmla="*/ 0 60000 65536"/>
                  <a:gd name="T12" fmla="*/ 0 60000 65536"/>
                  <a:gd name="T13" fmla="*/ 0 60000 65536"/>
                  <a:gd name="T14" fmla="*/ 0 60000 65536"/>
                  <a:gd name="T15" fmla="*/ 0 w 325"/>
                  <a:gd name="T16" fmla="*/ 0 h 95"/>
                  <a:gd name="T17" fmla="*/ 325 w 325"/>
                  <a:gd name="T18" fmla="*/ 95 h 95"/>
                </a:gdLst>
                <a:ahLst/>
                <a:cxnLst>
                  <a:cxn ang="T10">
                    <a:pos x="T0" y="T1"/>
                  </a:cxn>
                  <a:cxn ang="T11">
                    <a:pos x="T2" y="T3"/>
                  </a:cxn>
                  <a:cxn ang="T12">
                    <a:pos x="T4" y="T5"/>
                  </a:cxn>
                  <a:cxn ang="T13">
                    <a:pos x="T6" y="T7"/>
                  </a:cxn>
                  <a:cxn ang="T14">
                    <a:pos x="T8" y="T9"/>
                  </a:cxn>
                </a:cxnLst>
                <a:rect l="T15" t="T16" r="T17" b="T18"/>
                <a:pathLst>
                  <a:path w="325" h="95">
                    <a:moveTo>
                      <a:pt x="325" y="47"/>
                    </a:moveTo>
                    <a:lnTo>
                      <a:pt x="6" y="95"/>
                    </a:lnTo>
                    <a:lnTo>
                      <a:pt x="0" y="48"/>
                    </a:lnTo>
                    <a:lnTo>
                      <a:pt x="320" y="0"/>
                    </a:lnTo>
                    <a:lnTo>
                      <a:pt x="325" y="47"/>
                    </a:lnTo>
                    <a:close/>
                  </a:path>
                </a:pathLst>
              </a:custGeom>
              <a:solidFill>
                <a:schemeClr val="folHlink"/>
              </a:solidFill>
              <a:ln w="9525">
                <a:solidFill>
                  <a:schemeClr val="tx1"/>
                </a:solidFill>
                <a:round/>
                <a:headEnd/>
                <a:tailEnd/>
              </a:ln>
            </p:spPr>
            <p:txBody>
              <a:bodyPr/>
              <a:lstStyle/>
              <a:p>
                <a:endParaRPr lang="en-US"/>
              </a:p>
            </p:txBody>
          </p:sp>
          <p:sp>
            <p:nvSpPr>
              <p:cNvPr id="87063" name="Freeform 18"/>
              <p:cNvSpPr>
                <a:spLocks/>
              </p:cNvSpPr>
              <p:nvPr/>
            </p:nvSpPr>
            <p:spPr bwMode="black">
              <a:xfrm>
                <a:off x="3190" y="2569"/>
                <a:ext cx="83" cy="38"/>
              </a:xfrm>
              <a:custGeom>
                <a:avLst/>
                <a:gdLst>
                  <a:gd name="T0" fmla="*/ 0 w 249"/>
                  <a:gd name="T1" fmla="*/ 0 h 112"/>
                  <a:gd name="T2" fmla="*/ 0 w 249"/>
                  <a:gd name="T3" fmla="*/ 0 h 112"/>
                  <a:gd name="T4" fmla="*/ 0 w 249"/>
                  <a:gd name="T5" fmla="*/ 0 h 112"/>
                  <a:gd name="T6" fmla="*/ 0 w 249"/>
                  <a:gd name="T7" fmla="*/ 0 h 112"/>
                  <a:gd name="T8" fmla="*/ 0 w 249"/>
                  <a:gd name="T9" fmla="*/ 0 h 112"/>
                  <a:gd name="T10" fmla="*/ 0 60000 65536"/>
                  <a:gd name="T11" fmla="*/ 0 60000 65536"/>
                  <a:gd name="T12" fmla="*/ 0 60000 65536"/>
                  <a:gd name="T13" fmla="*/ 0 60000 65536"/>
                  <a:gd name="T14" fmla="*/ 0 60000 65536"/>
                  <a:gd name="T15" fmla="*/ 0 w 249"/>
                  <a:gd name="T16" fmla="*/ 0 h 112"/>
                  <a:gd name="T17" fmla="*/ 249 w 249"/>
                  <a:gd name="T18" fmla="*/ 112 h 112"/>
                </a:gdLst>
                <a:ahLst/>
                <a:cxnLst>
                  <a:cxn ang="T10">
                    <a:pos x="T0" y="T1"/>
                  </a:cxn>
                  <a:cxn ang="T11">
                    <a:pos x="T2" y="T3"/>
                  </a:cxn>
                  <a:cxn ang="T12">
                    <a:pos x="T4" y="T5"/>
                  </a:cxn>
                  <a:cxn ang="T13">
                    <a:pos x="T6" y="T7"/>
                  </a:cxn>
                  <a:cxn ang="T14">
                    <a:pos x="T8" y="T9"/>
                  </a:cxn>
                </a:cxnLst>
                <a:rect l="T15" t="T16" r="T17" b="T18"/>
                <a:pathLst>
                  <a:path w="249" h="112">
                    <a:moveTo>
                      <a:pt x="11" y="0"/>
                    </a:moveTo>
                    <a:lnTo>
                      <a:pt x="249" y="67"/>
                    </a:lnTo>
                    <a:lnTo>
                      <a:pt x="238" y="112"/>
                    </a:lnTo>
                    <a:lnTo>
                      <a:pt x="0" y="44"/>
                    </a:lnTo>
                    <a:lnTo>
                      <a:pt x="11" y="0"/>
                    </a:lnTo>
                    <a:close/>
                  </a:path>
                </a:pathLst>
              </a:custGeom>
              <a:solidFill>
                <a:schemeClr val="folHlink"/>
              </a:solidFill>
              <a:ln w="9525">
                <a:solidFill>
                  <a:schemeClr val="tx1"/>
                </a:solidFill>
                <a:round/>
                <a:headEnd/>
                <a:tailEnd/>
              </a:ln>
            </p:spPr>
            <p:txBody>
              <a:bodyPr/>
              <a:lstStyle/>
              <a:p>
                <a:endParaRPr lang="en-US"/>
              </a:p>
            </p:txBody>
          </p:sp>
          <p:sp>
            <p:nvSpPr>
              <p:cNvPr id="87064" name="Rectangle 19"/>
              <p:cNvSpPr>
                <a:spLocks noChangeArrowheads="1"/>
              </p:cNvSpPr>
              <p:nvPr/>
            </p:nvSpPr>
            <p:spPr bwMode="black">
              <a:xfrm>
                <a:off x="2182" y="1923"/>
                <a:ext cx="16" cy="763"/>
              </a:xfrm>
              <a:prstGeom prst="rect">
                <a:avLst/>
              </a:prstGeom>
              <a:solidFill>
                <a:schemeClr val="folHlink"/>
              </a:solidFill>
              <a:ln w="9525">
                <a:solidFill>
                  <a:schemeClr val="tx1"/>
                </a:solidFill>
                <a:miter lim="800000"/>
                <a:headEnd/>
                <a:tailEnd/>
              </a:ln>
            </p:spPr>
            <p:txBody>
              <a:bodyPr/>
              <a:lstStyle/>
              <a:p>
                <a:endParaRPr lang="en-US"/>
              </a:p>
            </p:txBody>
          </p:sp>
          <p:sp>
            <p:nvSpPr>
              <p:cNvPr id="87065" name="Freeform 20"/>
              <p:cNvSpPr>
                <a:spLocks/>
              </p:cNvSpPr>
              <p:nvPr/>
            </p:nvSpPr>
            <p:spPr bwMode="black">
              <a:xfrm>
                <a:off x="2189" y="1578"/>
                <a:ext cx="2157" cy="353"/>
              </a:xfrm>
              <a:custGeom>
                <a:avLst/>
                <a:gdLst>
                  <a:gd name="T0" fmla="*/ 0 w 6471"/>
                  <a:gd name="T1" fmla="*/ 0 h 1059"/>
                  <a:gd name="T2" fmla="*/ 0 w 6471"/>
                  <a:gd name="T3" fmla="*/ 0 h 1059"/>
                  <a:gd name="T4" fmla="*/ 0 w 6471"/>
                  <a:gd name="T5" fmla="*/ 0 h 1059"/>
                  <a:gd name="T6" fmla="*/ 0 w 6471"/>
                  <a:gd name="T7" fmla="*/ 0 h 1059"/>
                  <a:gd name="T8" fmla="*/ 0 w 6471"/>
                  <a:gd name="T9" fmla="*/ 0 h 1059"/>
                  <a:gd name="T10" fmla="*/ 0 60000 65536"/>
                  <a:gd name="T11" fmla="*/ 0 60000 65536"/>
                  <a:gd name="T12" fmla="*/ 0 60000 65536"/>
                  <a:gd name="T13" fmla="*/ 0 60000 65536"/>
                  <a:gd name="T14" fmla="*/ 0 60000 65536"/>
                  <a:gd name="T15" fmla="*/ 0 w 6471"/>
                  <a:gd name="T16" fmla="*/ 0 h 1059"/>
                  <a:gd name="T17" fmla="*/ 6471 w 6471"/>
                  <a:gd name="T18" fmla="*/ 1059 h 1059"/>
                </a:gdLst>
                <a:ahLst/>
                <a:cxnLst>
                  <a:cxn ang="T10">
                    <a:pos x="T0" y="T1"/>
                  </a:cxn>
                  <a:cxn ang="T11">
                    <a:pos x="T2" y="T3"/>
                  </a:cxn>
                  <a:cxn ang="T12">
                    <a:pos x="T4" y="T5"/>
                  </a:cxn>
                  <a:cxn ang="T13">
                    <a:pos x="T6" y="T7"/>
                  </a:cxn>
                  <a:cxn ang="T14">
                    <a:pos x="T8" y="T9"/>
                  </a:cxn>
                </a:cxnLst>
                <a:rect l="T15" t="T16" r="T17" b="T18"/>
                <a:pathLst>
                  <a:path w="6471" h="1059">
                    <a:moveTo>
                      <a:pt x="0" y="1012"/>
                    </a:moveTo>
                    <a:lnTo>
                      <a:pt x="6466" y="0"/>
                    </a:lnTo>
                    <a:lnTo>
                      <a:pt x="6471" y="47"/>
                    </a:lnTo>
                    <a:lnTo>
                      <a:pt x="6" y="1059"/>
                    </a:lnTo>
                    <a:lnTo>
                      <a:pt x="0" y="1012"/>
                    </a:lnTo>
                    <a:close/>
                  </a:path>
                </a:pathLst>
              </a:custGeom>
              <a:solidFill>
                <a:schemeClr val="folHlink"/>
              </a:solidFill>
              <a:ln w="9525">
                <a:solidFill>
                  <a:schemeClr val="tx1"/>
                </a:solidFill>
                <a:round/>
                <a:headEnd/>
                <a:tailEnd/>
              </a:ln>
            </p:spPr>
            <p:txBody>
              <a:bodyPr/>
              <a:lstStyle/>
              <a:p>
                <a:endParaRPr lang="en-US"/>
              </a:p>
            </p:txBody>
          </p:sp>
          <p:sp>
            <p:nvSpPr>
              <p:cNvPr id="87066" name="Freeform 21"/>
              <p:cNvSpPr>
                <a:spLocks/>
              </p:cNvSpPr>
              <p:nvPr/>
            </p:nvSpPr>
            <p:spPr bwMode="black">
              <a:xfrm>
                <a:off x="2189" y="2622"/>
                <a:ext cx="357" cy="71"/>
              </a:xfrm>
              <a:custGeom>
                <a:avLst/>
                <a:gdLst>
                  <a:gd name="T0" fmla="*/ 0 w 1069"/>
                  <a:gd name="T1" fmla="*/ 0 h 213"/>
                  <a:gd name="T2" fmla="*/ 0 w 1069"/>
                  <a:gd name="T3" fmla="*/ 0 h 213"/>
                  <a:gd name="T4" fmla="*/ 0 w 1069"/>
                  <a:gd name="T5" fmla="*/ 0 h 213"/>
                  <a:gd name="T6" fmla="*/ 0 w 1069"/>
                  <a:gd name="T7" fmla="*/ 0 h 213"/>
                  <a:gd name="T8" fmla="*/ 0 w 1069"/>
                  <a:gd name="T9" fmla="*/ 0 h 213"/>
                  <a:gd name="T10" fmla="*/ 0 60000 65536"/>
                  <a:gd name="T11" fmla="*/ 0 60000 65536"/>
                  <a:gd name="T12" fmla="*/ 0 60000 65536"/>
                  <a:gd name="T13" fmla="*/ 0 60000 65536"/>
                  <a:gd name="T14" fmla="*/ 0 60000 65536"/>
                  <a:gd name="T15" fmla="*/ 0 w 1069"/>
                  <a:gd name="T16" fmla="*/ 0 h 213"/>
                  <a:gd name="T17" fmla="*/ 1069 w 1069"/>
                  <a:gd name="T18" fmla="*/ 213 h 213"/>
                </a:gdLst>
                <a:ahLst/>
                <a:cxnLst>
                  <a:cxn ang="T10">
                    <a:pos x="T0" y="T1"/>
                  </a:cxn>
                  <a:cxn ang="T11">
                    <a:pos x="T2" y="T3"/>
                  </a:cxn>
                  <a:cxn ang="T12">
                    <a:pos x="T4" y="T5"/>
                  </a:cxn>
                  <a:cxn ang="T13">
                    <a:pos x="T6" y="T7"/>
                  </a:cxn>
                  <a:cxn ang="T14">
                    <a:pos x="T8" y="T9"/>
                  </a:cxn>
                </a:cxnLst>
                <a:rect l="T15" t="T16" r="T17" b="T18"/>
                <a:pathLst>
                  <a:path w="1069" h="213">
                    <a:moveTo>
                      <a:pt x="0" y="166"/>
                    </a:moveTo>
                    <a:lnTo>
                      <a:pt x="1063" y="0"/>
                    </a:lnTo>
                    <a:lnTo>
                      <a:pt x="1069" y="47"/>
                    </a:lnTo>
                    <a:lnTo>
                      <a:pt x="6" y="213"/>
                    </a:lnTo>
                    <a:lnTo>
                      <a:pt x="0" y="166"/>
                    </a:lnTo>
                    <a:close/>
                  </a:path>
                </a:pathLst>
              </a:custGeom>
              <a:solidFill>
                <a:schemeClr val="folHlink"/>
              </a:solidFill>
              <a:ln w="9525">
                <a:solidFill>
                  <a:schemeClr val="tx1"/>
                </a:solidFill>
                <a:round/>
                <a:headEnd/>
                <a:tailEnd/>
              </a:ln>
            </p:spPr>
            <p:txBody>
              <a:bodyPr/>
              <a:lstStyle/>
              <a:p>
                <a:endParaRPr lang="en-US"/>
              </a:p>
            </p:txBody>
          </p:sp>
          <p:sp>
            <p:nvSpPr>
              <p:cNvPr id="87067" name="Rectangle 22"/>
              <p:cNvSpPr>
                <a:spLocks noChangeArrowheads="1"/>
              </p:cNvSpPr>
              <p:nvPr/>
            </p:nvSpPr>
            <p:spPr bwMode="black">
              <a:xfrm>
                <a:off x="4338" y="1586"/>
                <a:ext cx="15" cy="762"/>
              </a:xfrm>
              <a:prstGeom prst="rect">
                <a:avLst/>
              </a:prstGeom>
              <a:solidFill>
                <a:schemeClr val="folHlink"/>
              </a:solidFill>
              <a:ln w="9525">
                <a:solidFill>
                  <a:schemeClr val="tx1"/>
                </a:solidFill>
                <a:miter lim="800000"/>
                <a:headEnd/>
                <a:tailEnd/>
              </a:ln>
            </p:spPr>
            <p:txBody>
              <a:bodyPr/>
              <a:lstStyle/>
              <a:p>
                <a:endParaRPr lang="en-US"/>
              </a:p>
            </p:txBody>
          </p:sp>
          <p:sp>
            <p:nvSpPr>
              <p:cNvPr id="87068" name="Freeform 23"/>
              <p:cNvSpPr>
                <a:spLocks/>
              </p:cNvSpPr>
              <p:nvPr/>
            </p:nvSpPr>
            <p:spPr bwMode="black">
              <a:xfrm>
                <a:off x="2132" y="2668"/>
                <a:ext cx="60" cy="25"/>
              </a:xfrm>
              <a:custGeom>
                <a:avLst/>
                <a:gdLst>
                  <a:gd name="T0" fmla="*/ 0 w 180"/>
                  <a:gd name="T1" fmla="*/ 0 h 75"/>
                  <a:gd name="T2" fmla="*/ 0 w 180"/>
                  <a:gd name="T3" fmla="*/ 0 h 75"/>
                  <a:gd name="T4" fmla="*/ 0 w 180"/>
                  <a:gd name="T5" fmla="*/ 0 h 75"/>
                  <a:gd name="T6" fmla="*/ 0 w 180"/>
                  <a:gd name="T7" fmla="*/ 0 h 75"/>
                  <a:gd name="T8" fmla="*/ 0 w 180"/>
                  <a:gd name="T9" fmla="*/ 0 h 75"/>
                  <a:gd name="T10" fmla="*/ 0 60000 65536"/>
                  <a:gd name="T11" fmla="*/ 0 60000 65536"/>
                  <a:gd name="T12" fmla="*/ 0 60000 65536"/>
                  <a:gd name="T13" fmla="*/ 0 60000 65536"/>
                  <a:gd name="T14" fmla="*/ 0 60000 65536"/>
                  <a:gd name="T15" fmla="*/ 0 w 180"/>
                  <a:gd name="T16" fmla="*/ 0 h 75"/>
                  <a:gd name="T17" fmla="*/ 180 w 180"/>
                  <a:gd name="T18" fmla="*/ 75 h 75"/>
                </a:gdLst>
                <a:ahLst/>
                <a:cxnLst>
                  <a:cxn ang="T10">
                    <a:pos x="T0" y="T1"/>
                  </a:cxn>
                  <a:cxn ang="T11">
                    <a:pos x="T2" y="T3"/>
                  </a:cxn>
                  <a:cxn ang="T12">
                    <a:pos x="T4" y="T5"/>
                  </a:cxn>
                  <a:cxn ang="T13">
                    <a:pos x="T6" y="T7"/>
                  </a:cxn>
                  <a:cxn ang="T14">
                    <a:pos x="T8" y="T9"/>
                  </a:cxn>
                </a:cxnLst>
                <a:rect l="T15" t="T16" r="T17" b="T18"/>
                <a:pathLst>
                  <a:path w="180" h="75">
                    <a:moveTo>
                      <a:pt x="172" y="75"/>
                    </a:moveTo>
                    <a:lnTo>
                      <a:pt x="0" y="47"/>
                    </a:lnTo>
                    <a:lnTo>
                      <a:pt x="8" y="0"/>
                    </a:lnTo>
                    <a:lnTo>
                      <a:pt x="180" y="28"/>
                    </a:lnTo>
                    <a:lnTo>
                      <a:pt x="172" y="75"/>
                    </a:lnTo>
                    <a:close/>
                  </a:path>
                </a:pathLst>
              </a:custGeom>
              <a:solidFill>
                <a:schemeClr val="folHlink"/>
              </a:solidFill>
              <a:ln w="9525">
                <a:solidFill>
                  <a:schemeClr val="tx1"/>
                </a:solidFill>
                <a:round/>
                <a:headEnd/>
                <a:tailEnd/>
              </a:ln>
            </p:spPr>
            <p:txBody>
              <a:bodyPr/>
              <a:lstStyle/>
              <a:p>
                <a:endParaRPr lang="en-US"/>
              </a:p>
            </p:txBody>
          </p:sp>
          <p:sp>
            <p:nvSpPr>
              <p:cNvPr id="87069" name="Freeform 24"/>
              <p:cNvSpPr>
                <a:spLocks/>
              </p:cNvSpPr>
              <p:nvPr/>
            </p:nvSpPr>
            <p:spPr bwMode="black">
              <a:xfrm>
                <a:off x="2132" y="1906"/>
                <a:ext cx="59" cy="25"/>
              </a:xfrm>
              <a:custGeom>
                <a:avLst/>
                <a:gdLst>
                  <a:gd name="T0" fmla="*/ 0 w 178"/>
                  <a:gd name="T1" fmla="*/ 0 h 74"/>
                  <a:gd name="T2" fmla="*/ 0 w 178"/>
                  <a:gd name="T3" fmla="*/ 0 h 74"/>
                  <a:gd name="T4" fmla="*/ 0 w 178"/>
                  <a:gd name="T5" fmla="*/ 0 h 74"/>
                  <a:gd name="T6" fmla="*/ 0 w 178"/>
                  <a:gd name="T7" fmla="*/ 0 h 74"/>
                  <a:gd name="T8" fmla="*/ 0 w 178"/>
                  <a:gd name="T9" fmla="*/ 0 h 74"/>
                  <a:gd name="T10" fmla="*/ 0 60000 65536"/>
                  <a:gd name="T11" fmla="*/ 0 60000 65536"/>
                  <a:gd name="T12" fmla="*/ 0 60000 65536"/>
                  <a:gd name="T13" fmla="*/ 0 60000 65536"/>
                  <a:gd name="T14" fmla="*/ 0 60000 65536"/>
                  <a:gd name="T15" fmla="*/ 0 w 178"/>
                  <a:gd name="T16" fmla="*/ 0 h 74"/>
                  <a:gd name="T17" fmla="*/ 178 w 178"/>
                  <a:gd name="T18" fmla="*/ 74 h 74"/>
                </a:gdLst>
                <a:ahLst/>
                <a:cxnLst>
                  <a:cxn ang="T10">
                    <a:pos x="T0" y="T1"/>
                  </a:cxn>
                  <a:cxn ang="T11">
                    <a:pos x="T2" y="T3"/>
                  </a:cxn>
                  <a:cxn ang="T12">
                    <a:pos x="T4" y="T5"/>
                  </a:cxn>
                  <a:cxn ang="T13">
                    <a:pos x="T6" y="T7"/>
                  </a:cxn>
                  <a:cxn ang="T14">
                    <a:pos x="T8" y="T9"/>
                  </a:cxn>
                </a:cxnLst>
                <a:rect l="T15" t="T16" r="T17" b="T18"/>
                <a:pathLst>
                  <a:path w="178" h="74">
                    <a:moveTo>
                      <a:pt x="172" y="74"/>
                    </a:moveTo>
                    <a:lnTo>
                      <a:pt x="0" y="47"/>
                    </a:lnTo>
                    <a:lnTo>
                      <a:pt x="6" y="0"/>
                    </a:lnTo>
                    <a:lnTo>
                      <a:pt x="178" y="27"/>
                    </a:lnTo>
                    <a:lnTo>
                      <a:pt x="172" y="74"/>
                    </a:lnTo>
                    <a:close/>
                  </a:path>
                </a:pathLst>
              </a:custGeom>
              <a:solidFill>
                <a:schemeClr val="folHlink"/>
              </a:solidFill>
              <a:ln w="9525">
                <a:solidFill>
                  <a:schemeClr val="tx1"/>
                </a:solidFill>
                <a:round/>
                <a:headEnd/>
                <a:tailEnd/>
              </a:ln>
            </p:spPr>
            <p:txBody>
              <a:bodyPr/>
              <a:lstStyle/>
              <a:p>
                <a:endParaRPr lang="en-US"/>
              </a:p>
            </p:txBody>
          </p:sp>
          <p:sp>
            <p:nvSpPr>
              <p:cNvPr id="87070" name="Rectangle 25"/>
              <p:cNvSpPr>
                <a:spLocks noChangeArrowheads="1"/>
              </p:cNvSpPr>
              <p:nvPr/>
            </p:nvSpPr>
            <p:spPr bwMode="black">
              <a:xfrm>
                <a:off x="2125" y="1914"/>
                <a:ext cx="16" cy="762"/>
              </a:xfrm>
              <a:prstGeom prst="rect">
                <a:avLst/>
              </a:prstGeom>
              <a:solidFill>
                <a:schemeClr val="folHlink"/>
              </a:solidFill>
              <a:ln w="9525">
                <a:solidFill>
                  <a:schemeClr val="tx1"/>
                </a:solidFill>
                <a:miter lim="800000"/>
                <a:headEnd/>
                <a:tailEnd/>
              </a:ln>
            </p:spPr>
            <p:txBody>
              <a:bodyPr/>
              <a:lstStyle/>
              <a:p>
                <a:endParaRPr lang="en-US"/>
              </a:p>
            </p:txBody>
          </p:sp>
          <p:sp>
            <p:nvSpPr>
              <p:cNvPr id="87071" name="Freeform 26"/>
              <p:cNvSpPr>
                <a:spLocks/>
              </p:cNvSpPr>
              <p:nvPr/>
            </p:nvSpPr>
            <p:spPr bwMode="black">
              <a:xfrm>
                <a:off x="2132" y="1569"/>
                <a:ext cx="2157" cy="353"/>
              </a:xfrm>
              <a:custGeom>
                <a:avLst/>
                <a:gdLst>
                  <a:gd name="T0" fmla="*/ 0 w 6470"/>
                  <a:gd name="T1" fmla="*/ 0 h 1059"/>
                  <a:gd name="T2" fmla="*/ 0 w 6470"/>
                  <a:gd name="T3" fmla="*/ 0 h 1059"/>
                  <a:gd name="T4" fmla="*/ 0 w 6470"/>
                  <a:gd name="T5" fmla="*/ 0 h 1059"/>
                  <a:gd name="T6" fmla="*/ 0 w 6470"/>
                  <a:gd name="T7" fmla="*/ 0 h 1059"/>
                  <a:gd name="T8" fmla="*/ 0 w 6470"/>
                  <a:gd name="T9" fmla="*/ 0 h 1059"/>
                  <a:gd name="T10" fmla="*/ 0 60000 65536"/>
                  <a:gd name="T11" fmla="*/ 0 60000 65536"/>
                  <a:gd name="T12" fmla="*/ 0 60000 65536"/>
                  <a:gd name="T13" fmla="*/ 0 60000 65536"/>
                  <a:gd name="T14" fmla="*/ 0 60000 65536"/>
                  <a:gd name="T15" fmla="*/ 0 w 6470"/>
                  <a:gd name="T16" fmla="*/ 0 h 1059"/>
                  <a:gd name="T17" fmla="*/ 6470 w 6470"/>
                  <a:gd name="T18" fmla="*/ 1059 h 1059"/>
                </a:gdLst>
                <a:ahLst/>
                <a:cxnLst>
                  <a:cxn ang="T10">
                    <a:pos x="T0" y="T1"/>
                  </a:cxn>
                  <a:cxn ang="T11">
                    <a:pos x="T2" y="T3"/>
                  </a:cxn>
                  <a:cxn ang="T12">
                    <a:pos x="T4" y="T5"/>
                  </a:cxn>
                  <a:cxn ang="T13">
                    <a:pos x="T6" y="T7"/>
                  </a:cxn>
                  <a:cxn ang="T14">
                    <a:pos x="T8" y="T9"/>
                  </a:cxn>
                </a:cxnLst>
                <a:rect l="T15" t="T16" r="T17" b="T18"/>
                <a:pathLst>
                  <a:path w="6470" h="1059">
                    <a:moveTo>
                      <a:pt x="0" y="1012"/>
                    </a:moveTo>
                    <a:lnTo>
                      <a:pt x="6464" y="0"/>
                    </a:lnTo>
                    <a:lnTo>
                      <a:pt x="6470" y="48"/>
                    </a:lnTo>
                    <a:lnTo>
                      <a:pt x="6" y="1059"/>
                    </a:lnTo>
                    <a:lnTo>
                      <a:pt x="0" y="1012"/>
                    </a:lnTo>
                    <a:close/>
                  </a:path>
                </a:pathLst>
              </a:custGeom>
              <a:solidFill>
                <a:schemeClr val="folHlink"/>
              </a:solidFill>
              <a:ln w="9525">
                <a:solidFill>
                  <a:schemeClr val="tx1"/>
                </a:solidFill>
                <a:round/>
                <a:headEnd/>
                <a:tailEnd/>
              </a:ln>
            </p:spPr>
            <p:txBody>
              <a:bodyPr/>
              <a:lstStyle/>
              <a:p>
                <a:endParaRPr lang="en-US"/>
              </a:p>
            </p:txBody>
          </p:sp>
          <p:sp>
            <p:nvSpPr>
              <p:cNvPr id="87072" name="Freeform 27"/>
              <p:cNvSpPr>
                <a:spLocks/>
              </p:cNvSpPr>
              <p:nvPr/>
            </p:nvSpPr>
            <p:spPr bwMode="black">
              <a:xfrm>
                <a:off x="4287" y="1569"/>
                <a:ext cx="59" cy="25"/>
              </a:xfrm>
              <a:custGeom>
                <a:avLst/>
                <a:gdLst>
                  <a:gd name="T0" fmla="*/ 0 w 179"/>
                  <a:gd name="T1" fmla="*/ 0 h 74"/>
                  <a:gd name="T2" fmla="*/ 0 w 179"/>
                  <a:gd name="T3" fmla="*/ 0 h 74"/>
                  <a:gd name="T4" fmla="*/ 0 w 179"/>
                  <a:gd name="T5" fmla="*/ 0 h 74"/>
                  <a:gd name="T6" fmla="*/ 0 w 179"/>
                  <a:gd name="T7" fmla="*/ 0 h 74"/>
                  <a:gd name="T8" fmla="*/ 0 w 179"/>
                  <a:gd name="T9" fmla="*/ 0 h 74"/>
                  <a:gd name="T10" fmla="*/ 0 60000 65536"/>
                  <a:gd name="T11" fmla="*/ 0 60000 65536"/>
                  <a:gd name="T12" fmla="*/ 0 60000 65536"/>
                  <a:gd name="T13" fmla="*/ 0 60000 65536"/>
                  <a:gd name="T14" fmla="*/ 0 60000 65536"/>
                  <a:gd name="T15" fmla="*/ 0 w 179"/>
                  <a:gd name="T16" fmla="*/ 0 h 74"/>
                  <a:gd name="T17" fmla="*/ 179 w 179"/>
                  <a:gd name="T18" fmla="*/ 74 h 74"/>
                </a:gdLst>
                <a:ahLst/>
                <a:cxnLst>
                  <a:cxn ang="T10">
                    <a:pos x="T0" y="T1"/>
                  </a:cxn>
                  <a:cxn ang="T11">
                    <a:pos x="T2" y="T3"/>
                  </a:cxn>
                  <a:cxn ang="T12">
                    <a:pos x="T4" y="T5"/>
                  </a:cxn>
                  <a:cxn ang="T13">
                    <a:pos x="T6" y="T7"/>
                  </a:cxn>
                  <a:cxn ang="T14">
                    <a:pos x="T8" y="T9"/>
                  </a:cxn>
                </a:cxnLst>
                <a:rect l="T15" t="T16" r="T17" b="T18"/>
                <a:pathLst>
                  <a:path w="179" h="74">
                    <a:moveTo>
                      <a:pt x="174" y="74"/>
                    </a:moveTo>
                    <a:lnTo>
                      <a:pt x="0" y="48"/>
                    </a:lnTo>
                    <a:lnTo>
                      <a:pt x="6" y="0"/>
                    </a:lnTo>
                    <a:lnTo>
                      <a:pt x="179" y="27"/>
                    </a:lnTo>
                    <a:lnTo>
                      <a:pt x="174" y="74"/>
                    </a:lnTo>
                    <a:close/>
                  </a:path>
                </a:pathLst>
              </a:custGeom>
              <a:solidFill>
                <a:schemeClr val="folHlink"/>
              </a:solidFill>
              <a:ln w="9525">
                <a:solidFill>
                  <a:schemeClr val="tx1"/>
                </a:solidFill>
                <a:round/>
                <a:headEnd/>
                <a:tailEnd/>
              </a:ln>
            </p:spPr>
            <p:txBody>
              <a:bodyPr/>
              <a:lstStyle/>
              <a:p>
                <a:endParaRPr lang="en-US"/>
              </a:p>
            </p:txBody>
          </p:sp>
          <p:sp>
            <p:nvSpPr>
              <p:cNvPr id="87073" name="Rectangle 28"/>
              <p:cNvSpPr>
                <a:spLocks noChangeArrowheads="1"/>
              </p:cNvSpPr>
              <p:nvPr/>
            </p:nvSpPr>
            <p:spPr bwMode="black">
              <a:xfrm>
                <a:off x="2537" y="2141"/>
                <a:ext cx="15" cy="489"/>
              </a:xfrm>
              <a:prstGeom prst="rect">
                <a:avLst/>
              </a:prstGeom>
              <a:solidFill>
                <a:schemeClr val="folHlink"/>
              </a:solidFill>
              <a:ln w="9525">
                <a:solidFill>
                  <a:schemeClr val="tx1"/>
                </a:solidFill>
                <a:miter lim="800000"/>
                <a:headEnd/>
                <a:tailEnd/>
              </a:ln>
            </p:spPr>
            <p:txBody>
              <a:bodyPr/>
              <a:lstStyle/>
              <a:p>
                <a:endParaRPr lang="en-US"/>
              </a:p>
            </p:txBody>
          </p:sp>
          <p:sp>
            <p:nvSpPr>
              <p:cNvPr id="87074" name="Freeform 29"/>
              <p:cNvSpPr>
                <a:spLocks/>
              </p:cNvSpPr>
              <p:nvPr/>
            </p:nvSpPr>
            <p:spPr bwMode="black">
              <a:xfrm>
                <a:off x="2544" y="2091"/>
                <a:ext cx="271" cy="58"/>
              </a:xfrm>
              <a:custGeom>
                <a:avLst/>
                <a:gdLst>
                  <a:gd name="T0" fmla="*/ 0 w 814"/>
                  <a:gd name="T1" fmla="*/ 0 h 174"/>
                  <a:gd name="T2" fmla="*/ 0 w 814"/>
                  <a:gd name="T3" fmla="*/ 0 h 174"/>
                  <a:gd name="T4" fmla="*/ 0 w 814"/>
                  <a:gd name="T5" fmla="*/ 0 h 174"/>
                  <a:gd name="T6" fmla="*/ 0 w 814"/>
                  <a:gd name="T7" fmla="*/ 0 h 174"/>
                  <a:gd name="T8" fmla="*/ 0 w 814"/>
                  <a:gd name="T9" fmla="*/ 0 h 174"/>
                  <a:gd name="T10" fmla="*/ 0 60000 65536"/>
                  <a:gd name="T11" fmla="*/ 0 60000 65536"/>
                  <a:gd name="T12" fmla="*/ 0 60000 65536"/>
                  <a:gd name="T13" fmla="*/ 0 60000 65536"/>
                  <a:gd name="T14" fmla="*/ 0 60000 65536"/>
                  <a:gd name="T15" fmla="*/ 0 w 814"/>
                  <a:gd name="T16" fmla="*/ 0 h 174"/>
                  <a:gd name="T17" fmla="*/ 814 w 814"/>
                  <a:gd name="T18" fmla="*/ 174 h 174"/>
                </a:gdLst>
                <a:ahLst/>
                <a:cxnLst>
                  <a:cxn ang="T10">
                    <a:pos x="T0" y="T1"/>
                  </a:cxn>
                  <a:cxn ang="T11">
                    <a:pos x="T2" y="T3"/>
                  </a:cxn>
                  <a:cxn ang="T12">
                    <a:pos x="T4" y="T5"/>
                  </a:cxn>
                  <a:cxn ang="T13">
                    <a:pos x="T6" y="T7"/>
                  </a:cxn>
                  <a:cxn ang="T14">
                    <a:pos x="T8" y="T9"/>
                  </a:cxn>
                </a:cxnLst>
                <a:rect l="T15" t="T16" r="T17" b="T18"/>
                <a:pathLst>
                  <a:path w="814" h="174">
                    <a:moveTo>
                      <a:pt x="0" y="127"/>
                    </a:moveTo>
                    <a:lnTo>
                      <a:pt x="809" y="0"/>
                    </a:lnTo>
                    <a:lnTo>
                      <a:pt x="814" y="47"/>
                    </a:lnTo>
                    <a:lnTo>
                      <a:pt x="6" y="174"/>
                    </a:lnTo>
                    <a:lnTo>
                      <a:pt x="0" y="127"/>
                    </a:lnTo>
                    <a:close/>
                  </a:path>
                </a:pathLst>
              </a:custGeom>
              <a:solidFill>
                <a:schemeClr val="folHlink"/>
              </a:solidFill>
              <a:ln w="9525">
                <a:solidFill>
                  <a:schemeClr val="tx1"/>
                </a:solidFill>
                <a:round/>
                <a:headEnd/>
                <a:tailEnd/>
              </a:ln>
            </p:spPr>
            <p:txBody>
              <a:bodyPr/>
              <a:lstStyle/>
              <a:p>
                <a:endParaRPr lang="en-US"/>
              </a:p>
            </p:txBody>
          </p:sp>
          <p:sp>
            <p:nvSpPr>
              <p:cNvPr id="87075" name="Rectangle 30"/>
              <p:cNvSpPr>
                <a:spLocks noChangeArrowheads="1"/>
              </p:cNvSpPr>
              <p:nvPr/>
            </p:nvSpPr>
            <p:spPr bwMode="black">
              <a:xfrm>
                <a:off x="2806" y="2099"/>
                <a:ext cx="16" cy="489"/>
              </a:xfrm>
              <a:prstGeom prst="rect">
                <a:avLst/>
              </a:prstGeom>
              <a:solidFill>
                <a:schemeClr val="folHlink"/>
              </a:solidFill>
              <a:ln w="9525">
                <a:solidFill>
                  <a:schemeClr val="tx1"/>
                </a:solidFill>
                <a:miter lim="800000"/>
                <a:headEnd/>
                <a:tailEnd/>
              </a:ln>
            </p:spPr>
            <p:txBody>
              <a:bodyPr/>
              <a:lstStyle/>
              <a:p>
                <a:endParaRPr lang="en-US"/>
              </a:p>
            </p:txBody>
          </p:sp>
          <p:sp>
            <p:nvSpPr>
              <p:cNvPr id="87076" name="Rectangle 31"/>
              <p:cNvSpPr>
                <a:spLocks noChangeArrowheads="1"/>
              </p:cNvSpPr>
              <p:nvPr/>
            </p:nvSpPr>
            <p:spPr bwMode="black">
              <a:xfrm>
                <a:off x="2749" y="2108"/>
                <a:ext cx="16" cy="471"/>
              </a:xfrm>
              <a:prstGeom prst="rect">
                <a:avLst/>
              </a:prstGeom>
              <a:solidFill>
                <a:schemeClr val="folHlink"/>
              </a:solidFill>
              <a:ln w="9525">
                <a:solidFill>
                  <a:schemeClr val="tx1"/>
                </a:solidFill>
                <a:miter lim="800000"/>
                <a:headEnd/>
                <a:tailEnd/>
              </a:ln>
            </p:spPr>
            <p:txBody>
              <a:bodyPr/>
              <a:lstStyle/>
              <a:p>
                <a:endParaRPr lang="en-US"/>
              </a:p>
            </p:txBody>
          </p:sp>
          <p:sp>
            <p:nvSpPr>
              <p:cNvPr id="87077" name="Freeform 32"/>
              <p:cNvSpPr>
                <a:spLocks/>
              </p:cNvSpPr>
              <p:nvPr/>
            </p:nvSpPr>
            <p:spPr bwMode="black">
              <a:xfrm>
                <a:off x="2755" y="2571"/>
                <a:ext cx="61" cy="25"/>
              </a:xfrm>
              <a:custGeom>
                <a:avLst/>
                <a:gdLst>
                  <a:gd name="T0" fmla="*/ 0 w 181"/>
                  <a:gd name="T1" fmla="*/ 0 h 75"/>
                  <a:gd name="T2" fmla="*/ 0 w 181"/>
                  <a:gd name="T3" fmla="*/ 0 h 75"/>
                  <a:gd name="T4" fmla="*/ 0 w 181"/>
                  <a:gd name="T5" fmla="*/ 0 h 75"/>
                  <a:gd name="T6" fmla="*/ 0 w 181"/>
                  <a:gd name="T7" fmla="*/ 0 h 75"/>
                  <a:gd name="T8" fmla="*/ 0 w 181"/>
                  <a:gd name="T9" fmla="*/ 0 h 75"/>
                  <a:gd name="T10" fmla="*/ 0 60000 65536"/>
                  <a:gd name="T11" fmla="*/ 0 60000 65536"/>
                  <a:gd name="T12" fmla="*/ 0 60000 65536"/>
                  <a:gd name="T13" fmla="*/ 0 60000 65536"/>
                  <a:gd name="T14" fmla="*/ 0 60000 65536"/>
                  <a:gd name="T15" fmla="*/ 0 w 181"/>
                  <a:gd name="T16" fmla="*/ 0 h 75"/>
                  <a:gd name="T17" fmla="*/ 181 w 181"/>
                  <a:gd name="T18" fmla="*/ 75 h 75"/>
                </a:gdLst>
                <a:ahLst/>
                <a:cxnLst>
                  <a:cxn ang="T10">
                    <a:pos x="T0" y="T1"/>
                  </a:cxn>
                  <a:cxn ang="T11">
                    <a:pos x="T2" y="T3"/>
                  </a:cxn>
                  <a:cxn ang="T12">
                    <a:pos x="T4" y="T5"/>
                  </a:cxn>
                  <a:cxn ang="T13">
                    <a:pos x="T6" y="T7"/>
                  </a:cxn>
                  <a:cxn ang="T14">
                    <a:pos x="T8" y="T9"/>
                  </a:cxn>
                </a:cxnLst>
                <a:rect l="T15" t="T16" r="T17" b="T18"/>
                <a:pathLst>
                  <a:path w="181" h="75">
                    <a:moveTo>
                      <a:pt x="172" y="75"/>
                    </a:moveTo>
                    <a:lnTo>
                      <a:pt x="0" y="47"/>
                    </a:lnTo>
                    <a:lnTo>
                      <a:pt x="9" y="0"/>
                    </a:lnTo>
                    <a:lnTo>
                      <a:pt x="181" y="28"/>
                    </a:lnTo>
                    <a:lnTo>
                      <a:pt x="172" y="75"/>
                    </a:lnTo>
                    <a:close/>
                  </a:path>
                </a:pathLst>
              </a:custGeom>
              <a:solidFill>
                <a:schemeClr val="folHlink"/>
              </a:solidFill>
              <a:ln w="9525">
                <a:solidFill>
                  <a:schemeClr val="tx1"/>
                </a:solidFill>
                <a:round/>
                <a:headEnd/>
                <a:tailEnd/>
              </a:ln>
            </p:spPr>
            <p:txBody>
              <a:bodyPr/>
              <a:lstStyle/>
              <a:p>
                <a:endParaRPr lang="en-US"/>
              </a:p>
            </p:txBody>
          </p:sp>
          <p:sp>
            <p:nvSpPr>
              <p:cNvPr id="87078" name="Freeform 33"/>
              <p:cNvSpPr>
                <a:spLocks/>
              </p:cNvSpPr>
              <p:nvPr/>
            </p:nvSpPr>
            <p:spPr bwMode="black">
              <a:xfrm>
                <a:off x="2813" y="2565"/>
                <a:ext cx="96" cy="31"/>
              </a:xfrm>
              <a:custGeom>
                <a:avLst/>
                <a:gdLst>
                  <a:gd name="T0" fmla="*/ 0 w 288"/>
                  <a:gd name="T1" fmla="*/ 0 h 91"/>
                  <a:gd name="T2" fmla="*/ 0 w 288"/>
                  <a:gd name="T3" fmla="*/ 0 h 91"/>
                  <a:gd name="T4" fmla="*/ 0 w 288"/>
                  <a:gd name="T5" fmla="*/ 0 h 91"/>
                  <a:gd name="T6" fmla="*/ 0 w 288"/>
                  <a:gd name="T7" fmla="*/ 0 h 91"/>
                  <a:gd name="T8" fmla="*/ 0 w 288"/>
                  <a:gd name="T9" fmla="*/ 0 h 91"/>
                  <a:gd name="T10" fmla="*/ 0 60000 65536"/>
                  <a:gd name="T11" fmla="*/ 0 60000 65536"/>
                  <a:gd name="T12" fmla="*/ 0 60000 65536"/>
                  <a:gd name="T13" fmla="*/ 0 60000 65536"/>
                  <a:gd name="T14" fmla="*/ 0 60000 65536"/>
                  <a:gd name="T15" fmla="*/ 0 w 288"/>
                  <a:gd name="T16" fmla="*/ 0 h 91"/>
                  <a:gd name="T17" fmla="*/ 288 w 288"/>
                  <a:gd name="T18" fmla="*/ 91 h 91"/>
                </a:gdLst>
                <a:ahLst/>
                <a:cxnLst>
                  <a:cxn ang="T10">
                    <a:pos x="T0" y="T1"/>
                  </a:cxn>
                  <a:cxn ang="T11">
                    <a:pos x="T2" y="T3"/>
                  </a:cxn>
                  <a:cxn ang="T12">
                    <a:pos x="T4" y="T5"/>
                  </a:cxn>
                  <a:cxn ang="T13">
                    <a:pos x="T6" y="T7"/>
                  </a:cxn>
                  <a:cxn ang="T14">
                    <a:pos x="T8" y="T9"/>
                  </a:cxn>
                </a:cxnLst>
                <a:rect l="T15" t="T16" r="T17" b="T18"/>
                <a:pathLst>
                  <a:path w="288" h="91">
                    <a:moveTo>
                      <a:pt x="0" y="44"/>
                    </a:moveTo>
                    <a:lnTo>
                      <a:pt x="282" y="0"/>
                    </a:lnTo>
                    <a:lnTo>
                      <a:pt x="288" y="47"/>
                    </a:lnTo>
                    <a:lnTo>
                      <a:pt x="5" y="91"/>
                    </a:lnTo>
                    <a:lnTo>
                      <a:pt x="0" y="44"/>
                    </a:lnTo>
                    <a:close/>
                  </a:path>
                </a:pathLst>
              </a:custGeom>
              <a:solidFill>
                <a:schemeClr val="folHlink"/>
              </a:solidFill>
              <a:ln w="9525">
                <a:solidFill>
                  <a:schemeClr val="tx1"/>
                </a:solidFill>
                <a:round/>
                <a:headEnd/>
                <a:tailEnd/>
              </a:ln>
            </p:spPr>
            <p:txBody>
              <a:bodyPr/>
              <a:lstStyle/>
              <a:p>
                <a:endParaRPr lang="en-US"/>
              </a:p>
            </p:txBody>
          </p:sp>
          <p:sp>
            <p:nvSpPr>
              <p:cNvPr id="87079" name="Freeform 34"/>
              <p:cNvSpPr>
                <a:spLocks/>
              </p:cNvSpPr>
              <p:nvPr/>
            </p:nvSpPr>
            <p:spPr bwMode="black">
              <a:xfrm>
                <a:off x="2907" y="2034"/>
                <a:ext cx="272" cy="58"/>
              </a:xfrm>
              <a:custGeom>
                <a:avLst/>
                <a:gdLst>
                  <a:gd name="T0" fmla="*/ 0 w 814"/>
                  <a:gd name="T1" fmla="*/ 0 h 174"/>
                  <a:gd name="T2" fmla="*/ 0 w 814"/>
                  <a:gd name="T3" fmla="*/ 0 h 174"/>
                  <a:gd name="T4" fmla="*/ 0 w 814"/>
                  <a:gd name="T5" fmla="*/ 0 h 174"/>
                  <a:gd name="T6" fmla="*/ 0 w 814"/>
                  <a:gd name="T7" fmla="*/ 0 h 174"/>
                  <a:gd name="T8" fmla="*/ 0 w 814"/>
                  <a:gd name="T9" fmla="*/ 0 h 174"/>
                  <a:gd name="T10" fmla="*/ 0 60000 65536"/>
                  <a:gd name="T11" fmla="*/ 0 60000 65536"/>
                  <a:gd name="T12" fmla="*/ 0 60000 65536"/>
                  <a:gd name="T13" fmla="*/ 0 60000 65536"/>
                  <a:gd name="T14" fmla="*/ 0 60000 65536"/>
                  <a:gd name="T15" fmla="*/ 0 w 814"/>
                  <a:gd name="T16" fmla="*/ 0 h 174"/>
                  <a:gd name="T17" fmla="*/ 814 w 814"/>
                  <a:gd name="T18" fmla="*/ 174 h 174"/>
                </a:gdLst>
                <a:ahLst/>
                <a:cxnLst>
                  <a:cxn ang="T10">
                    <a:pos x="T0" y="T1"/>
                  </a:cxn>
                  <a:cxn ang="T11">
                    <a:pos x="T2" y="T3"/>
                  </a:cxn>
                  <a:cxn ang="T12">
                    <a:pos x="T4" y="T5"/>
                  </a:cxn>
                  <a:cxn ang="T13">
                    <a:pos x="T6" y="T7"/>
                  </a:cxn>
                  <a:cxn ang="T14">
                    <a:pos x="T8" y="T9"/>
                  </a:cxn>
                </a:cxnLst>
                <a:rect l="T15" t="T16" r="T17" b="T18"/>
                <a:pathLst>
                  <a:path w="814" h="174">
                    <a:moveTo>
                      <a:pt x="0" y="127"/>
                    </a:moveTo>
                    <a:lnTo>
                      <a:pt x="808" y="0"/>
                    </a:lnTo>
                    <a:lnTo>
                      <a:pt x="814" y="47"/>
                    </a:lnTo>
                    <a:lnTo>
                      <a:pt x="6" y="174"/>
                    </a:lnTo>
                    <a:lnTo>
                      <a:pt x="0" y="127"/>
                    </a:lnTo>
                    <a:close/>
                  </a:path>
                </a:pathLst>
              </a:custGeom>
              <a:solidFill>
                <a:schemeClr val="folHlink"/>
              </a:solidFill>
              <a:ln w="9525">
                <a:solidFill>
                  <a:schemeClr val="tx1"/>
                </a:solidFill>
                <a:round/>
                <a:headEnd/>
                <a:tailEnd/>
              </a:ln>
            </p:spPr>
            <p:txBody>
              <a:bodyPr/>
              <a:lstStyle/>
              <a:p>
                <a:endParaRPr lang="en-US"/>
              </a:p>
            </p:txBody>
          </p:sp>
          <p:sp>
            <p:nvSpPr>
              <p:cNvPr id="87080" name="Rectangle 35"/>
              <p:cNvSpPr>
                <a:spLocks noChangeArrowheads="1"/>
              </p:cNvSpPr>
              <p:nvPr/>
            </p:nvSpPr>
            <p:spPr bwMode="black">
              <a:xfrm>
                <a:off x="2900" y="2084"/>
                <a:ext cx="16" cy="489"/>
              </a:xfrm>
              <a:prstGeom prst="rect">
                <a:avLst/>
              </a:prstGeom>
              <a:solidFill>
                <a:schemeClr val="folHlink"/>
              </a:solidFill>
              <a:ln w="9525">
                <a:solidFill>
                  <a:schemeClr val="tx1"/>
                </a:solidFill>
                <a:miter lim="800000"/>
                <a:headEnd/>
                <a:tailEnd/>
              </a:ln>
            </p:spPr>
            <p:txBody>
              <a:bodyPr/>
              <a:lstStyle/>
              <a:p>
                <a:endParaRPr lang="en-US"/>
              </a:p>
            </p:txBody>
          </p:sp>
          <p:sp>
            <p:nvSpPr>
              <p:cNvPr id="87081" name="Rectangle 36"/>
              <p:cNvSpPr>
                <a:spLocks noChangeArrowheads="1"/>
              </p:cNvSpPr>
              <p:nvPr/>
            </p:nvSpPr>
            <p:spPr bwMode="black">
              <a:xfrm>
                <a:off x="3113" y="2051"/>
                <a:ext cx="15" cy="471"/>
              </a:xfrm>
              <a:prstGeom prst="rect">
                <a:avLst/>
              </a:prstGeom>
              <a:solidFill>
                <a:schemeClr val="folHlink"/>
              </a:solidFill>
              <a:ln w="9525">
                <a:solidFill>
                  <a:schemeClr val="tx1"/>
                </a:solidFill>
                <a:miter lim="800000"/>
                <a:headEnd/>
                <a:tailEnd/>
              </a:ln>
            </p:spPr>
            <p:txBody>
              <a:bodyPr/>
              <a:lstStyle/>
              <a:p>
                <a:endParaRPr lang="en-US"/>
              </a:p>
            </p:txBody>
          </p:sp>
          <p:sp>
            <p:nvSpPr>
              <p:cNvPr id="87082" name="Rectangle 37"/>
              <p:cNvSpPr>
                <a:spLocks noChangeArrowheads="1"/>
              </p:cNvSpPr>
              <p:nvPr/>
            </p:nvSpPr>
            <p:spPr bwMode="black">
              <a:xfrm>
                <a:off x="3170" y="2042"/>
                <a:ext cx="16" cy="489"/>
              </a:xfrm>
              <a:prstGeom prst="rect">
                <a:avLst/>
              </a:prstGeom>
              <a:solidFill>
                <a:schemeClr val="folHlink"/>
              </a:solidFill>
              <a:ln w="9525">
                <a:solidFill>
                  <a:schemeClr val="tx1"/>
                </a:solidFill>
                <a:miter lim="800000"/>
                <a:headEnd/>
                <a:tailEnd/>
              </a:ln>
            </p:spPr>
            <p:txBody>
              <a:bodyPr/>
              <a:lstStyle/>
              <a:p>
                <a:endParaRPr lang="en-US"/>
              </a:p>
            </p:txBody>
          </p:sp>
          <p:sp>
            <p:nvSpPr>
              <p:cNvPr id="87083" name="Freeform 38"/>
              <p:cNvSpPr>
                <a:spLocks/>
              </p:cNvSpPr>
              <p:nvPr/>
            </p:nvSpPr>
            <p:spPr bwMode="black">
              <a:xfrm>
                <a:off x="3119" y="2514"/>
                <a:ext cx="60" cy="25"/>
              </a:xfrm>
              <a:custGeom>
                <a:avLst/>
                <a:gdLst>
                  <a:gd name="T0" fmla="*/ 0 w 181"/>
                  <a:gd name="T1" fmla="*/ 0 h 75"/>
                  <a:gd name="T2" fmla="*/ 0 w 181"/>
                  <a:gd name="T3" fmla="*/ 0 h 75"/>
                  <a:gd name="T4" fmla="*/ 0 w 181"/>
                  <a:gd name="T5" fmla="*/ 0 h 75"/>
                  <a:gd name="T6" fmla="*/ 0 w 181"/>
                  <a:gd name="T7" fmla="*/ 0 h 75"/>
                  <a:gd name="T8" fmla="*/ 0 w 181"/>
                  <a:gd name="T9" fmla="*/ 0 h 75"/>
                  <a:gd name="T10" fmla="*/ 0 60000 65536"/>
                  <a:gd name="T11" fmla="*/ 0 60000 65536"/>
                  <a:gd name="T12" fmla="*/ 0 60000 65536"/>
                  <a:gd name="T13" fmla="*/ 0 60000 65536"/>
                  <a:gd name="T14" fmla="*/ 0 60000 65536"/>
                  <a:gd name="T15" fmla="*/ 0 w 181"/>
                  <a:gd name="T16" fmla="*/ 0 h 75"/>
                  <a:gd name="T17" fmla="*/ 181 w 181"/>
                  <a:gd name="T18" fmla="*/ 75 h 75"/>
                </a:gdLst>
                <a:ahLst/>
                <a:cxnLst>
                  <a:cxn ang="T10">
                    <a:pos x="T0" y="T1"/>
                  </a:cxn>
                  <a:cxn ang="T11">
                    <a:pos x="T2" y="T3"/>
                  </a:cxn>
                  <a:cxn ang="T12">
                    <a:pos x="T4" y="T5"/>
                  </a:cxn>
                  <a:cxn ang="T13">
                    <a:pos x="T6" y="T7"/>
                  </a:cxn>
                  <a:cxn ang="T14">
                    <a:pos x="T8" y="T9"/>
                  </a:cxn>
                </a:cxnLst>
                <a:rect l="T15" t="T16" r="T17" b="T18"/>
                <a:pathLst>
                  <a:path w="181" h="75">
                    <a:moveTo>
                      <a:pt x="172" y="75"/>
                    </a:moveTo>
                    <a:lnTo>
                      <a:pt x="0" y="47"/>
                    </a:lnTo>
                    <a:lnTo>
                      <a:pt x="9" y="0"/>
                    </a:lnTo>
                    <a:lnTo>
                      <a:pt x="181" y="28"/>
                    </a:lnTo>
                    <a:lnTo>
                      <a:pt x="172" y="75"/>
                    </a:lnTo>
                    <a:close/>
                  </a:path>
                </a:pathLst>
              </a:custGeom>
              <a:solidFill>
                <a:schemeClr val="folHlink"/>
              </a:solidFill>
              <a:ln w="9525">
                <a:solidFill>
                  <a:schemeClr val="tx1"/>
                </a:solidFill>
                <a:round/>
                <a:headEnd/>
                <a:tailEnd/>
              </a:ln>
            </p:spPr>
            <p:txBody>
              <a:bodyPr/>
              <a:lstStyle/>
              <a:p>
                <a:endParaRPr lang="en-US"/>
              </a:p>
            </p:txBody>
          </p:sp>
          <p:sp>
            <p:nvSpPr>
              <p:cNvPr id="87084" name="Freeform 39"/>
              <p:cNvSpPr>
                <a:spLocks/>
              </p:cNvSpPr>
              <p:nvPr/>
            </p:nvSpPr>
            <p:spPr bwMode="black">
              <a:xfrm>
                <a:off x="3176" y="2508"/>
                <a:ext cx="98" cy="31"/>
              </a:xfrm>
              <a:custGeom>
                <a:avLst/>
                <a:gdLst>
                  <a:gd name="T0" fmla="*/ 0 w 292"/>
                  <a:gd name="T1" fmla="*/ 0 h 92"/>
                  <a:gd name="T2" fmla="*/ 0 w 292"/>
                  <a:gd name="T3" fmla="*/ 0 h 92"/>
                  <a:gd name="T4" fmla="*/ 0 w 292"/>
                  <a:gd name="T5" fmla="*/ 0 h 92"/>
                  <a:gd name="T6" fmla="*/ 0 w 292"/>
                  <a:gd name="T7" fmla="*/ 0 h 92"/>
                  <a:gd name="T8" fmla="*/ 0 w 292"/>
                  <a:gd name="T9" fmla="*/ 0 h 92"/>
                  <a:gd name="T10" fmla="*/ 0 60000 65536"/>
                  <a:gd name="T11" fmla="*/ 0 60000 65536"/>
                  <a:gd name="T12" fmla="*/ 0 60000 65536"/>
                  <a:gd name="T13" fmla="*/ 0 60000 65536"/>
                  <a:gd name="T14" fmla="*/ 0 60000 65536"/>
                  <a:gd name="T15" fmla="*/ 0 w 292"/>
                  <a:gd name="T16" fmla="*/ 0 h 92"/>
                  <a:gd name="T17" fmla="*/ 292 w 292"/>
                  <a:gd name="T18" fmla="*/ 92 h 92"/>
                </a:gdLst>
                <a:ahLst/>
                <a:cxnLst>
                  <a:cxn ang="T10">
                    <a:pos x="T0" y="T1"/>
                  </a:cxn>
                  <a:cxn ang="T11">
                    <a:pos x="T2" y="T3"/>
                  </a:cxn>
                  <a:cxn ang="T12">
                    <a:pos x="T4" y="T5"/>
                  </a:cxn>
                  <a:cxn ang="T13">
                    <a:pos x="T6" y="T7"/>
                  </a:cxn>
                  <a:cxn ang="T14">
                    <a:pos x="T8" y="T9"/>
                  </a:cxn>
                </a:cxnLst>
                <a:rect l="T15" t="T16" r="T17" b="T18"/>
                <a:pathLst>
                  <a:path w="292" h="92">
                    <a:moveTo>
                      <a:pt x="0" y="45"/>
                    </a:moveTo>
                    <a:lnTo>
                      <a:pt x="284" y="0"/>
                    </a:lnTo>
                    <a:lnTo>
                      <a:pt x="292" y="47"/>
                    </a:lnTo>
                    <a:lnTo>
                      <a:pt x="9" y="92"/>
                    </a:lnTo>
                    <a:lnTo>
                      <a:pt x="0" y="45"/>
                    </a:lnTo>
                    <a:close/>
                  </a:path>
                </a:pathLst>
              </a:custGeom>
              <a:solidFill>
                <a:schemeClr val="folHlink"/>
              </a:solidFill>
              <a:ln w="9525">
                <a:solidFill>
                  <a:schemeClr val="tx1"/>
                </a:solidFill>
                <a:round/>
                <a:headEnd/>
                <a:tailEnd/>
              </a:ln>
            </p:spPr>
            <p:txBody>
              <a:bodyPr/>
              <a:lstStyle/>
              <a:p>
                <a:endParaRPr lang="en-US"/>
              </a:p>
            </p:txBody>
          </p:sp>
          <p:sp>
            <p:nvSpPr>
              <p:cNvPr id="87085" name="Rectangle 40"/>
              <p:cNvSpPr>
                <a:spLocks noChangeArrowheads="1"/>
              </p:cNvSpPr>
              <p:nvPr/>
            </p:nvSpPr>
            <p:spPr bwMode="black">
              <a:xfrm>
                <a:off x="3534" y="1985"/>
                <a:ext cx="16" cy="489"/>
              </a:xfrm>
              <a:prstGeom prst="rect">
                <a:avLst/>
              </a:prstGeom>
              <a:solidFill>
                <a:schemeClr val="folHlink"/>
              </a:solidFill>
              <a:ln w="9525">
                <a:solidFill>
                  <a:schemeClr val="tx1"/>
                </a:solidFill>
                <a:miter lim="800000"/>
                <a:headEnd/>
                <a:tailEnd/>
              </a:ln>
            </p:spPr>
            <p:txBody>
              <a:bodyPr/>
              <a:lstStyle/>
              <a:p>
                <a:endParaRPr lang="en-US"/>
              </a:p>
            </p:txBody>
          </p:sp>
          <p:sp>
            <p:nvSpPr>
              <p:cNvPr id="87086" name="Rectangle 41"/>
              <p:cNvSpPr>
                <a:spLocks noChangeArrowheads="1"/>
              </p:cNvSpPr>
              <p:nvPr/>
            </p:nvSpPr>
            <p:spPr bwMode="black">
              <a:xfrm>
                <a:off x="3476" y="1994"/>
                <a:ext cx="16" cy="471"/>
              </a:xfrm>
              <a:prstGeom prst="rect">
                <a:avLst/>
              </a:prstGeom>
              <a:solidFill>
                <a:schemeClr val="folHlink"/>
              </a:solidFill>
              <a:ln w="9525">
                <a:solidFill>
                  <a:schemeClr val="tx1"/>
                </a:solidFill>
                <a:miter lim="800000"/>
                <a:headEnd/>
                <a:tailEnd/>
              </a:ln>
            </p:spPr>
            <p:txBody>
              <a:bodyPr/>
              <a:lstStyle/>
              <a:p>
                <a:endParaRPr lang="en-US"/>
              </a:p>
            </p:txBody>
          </p:sp>
          <p:sp>
            <p:nvSpPr>
              <p:cNvPr id="87087" name="Rectangle 42"/>
              <p:cNvSpPr>
                <a:spLocks noChangeArrowheads="1"/>
              </p:cNvSpPr>
              <p:nvPr/>
            </p:nvSpPr>
            <p:spPr bwMode="black">
              <a:xfrm>
                <a:off x="3264" y="2027"/>
                <a:ext cx="16" cy="489"/>
              </a:xfrm>
              <a:prstGeom prst="rect">
                <a:avLst/>
              </a:prstGeom>
              <a:solidFill>
                <a:schemeClr val="folHlink"/>
              </a:solidFill>
              <a:ln w="9525">
                <a:solidFill>
                  <a:schemeClr val="tx1"/>
                </a:solidFill>
                <a:miter lim="800000"/>
                <a:headEnd/>
                <a:tailEnd/>
              </a:ln>
            </p:spPr>
            <p:txBody>
              <a:bodyPr/>
              <a:lstStyle/>
              <a:p>
                <a:endParaRPr lang="en-US"/>
              </a:p>
            </p:txBody>
          </p:sp>
          <p:sp>
            <p:nvSpPr>
              <p:cNvPr id="87088" name="Freeform 43"/>
              <p:cNvSpPr>
                <a:spLocks/>
              </p:cNvSpPr>
              <p:nvPr/>
            </p:nvSpPr>
            <p:spPr bwMode="black">
              <a:xfrm>
                <a:off x="3483" y="2457"/>
                <a:ext cx="60" cy="25"/>
              </a:xfrm>
              <a:custGeom>
                <a:avLst/>
                <a:gdLst>
                  <a:gd name="T0" fmla="*/ 0 w 182"/>
                  <a:gd name="T1" fmla="*/ 0 h 75"/>
                  <a:gd name="T2" fmla="*/ 0 w 182"/>
                  <a:gd name="T3" fmla="*/ 0 h 75"/>
                  <a:gd name="T4" fmla="*/ 0 w 182"/>
                  <a:gd name="T5" fmla="*/ 0 h 75"/>
                  <a:gd name="T6" fmla="*/ 0 w 182"/>
                  <a:gd name="T7" fmla="*/ 0 h 75"/>
                  <a:gd name="T8" fmla="*/ 0 w 182"/>
                  <a:gd name="T9" fmla="*/ 0 h 75"/>
                  <a:gd name="T10" fmla="*/ 0 60000 65536"/>
                  <a:gd name="T11" fmla="*/ 0 60000 65536"/>
                  <a:gd name="T12" fmla="*/ 0 60000 65536"/>
                  <a:gd name="T13" fmla="*/ 0 60000 65536"/>
                  <a:gd name="T14" fmla="*/ 0 60000 65536"/>
                  <a:gd name="T15" fmla="*/ 0 w 182"/>
                  <a:gd name="T16" fmla="*/ 0 h 75"/>
                  <a:gd name="T17" fmla="*/ 182 w 182"/>
                  <a:gd name="T18" fmla="*/ 75 h 75"/>
                </a:gdLst>
                <a:ahLst/>
                <a:cxnLst>
                  <a:cxn ang="T10">
                    <a:pos x="T0" y="T1"/>
                  </a:cxn>
                  <a:cxn ang="T11">
                    <a:pos x="T2" y="T3"/>
                  </a:cxn>
                  <a:cxn ang="T12">
                    <a:pos x="T4" y="T5"/>
                  </a:cxn>
                  <a:cxn ang="T13">
                    <a:pos x="T6" y="T7"/>
                  </a:cxn>
                  <a:cxn ang="T14">
                    <a:pos x="T8" y="T9"/>
                  </a:cxn>
                </a:cxnLst>
                <a:rect l="T15" t="T16" r="T17" b="T18"/>
                <a:pathLst>
                  <a:path w="182" h="75">
                    <a:moveTo>
                      <a:pt x="173" y="75"/>
                    </a:moveTo>
                    <a:lnTo>
                      <a:pt x="0" y="47"/>
                    </a:lnTo>
                    <a:lnTo>
                      <a:pt x="8" y="0"/>
                    </a:lnTo>
                    <a:lnTo>
                      <a:pt x="182" y="28"/>
                    </a:lnTo>
                    <a:lnTo>
                      <a:pt x="173" y="75"/>
                    </a:lnTo>
                    <a:close/>
                  </a:path>
                </a:pathLst>
              </a:custGeom>
              <a:solidFill>
                <a:schemeClr val="folHlink"/>
              </a:solidFill>
              <a:ln w="9525">
                <a:solidFill>
                  <a:schemeClr val="tx1"/>
                </a:solidFill>
                <a:round/>
                <a:headEnd/>
                <a:tailEnd/>
              </a:ln>
            </p:spPr>
            <p:txBody>
              <a:bodyPr/>
              <a:lstStyle/>
              <a:p>
                <a:endParaRPr lang="en-US"/>
              </a:p>
            </p:txBody>
          </p:sp>
          <p:sp>
            <p:nvSpPr>
              <p:cNvPr id="87089" name="Freeform 44"/>
              <p:cNvSpPr>
                <a:spLocks/>
              </p:cNvSpPr>
              <p:nvPr/>
            </p:nvSpPr>
            <p:spPr bwMode="black">
              <a:xfrm>
                <a:off x="3271" y="1977"/>
                <a:ext cx="272" cy="58"/>
              </a:xfrm>
              <a:custGeom>
                <a:avLst/>
                <a:gdLst>
                  <a:gd name="T0" fmla="*/ 0 w 814"/>
                  <a:gd name="T1" fmla="*/ 0 h 174"/>
                  <a:gd name="T2" fmla="*/ 0 w 814"/>
                  <a:gd name="T3" fmla="*/ 0 h 174"/>
                  <a:gd name="T4" fmla="*/ 0 w 814"/>
                  <a:gd name="T5" fmla="*/ 0 h 174"/>
                  <a:gd name="T6" fmla="*/ 0 w 814"/>
                  <a:gd name="T7" fmla="*/ 0 h 174"/>
                  <a:gd name="T8" fmla="*/ 0 w 814"/>
                  <a:gd name="T9" fmla="*/ 0 h 174"/>
                  <a:gd name="T10" fmla="*/ 0 60000 65536"/>
                  <a:gd name="T11" fmla="*/ 0 60000 65536"/>
                  <a:gd name="T12" fmla="*/ 0 60000 65536"/>
                  <a:gd name="T13" fmla="*/ 0 60000 65536"/>
                  <a:gd name="T14" fmla="*/ 0 60000 65536"/>
                  <a:gd name="T15" fmla="*/ 0 w 814"/>
                  <a:gd name="T16" fmla="*/ 0 h 174"/>
                  <a:gd name="T17" fmla="*/ 814 w 814"/>
                  <a:gd name="T18" fmla="*/ 174 h 174"/>
                </a:gdLst>
                <a:ahLst/>
                <a:cxnLst>
                  <a:cxn ang="T10">
                    <a:pos x="T0" y="T1"/>
                  </a:cxn>
                  <a:cxn ang="T11">
                    <a:pos x="T2" y="T3"/>
                  </a:cxn>
                  <a:cxn ang="T12">
                    <a:pos x="T4" y="T5"/>
                  </a:cxn>
                  <a:cxn ang="T13">
                    <a:pos x="T6" y="T7"/>
                  </a:cxn>
                  <a:cxn ang="T14">
                    <a:pos x="T8" y="T9"/>
                  </a:cxn>
                </a:cxnLst>
                <a:rect l="T15" t="T16" r="T17" b="T18"/>
                <a:pathLst>
                  <a:path w="814" h="174">
                    <a:moveTo>
                      <a:pt x="0" y="127"/>
                    </a:moveTo>
                    <a:lnTo>
                      <a:pt x="809" y="0"/>
                    </a:lnTo>
                    <a:lnTo>
                      <a:pt x="814" y="47"/>
                    </a:lnTo>
                    <a:lnTo>
                      <a:pt x="6" y="174"/>
                    </a:lnTo>
                    <a:lnTo>
                      <a:pt x="0" y="127"/>
                    </a:lnTo>
                    <a:close/>
                  </a:path>
                </a:pathLst>
              </a:custGeom>
              <a:solidFill>
                <a:schemeClr val="folHlink"/>
              </a:solidFill>
              <a:ln w="9525">
                <a:solidFill>
                  <a:schemeClr val="tx1"/>
                </a:solidFill>
                <a:round/>
                <a:headEnd/>
                <a:tailEnd/>
              </a:ln>
            </p:spPr>
            <p:txBody>
              <a:bodyPr/>
              <a:lstStyle/>
              <a:p>
                <a:endParaRPr lang="en-US"/>
              </a:p>
            </p:txBody>
          </p:sp>
          <p:sp>
            <p:nvSpPr>
              <p:cNvPr id="87090" name="Freeform 45"/>
              <p:cNvSpPr>
                <a:spLocks/>
              </p:cNvSpPr>
              <p:nvPr/>
            </p:nvSpPr>
            <p:spPr bwMode="black">
              <a:xfrm>
                <a:off x="3541" y="2340"/>
                <a:ext cx="805" cy="142"/>
              </a:xfrm>
              <a:custGeom>
                <a:avLst/>
                <a:gdLst>
                  <a:gd name="T0" fmla="*/ 0 w 2416"/>
                  <a:gd name="T1" fmla="*/ 0 h 425"/>
                  <a:gd name="T2" fmla="*/ 0 w 2416"/>
                  <a:gd name="T3" fmla="*/ 0 h 425"/>
                  <a:gd name="T4" fmla="*/ 0 w 2416"/>
                  <a:gd name="T5" fmla="*/ 0 h 425"/>
                  <a:gd name="T6" fmla="*/ 0 w 2416"/>
                  <a:gd name="T7" fmla="*/ 0 h 425"/>
                  <a:gd name="T8" fmla="*/ 0 w 2416"/>
                  <a:gd name="T9" fmla="*/ 0 h 425"/>
                  <a:gd name="T10" fmla="*/ 0 60000 65536"/>
                  <a:gd name="T11" fmla="*/ 0 60000 65536"/>
                  <a:gd name="T12" fmla="*/ 0 60000 65536"/>
                  <a:gd name="T13" fmla="*/ 0 60000 65536"/>
                  <a:gd name="T14" fmla="*/ 0 60000 65536"/>
                  <a:gd name="T15" fmla="*/ 0 w 2416"/>
                  <a:gd name="T16" fmla="*/ 0 h 425"/>
                  <a:gd name="T17" fmla="*/ 2416 w 2416"/>
                  <a:gd name="T18" fmla="*/ 425 h 425"/>
                </a:gdLst>
                <a:ahLst/>
                <a:cxnLst>
                  <a:cxn ang="T10">
                    <a:pos x="T0" y="T1"/>
                  </a:cxn>
                  <a:cxn ang="T11">
                    <a:pos x="T2" y="T3"/>
                  </a:cxn>
                  <a:cxn ang="T12">
                    <a:pos x="T4" y="T5"/>
                  </a:cxn>
                  <a:cxn ang="T13">
                    <a:pos x="T6" y="T7"/>
                  </a:cxn>
                  <a:cxn ang="T14">
                    <a:pos x="T8" y="T9"/>
                  </a:cxn>
                </a:cxnLst>
                <a:rect l="T15" t="T16" r="T17" b="T18"/>
                <a:pathLst>
                  <a:path w="2416" h="425">
                    <a:moveTo>
                      <a:pt x="0" y="378"/>
                    </a:moveTo>
                    <a:lnTo>
                      <a:pt x="2411" y="0"/>
                    </a:lnTo>
                    <a:lnTo>
                      <a:pt x="2416" y="47"/>
                    </a:lnTo>
                    <a:lnTo>
                      <a:pt x="5" y="425"/>
                    </a:lnTo>
                    <a:lnTo>
                      <a:pt x="0" y="378"/>
                    </a:lnTo>
                    <a:close/>
                  </a:path>
                </a:pathLst>
              </a:custGeom>
              <a:solidFill>
                <a:schemeClr val="folHlink"/>
              </a:solidFill>
              <a:ln w="9525">
                <a:solidFill>
                  <a:schemeClr val="tx1"/>
                </a:solidFill>
                <a:round/>
                <a:headEnd/>
                <a:tailEnd/>
              </a:ln>
            </p:spPr>
            <p:txBody>
              <a:bodyPr/>
              <a:lstStyle/>
              <a:p>
                <a:endParaRPr lang="en-US"/>
              </a:p>
            </p:txBody>
          </p:sp>
        </p:grpSp>
        <p:sp>
          <p:nvSpPr>
            <p:cNvPr id="87047" name="Line 50"/>
            <p:cNvSpPr>
              <a:spLocks noChangeShapeType="1"/>
            </p:cNvSpPr>
            <p:nvPr/>
          </p:nvSpPr>
          <p:spPr bwMode="auto">
            <a:xfrm>
              <a:off x="3121025" y="1755775"/>
              <a:ext cx="53657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7048" name="Line 51"/>
            <p:cNvSpPr>
              <a:spLocks noChangeShapeType="1"/>
            </p:cNvSpPr>
            <p:nvPr/>
          </p:nvSpPr>
          <p:spPr bwMode="auto">
            <a:xfrm>
              <a:off x="3671888" y="1770063"/>
              <a:ext cx="552450" cy="4794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87043" name="Rectangle 2"/>
          <p:cNvSpPr>
            <a:spLocks noGrp="1" noChangeArrowheads="1"/>
          </p:cNvSpPr>
          <p:nvPr>
            <p:ph type="title"/>
          </p:nvPr>
        </p:nvSpPr>
        <p:spPr/>
        <p:txBody>
          <a:bodyPr/>
          <a:lstStyle/>
          <a:p>
            <a:pPr eaLnBrk="1" hangingPunct="1"/>
            <a:r>
              <a:rPr lang="en-US" sz="3200">
                <a:solidFill>
                  <a:srgbClr val="2D2DB9"/>
                </a:solidFill>
                <a:ea typeface="ＭＳ Ｐゴシック" pitchFamily="34" charset="-128"/>
              </a:rPr>
              <a:t>Component Design</a:t>
            </a:r>
            <a:br>
              <a:rPr lang="en-US" sz="3200">
                <a:solidFill>
                  <a:srgbClr val="2D2DB9"/>
                </a:solidFill>
                <a:ea typeface="ＭＳ Ｐゴシック" pitchFamily="34" charset="-128"/>
              </a:rPr>
            </a:br>
            <a:r>
              <a:rPr lang="en-US" sz="3200">
                <a:solidFill>
                  <a:srgbClr val="2D2DB9"/>
                </a:solidFill>
                <a:ea typeface="ＭＳ Ｐゴシック" pitchFamily="34" charset="-128"/>
              </a:rPr>
              <a:t>basics</a:t>
            </a:r>
          </a:p>
        </p:txBody>
      </p:sp>
    </p:spTree>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Footer Placeholder 3"/>
          <p:cNvSpPr>
            <a:spLocks noGrp="1"/>
          </p:cNvSpPr>
          <p:nvPr>
            <p:ph type="ftr"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Instructional Material Complementing FEMA P-1051, Design Examples</a:t>
            </a:r>
            <a:endParaRPr lang="en-US" sz="900" i="1">
              <a:solidFill>
                <a:schemeClr val="accent2"/>
              </a:solidFill>
            </a:endParaRPr>
          </a:p>
        </p:txBody>
      </p:sp>
      <p:sp>
        <p:nvSpPr>
          <p:cNvPr id="89090" name="Slide Number Placeholder 4"/>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Design of Masonry Structures - </a:t>
            </a:r>
            <a:fld id="{730E1663-F366-4097-9F42-5C40D3038621}" type="slidenum">
              <a:rPr lang="en-US" sz="900">
                <a:solidFill>
                  <a:schemeClr val="accent2"/>
                </a:solidFill>
              </a:rPr>
              <a:pPr eaLnBrk="1" hangingPunct="1"/>
              <a:t>22</a:t>
            </a:fld>
            <a:endParaRPr lang="en-US" sz="900">
              <a:solidFill>
                <a:schemeClr val="accent2"/>
              </a:solidFill>
            </a:endParaRPr>
          </a:p>
        </p:txBody>
      </p:sp>
      <p:sp>
        <p:nvSpPr>
          <p:cNvPr id="89092" name="Rectangle 3"/>
          <p:cNvSpPr>
            <a:spLocks noGrp="1" noChangeArrowheads="1"/>
          </p:cNvSpPr>
          <p:nvPr>
            <p:ph type="body" idx="1"/>
          </p:nvPr>
        </p:nvSpPr>
        <p:spPr>
          <a:xfrm>
            <a:off x="636638" y="3220058"/>
            <a:ext cx="7772400" cy="820994"/>
          </a:xfrm>
        </p:spPr>
        <p:txBody>
          <a:bodyPr/>
          <a:lstStyle/>
          <a:p>
            <a:pPr algn="ctr" eaLnBrk="1" hangingPunct="1">
              <a:lnSpc>
                <a:spcPct val="120000"/>
              </a:lnSpc>
              <a:buFont typeface="Arial" pitchFamily="34" charset="0"/>
              <a:buNone/>
            </a:pPr>
            <a:r>
              <a:rPr lang="en-US" sz="3200" dirty="0">
                <a:ea typeface="ＭＳ Ｐゴシック" pitchFamily="34" charset="-128"/>
              </a:rPr>
              <a:t>Masonry Behavior</a:t>
            </a:r>
          </a:p>
        </p:txBody>
      </p:sp>
      <p:sp>
        <p:nvSpPr>
          <p:cNvPr id="89091" name="Rectangle 2"/>
          <p:cNvSpPr>
            <a:spLocks noGrp="1" noChangeArrowheads="1"/>
          </p:cNvSpPr>
          <p:nvPr>
            <p:ph type="title"/>
          </p:nvPr>
        </p:nvSpPr>
        <p:spPr>
          <a:xfrm>
            <a:off x="408038" y="1837960"/>
            <a:ext cx="8229600" cy="1143000"/>
          </a:xfrm>
        </p:spPr>
        <p:txBody>
          <a:bodyPr/>
          <a:lstStyle/>
          <a:p>
            <a:pPr eaLnBrk="1" hangingPunct="1"/>
            <a:r>
              <a:rPr lang="en-US" sz="3200" i="1">
                <a:solidFill>
                  <a:srgbClr val="2D2DB9"/>
                </a:solidFill>
                <a:ea typeface="ＭＳ Ｐゴシック" pitchFamily="34" charset="-128"/>
              </a:rPr>
              <a:t>NEHRP Recommended Provisions</a:t>
            </a:r>
            <a:r>
              <a:rPr lang="en-US" sz="3200">
                <a:solidFill>
                  <a:srgbClr val="2D2DB9"/>
                </a:solidFill>
                <a:ea typeface="ＭＳ Ｐゴシック" pitchFamily="34" charset="-128"/>
              </a:rPr>
              <a:t> Masonry Design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Footer Placeholder 3"/>
          <p:cNvSpPr>
            <a:spLocks noGrp="1"/>
          </p:cNvSpPr>
          <p:nvPr>
            <p:ph type="ftr"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Instructional Material Complementing FEMA P-1051, Design Examples</a:t>
            </a:r>
            <a:endParaRPr lang="en-US" sz="900" i="1">
              <a:solidFill>
                <a:schemeClr val="accent2"/>
              </a:solidFill>
            </a:endParaRPr>
          </a:p>
        </p:txBody>
      </p:sp>
      <p:sp>
        <p:nvSpPr>
          <p:cNvPr id="91138" name="Slide Number Placeholder 4"/>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Design of Masonry Structures - </a:t>
            </a:r>
            <a:fld id="{83C46649-F03A-4480-917C-7338AAC0A6CD}" type="slidenum">
              <a:rPr lang="en-US" sz="900">
                <a:solidFill>
                  <a:schemeClr val="accent2"/>
                </a:solidFill>
              </a:rPr>
              <a:pPr eaLnBrk="1" hangingPunct="1"/>
              <a:t>23</a:t>
            </a:fld>
            <a:endParaRPr lang="en-US" sz="900">
              <a:solidFill>
                <a:schemeClr val="accent2"/>
              </a:solidFill>
            </a:endParaRPr>
          </a:p>
        </p:txBody>
      </p:sp>
      <p:sp>
        <p:nvSpPr>
          <p:cNvPr id="91140" name="Rectangle 3"/>
          <p:cNvSpPr>
            <a:spLocks noGrp="1" noChangeArrowheads="1"/>
          </p:cNvSpPr>
          <p:nvPr>
            <p:ph type="body" idx="1"/>
          </p:nvPr>
        </p:nvSpPr>
        <p:spPr>
          <a:xfrm>
            <a:off x="457200" y="1420813"/>
            <a:ext cx="8229600" cy="4525962"/>
          </a:xfrm>
        </p:spPr>
        <p:txBody>
          <a:bodyPr/>
          <a:lstStyle/>
          <a:p>
            <a:pPr eaLnBrk="1" hangingPunct="1"/>
            <a:r>
              <a:rPr lang="en-US" dirty="0">
                <a:ea typeface="ＭＳ Ｐゴシック" pitchFamily="34" charset="-128"/>
              </a:rPr>
              <a:t>On a local level, masonry behavior is </a:t>
            </a:r>
            <a:r>
              <a:rPr lang="en-US" dirty="0" err="1">
                <a:ea typeface="ＭＳ Ｐゴシック" pitchFamily="34" charset="-128"/>
              </a:rPr>
              <a:t>nonisotropic</a:t>
            </a:r>
            <a:r>
              <a:rPr lang="en-US" dirty="0">
                <a:ea typeface="ＭＳ Ｐゴシック" pitchFamily="34" charset="-128"/>
              </a:rPr>
              <a:t>, nonhomogeneous, and nonlinear.</a:t>
            </a:r>
          </a:p>
          <a:p>
            <a:pPr eaLnBrk="1" hangingPunct="1"/>
            <a:r>
              <a:rPr lang="en-US" dirty="0">
                <a:ea typeface="ＭＳ Ｐゴシック" pitchFamily="34" charset="-128"/>
              </a:rPr>
              <a:t>On a global level, however, masonry behavior can be idealized as isotropic and homogeneous. Nonlinearity in compression is handled using an equivalent rectangular stress block as in reinforced concrete design.</a:t>
            </a:r>
          </a:p>
          <a:p>
            <a:pPr eaLnBrk="1" hangingPunct="1"/>
            <a:r>
              <a:rPr lang="en-US" dirty="0">
                <a:ea typeface="ＭＳ Ｐゴシック" pitchFamily="34" charset="-128"/>
              </a:rPr>
              <a:t>A starting point for masonry behavior is to visualize it as very similar to reinforced concrete.  Masonry capacity is expressed in terms of a specified compressive strength, </a:t>
            </a:r>
            <a:r>
              <a:rPr lang="en-US" dirty="0" err="1">
                <a:ea typeface="ＭＳ Ｐゴシック" pitchFamily="34" charset="-128"/>
              </a:rPr>
              <a:t>f</a:t>
            </a:r>
            <a:r>
              <a:rPr lang="en-US" baseline="-25000" dirty="0" err="1">
                <a:ea typeface="ＭＳ Ｐゴシック" pitchFamily="34" charset="-128"/>
              </a:rPr>
              <a:t>m</a:t>
            </a:r>
            <a:r>
              <a:rPr lang="en-US" dirty="0">
                <a:ea typeface="ＭＳ Ｐゴシック" pitchFamily="34" charset="-128"/>
                <a:sym typeface="Symbol" pitchFamily="18" charset="2"/>
              </a:rPr>
              <a:t>, which is analogous to </a:t>
            </a:r>
            <a:r>
              <a:rPr lang="en-US" dirty="0">
                <a:ea typeface="ＭＳ Ｐゴシック" pitchFamily="34" charset="-128"/>
              </a:rPr>
              <a:t>f</a:t>
            </a:r>
            <a:r>
              <a:rPr lang="en-US" baseline="-25000" dirty="0">
                <a:ea typeface="ＭＳ Ｐゴシック" pitchFamily="34" charset="-128"/>
              </a:rPr>
              <a:t>c</a:t>
            </a:r>
            <a:r>
              <a:rPr lang="en-US" dirty="0">
                <a:ea typeface="ＭＳ Ｐゴシック" pitchFamily="34" charset="-128"/>
                <a:sym typeface="Symbol" pitchFamily="18" charset="2"/>
              </a:rPr>
              <a:t>.</a:t>
            </a:r>
          </a:p>
        </p:txBody>
      </p:sp>
      <p:sp>
        <p:nvSpPr>
          <p:cNvPr id="91139" name="Rectangle 2"/>
          <p:cNvSpPr>
            <a:spLocks noGrp="1" noChangeArrowheads="1"/>
          </p:cNvSpPr>
          <p:nvPr>
            <p:ph type="title"/>
          </p:nvPr>
        </p:nvSpPr>
        <p:spPr/>
        <p:txBody>
          <a:bodyPr/>
          <a:lstStyle/>
          <a:p>
            <a:pPr eaLnBrk="1" hangingPunct="1"/>
            <a:r>
              <a:rPr lang="en-US" dirty="0">
                <a:solidFill>
                  <a:srgbClr val="2D2DB9"/>
                </a:solidFill>
                <a:ea typeface="ＭＳ Ｐゴシック" pitchFamily="34" charset="-128"/>
              </a:rPr>
              <a:t>Masonry Behavior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29" name="Footer Placeholder 2"/>
          <p:cNvSpPr>
            <a:spLocks noGrp="1"/>
          </p:cNvSpPr>
          <p:nvPr>
            <p:ph type="ftr"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Instructional Material Complementing FEMA P-1051, Design Examples</a:t>
            </a:r>
            <a:endParaRPr lang="en-US" sz="900" i="1">
              <a:solidFill>
                <a:schemeClr val="accent2"/>
              </a:solidFill>
            </a:endParaRPr>
          </a:p>
        </p:txBody>
      </p:sp>
      <p:sp>
        <p:nvSpPr>
          <p:cNvPr id="99330" name="Slide Number Placeholder 3"/>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Design of Masonry Structures - </a:t>
            </a:r>
            <a:fld id="{B97D3662-E586-4AB5-8E21-336AD7A8F02B}" type="slidenum">
              <a:rPr lang="en-US" sz="900">
                <a:solidFill>
                  <a:schemeClr val="accent2"/>
                </a:solidFill>
              </a:rPr>
              <a:pPr eaLnBrk="1" hangingPunct="1"/>
              <a:t>24</a:t>
            </a:fld>
            <a:endParaRPr lang="en-US" sz="900">
              <a:solidFill>
                <a:schemeClr val="accent2"/>
              </a:solidFill>
            </a:endParaRPr>
          </a:p>
        </p:txBody>
      </p:sp>
      <p:grpSp>
        <p:nvGrpSpPr>
          <p:cNvPr id="2" name="Group 1" descr="Three Illustrations --&#10;&#10;(1) Plan view of a masonry wall. &#10;&#10;(2) An elevation of a wall with stack bond, and a section showing that head joints with mortar create a continuous vertical plane. &#10;&#10;(3) An elevation of a wall with running bond, and a section showing that head joints with mortar are interrupted by units in a vertical plane.&#10;&#10;Head joints are weak because the mortar shrinks. In contrast to bed joints, there is no gravity action to maintain the contact."/>
          <p:cNvGrpSpPr/>
          <p:nvPr/>
        </p:nvGrpSpPr>
        <p:grpSpPr>
          <a:xfrm>
            <a:off x="1157288" y="987425"/>
            <a:ext cx="4002087" cy="5332413"/>
            <a:chOff x="1157288" y="987425"/>
            <a:chExt cx="4002087" cy="5332413"/>
          </a:xfrm>
        </p:grpSpPr>
        <p:grpSp>
          <p:nvGrpSpPr>
            <p:cNvPr id="99335" name="Group 6"/>
            <p:cNvGrpSpPr>
              <a:grpSpLocks/>
            </p:cNvGrpSpPr>
            <p:nvPr/>
          </p:nvGrpSpPr>
          <p:grpSpPr bwMode="auto">
            <a:xfrm>
              <a:off x="1157288" y="987425"/>
              <a:ext cx="4002087" cy="5332413"/>
              <a:chOff x="838" y="816"/>
              <a:chExt cx="2836" cy="3359"/>
            </a:xfrm>
          </p:grpSpPr>
          <p:grpSp>
            <p:nvGrpSpPr>
              <p:cNvPr id="99340" name="Group 7"/>
              <p:cNvGrpSpPr>
                <a:grpSpLocks/>
              </p:cNvGrpSpPr>
              <p:nvPr/>
            </p:nvGrpSpPr>
            <p:grpSpPr bwMode="auto">
              <a:xfrm>
                <a:off x="838" y="816"/>
                <a:ext cx="2836" cy="3284"/>
                <a:chOff x="838" y="816"/>
                <a:chExt cx="2836" cy="3284"/>
              </a:xfrm>
            </p:grpSpPr>
            <p:sp>
              <p:nvSpPr>
                <p:cNvPr id="99360" name="Freeform 8"/>
                <p:cNvSpPr>
                  <a:spLocks/>
                </p:cNvSpPr>
                <p:nvPr/>
              </p:nvSpPr>
              <p:spPr bwMode="black">
                <a:xfrm>
                  <a:off x="3444" y="3826"/>
                  <a:ext cx="28" cy="153"/>
                </a:xfrm>
                <a:custGeom>
                  <a:avLst/>
                  <a:gdLst>
                    <a:gd name="T0" fmla="*/ 1 w 56"/>
                    <a:gd name="T1" fmla="*/ 0 h 306"/>
                    <a:gd name="T2" fmla="*/ 0 w 56"/>
                    <a:gd name="T3" fmla="*/ 0 h 306"/>
                    <a:gd name="T4" fmla="*/ 0 w 56"/>
                    <a:gd name="T5" fmla="*/ 1 h 306"/>
                    <a:gd name="T6" fmla="*/ 1 w 56"/>
                    <a:gd name="T7" fmla="*/ 1 h 306"/>
                    <a:gd name="T8" fmla="*/ 1 w 56"/>
                    <a:gd name="T9" fmla="*/ 0 h 306"/>
                    <a:gd name="T10" fmla="*/ 1 w 56"/>
                    <a:gd name="T11" fmla="*/ 0 h 306"/>
                    <a:gd name="T12" fmla="*/ 0 60000 65536"/>
                    <a:gd name="T13" fmla="*/ 0 60000 65536"/>
                    <a:gd name="T14" fmla="*/ 0 60000 65536"/>
                    <a:gd name="T15" fmla="*/ 0 60000 65536"/>
                    <a:gd name="T16" fmla="*/ 0 60000 65536"/>
                    <a:gd name="T17" fmla="*/ 0 60000 65536"/>
                    <a:gd name="T18" fmla="*/ 0 w 56"/>
                    <a:gd name="T19" fmla="*/ 0 h 306"/>
                    <a:gd name="T20" fmla="*/ 56 w 56"/>
                    <a:gd name="T21" fmla="*/ 306 h 306"/>
                  </a:gdLst>
                  <a:ahLst/>
                  <a:cxnLst>
                    <a:cxn ang="T12">
                      <a:pos x="T0" y="T1"/>
                    </a:cxn>
                    <a:cxn ang="T13">
                      <a:pos x="T2" y="T3"/>
                    </a:cxn>
                    <a:cxn ang="T14">
                      <a:pos x="T4" y="T5"/>
                    </a:cxn>
                    <a:cxn ang="T15">
                      <a:pos x="T6" y="T7"/>
                    </a:cxn>
                    <a:cxn ang="T16">
                      <a:pos x="T8" y="T9"/>
                    </a:cxn>
                    <a:cxn ang="T17">
                      <a:pos x="T10" y="T11"/>
                    </a:cxn>
                  </a:cxnLst>
                  <a:rect l="T18" t="T19" r="T20" b="T21"/>
                  <a:pathLst>
                    <a:path w="56" h="306">
                      <a:moveTo>
                        <a:pt x="56" y="0"/>
                      </a:moveTo>
                      <a:lnTo>
                        <a:pt x="0" y="0"/>
                      </a:lnTo>
                      <a:lnTo>
                        <a:pt x="0" y="306"/>
                      </a:lnTo>
                      <a:lnTo>
                        <a:pt x="56" y="306"/>
                      </a:lnTo>
                      <a:lnTo>
                        <a:pt x="56" y="0"/>
                      </a:lnTo>
                      <a:close/>
                    </a:path>
                  </a:pathLst>
                </a:custGeom>
                <a:solidFill>
                  <a:srgbClr val="FFBFFF"/>
                </a:solidFill>
                <a:ln w="9525">
                  <a:solidFill>
                    <a:schemeClr val="tx1"/>
                  </a:solidFill>
                  <a:round/>
                  <a:headEnd/>
                  <a:tailEnd/>
                </a:ln>
              </p:spPr>
              <p:txBody>
                <a:bodyPr/>
                <a:lstStyle/>
                <a:p>
                  <a:endParaRPr lang="en-US"/>
                </a:p>
              </p:txBody>
            </p:sp>
            <p:sp>
              <p:nvSpPr>
                <p:cNvPr id="99361" name="Rectangle 9"/>
                <p:cNvSpPr>
                  <a:spLocks noChangeArrowheads="1"/>
                </p:cNvSpPr>
                <p:nvPr/>
              </p:nvSpPr>
              <p:spPr bwMode="black">
                <a:xfrm>
                  <a:off x="3444" y="3826"/>
                  <a:ext cx="28" cy="153"/>
                </a:xfrm>
                <a:prstGeom prst="rect">
                  <a:avLst/>
                </a:prstGeom>
                <a:noFill/>
                <a:ln w="1588">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9362" name="Freeform 10"/>
                <p:cNvSpPr>
                  <a:spLocks/>
                </p:cNvSpPr>
                <p:nvPr/>
              </p:nvSpPr>
              <p:spPr bwMode="black">
                <a:xfrm>
                  <a:off x="3444" y="3672"/>
                  <a:ext cx="28" cy="154"/>
                </a:xfrm>
                <a:custGeom>
                  <a:avLst/>
                  <a:gdLst>
                    <a:gd name="T0" fmla="*/ 1 w 56"/>
                    <a:gd name="T1" fmla="*/ 0 h 308"/>
                    <a:gd name="T2" fmla="*/ 0 w 56"/>
                    <a:gd name="T3" fmla="*/ 0 h 308"/>
                    <a:gd name="T4" fmla="*/ 0 w 56"/>
                    <a:gd name="T5" fmla="*/ 1 h 308"/>
                    <a:gd name="T6" fmla="*/ 1 w 56"/>
                    <a:gd name="T7" fmla="*/ 1 h 308"/>
                    <a:gd name="T8" fmla="*/ 1 w 56"/>
                    <a:gd name="T9" fmla="*/ 0 h 308"/>
                    <a:gd name="T10" fmla="*/ 1 w 56"/>
                    <a:gd name="T11" fmla="*/ 0 h 308"/>
                    <a:gd name="T12" fmla="*/ 0 60000 65536"/>
                    <a:gd name="T13" fmla="*/ 0 60000 65536"/>
                    <a:gd name="T14" fmla="*/ 0 60000 65536"/>
                    <a:gd name="T15" fmla="*/ 0 60000 65536"/>
                    <a:gd name="T16" fmla="*/ 0 60000 65536"/>
                    <a:gd name="T17" fmla="*/ 0 60000 65536"/>
                    <a:gd name="T18" fmla="*/ 0 w 56"/>
                    <a:gd name="T19" fmla="*/ 0 h 308"/>
                    <a:gd name="T20" fmla="*/ 56 w 56"/>
                    <a:gd name="T21" fmla="*/ 308 h 308"/>
                  </a:gdLst>
                  <a:ahLst/>
                  <a:cxnLst>
                    <a:cxn ang="T12">
                      <a:pos x="T0" y="T1"/>
                    </a:cxn>
                    <a:cxn ang="T13">
                      <a:pos x="T2" y="T3"/>
                    </a:cxn>
                    <a:cxn ang="T14">
                      <a:pos x="T4" y="T5"/>
                    </a:cxn>
                    <a:cxn ang="T15">
                      <a:pos x="T6" y="T7"/>
                    </a:cxn>
                    <a:cxn ang="T16">
                      <a:pos x="T8" y="T9"/>
                    </a:cxn>
                    <a:cxn ang="T17">
                      <a:pos x="T10" y="T11"/>
                    </a:cxn>
                  </a:cxnLst>
                  <a:rect l="T18" t="T19" r="T20" b="T21"/>
                  <a:pathLst>
                    <a:path w="56" h="308">
                      <a:moveTo>
                        <a:pt x="56" y="0"/>
                      </a:moveTo>
                      <a:lnTo>
                        <a:pt x="0" y="0"/>
                      </a:lnTo>
                      <a:lnTo>
                        <a:pt x="0" y="308"/>
                      </a:lnTo>
                      <a:lnTo>
                        <a:pt x="56" y="308"/>
                      </a:lnTo>
                      <a:lnTo>
                        <a:pt x="56" y="0"/>
                      </a:lnTo>
                      <a:close/>
                    </a:path>
                  </a:pathLst>
                </a:custGeom>
                <a:solidFill>
                  <a:srgbClr val="FFFFBF"/>
                </a:solidFill>
                <a:ln w="9525">
                  <a:solidFill>
                    <a:schemeClr val="tx1"/>
                  </a:solidFill>
                  <a:round/>
                  <a:headEnd/>
                  <a:tailEnd/>
                </a:ln>
              </p:spPr>
              <p:txBody>
                <a:bodyPr/>
                <a:lstStyle/>
                <a:p>
                  <a:endParaRPr lang="en-US"/>
                </a:p>
              </p:txBody>
            </p:sp>
            <p:sp>
              <p:nvSpPr>
                <p:cNvPr id="99363" name="Rectangle 11"/>
                <p:cNvSpPr>
                  <a:spLocks noChangeArrowheads="1"/>
                </p:cNvSpPr>
                <p:nvPr/>
              </p:nvSpPr>
              <p:spPr bwMode="black">
                <a:xfrm>
                  <a:off x="3444" y="3672"/>
                  <a:ext cx="28" cy="154"/>
                </a:xfrm>
                <a:prstGeom prst="rect">
                  <a:avLst/>
                </a:prstGeom>
                <a:solidFill>
                  <a:schemeClr val="tx1"/>
                </a:solidFill>
                <a:ln w="1588">
                  <a:solidFill>
                    <a:schemeClr val="tx1"/>
                  </a:solidFill>
                  <a:miter lim="800000"/>
                  <a:headEnd/>
                  <a:tailEnd/>
                </a:ln>
              </p:spPr>
              <p:txBody>
                <a:bodyPr/>
                <a:lstStyle/>
                <a:p>
                  <a:endParaRPr lang="en-US"/>
                </a:p>
              </p:txBody>
            </p:sp>
            <p:sp>
              <p:nvSpPr>
                <p:cNvPr id="99364" name="Freeform 12"/>
                <p:cNvSpPr>
                  <a:spLocks/>
                </p:cNvSpPr>
                <p:nvPr/>
              </p:nvSpPr>
              <p:spPr bwMode="black">
                <a:xfrm>
                  <a:off x="3444" y="3519"/>
                  <a:ext cx="28" cy="153"/>
                </a:xfrm>
                <a:custGeom>
                  <a:avLst/>
                  <a:gdLst>
                    <a:gd name="T0" fmla="*/ 1 w 56"/>
                    <a:gd name="T1" fmla="*/ 0 h 306"/>
                    <a:gd name="T2" fmla="*/ 0 w 56"/>
                    <a:gd name="T3" fmla="*/ 0 h 306"/>
                    <a:gd name="T4" fmla="*/ 0 w 56"/>
                    <a:gd name="T5" fmla="*/ 1 h 306"/>
                    <a:gd name="T6" fmla="*/ 1 w 56"/>
                    <a:gd name="T7" fmla="*/ 1 h 306"/>
                    <a:gd name="T8" fmla="*/ 1 w 56"/>
                    <a:gd name="T9" fmla="*/ 0 h 306"/>
                    <a:gd name="T10" fmla="*/ 1 w 56"/>
                    <a:gd name="T11" fmla="*/ 0 h 306"/>
                    <a:gd name="T12" fmla="*/ 0 60000 65536"/>
                    <a:gd name="T13" fmla="*/ 0 60000 65536"/>
                    <a:gd name="T14" fmla="*/ 0 60000 65536"/>
                    <a:gd name="T15" fmla="*/ 0 60000 65536"/>
                    <a:gd name="T16" fmla="*/ 0 60000 65536"/>
                    <a:gd name="T17" fmla="*/ 0 60000 65536"/>
                    <a:gd name="T18" fmla="*/ 0 w 56"/>
                    <a:gd name="T19" fmla="*/ 0 h 306"/>
                    <a:gd name="T20" fmla="*/ 56 w 56"/>
                    <a:gd name="T21" fmla="*/ 306 h 306"/>
                  </a:gdLst>
                  <a:ahLst/>
                  <a:cxnLst>
                    <a:cxn ang="T12">
                      <a:pos x="T0" y="T1"/>
                    </a:cxn>
                    <a:cxn ang="T13">
                      <a:pos x="T2" y="T3"/>
                    </a:cxn>
                    <a:cxn ang="T14">
                      <a:pos x="T4" y="T5"/>
                    </a:cxn>
                    <a:cxn ang="T15">
                      <a:pos x="T6" y="T7"/>
                    </a:cxn>
                    <a:cxn ang="T16">
                      <a:pos x="T8" y="T9"/>
                    </a:cxn>
                    <a:cxn ang="T17">
                      <a:pos x="T10" y="T11"/>
                    </a:cxn>
                  </a:cxnLst>
                  <a:rect l="T18" t="T19" r="T20" b="T21"/>
                  <a:pathLst>
                    <a:path w="56" h="306">
                      <a:moveTo>
                        <a:pt x="56" y="0"/>
                      </a:moveTo>
                      <a:lnTo>
                        <a:pt x="0" y="0"/>
                      </a:lnTo>
                      <a:lnTo>
                        <a:pt x="0" y="306"/>
                      </a:lnTo>
                      <a:lnTo>
                        <a:pt x="56" y="306"/>
                      </a:lnTo>
                      <a:lnTo>
                        <a:pt x="56" y="0"/>
                      </a:lnTo>
                      <a:close/>
                    </a:path>
                  </a:pathLst>
                </a:custGeom>
                <a:solidFill>
                  <a:srgbClr val="FFBFFF"/>
                </a:solidFill>
                <a:ln w="9525">
                  <a:solidFill>
                    <a:schemeClr val="tx1"/>
                  </a:solidFill>
                  <a:round/>
                  <a:headEnd/>
                  <a:tailEnd/>
                </a:ln>
              </p:spPr>
              <p:txBody>
                <a:bodyPr/>
                <a:lstStyle/>
                <a:p>
                  <a:endParaRPr lang="en-US"/>
                </a:p>
              </p:txBody>
            </p:sp>
            <p:sp>
              <p:nvSpPr>
                <p:cNvPr id="99365" name="Rectangle 13"/>
                <p:cNvSpPr>
                  <a:spLocks noChangeArrowheads="1"/>
                </p:cNvSpPr>
                <p:nvPr/>
              </p:nvSpPr>
              <p:spPr bwMode="black">
                <a:xfrm>
                  <a:off x="3444" y="3519"/>
                  <a:ext cx="28" cy="153"/>
                </a:xfrm>
                <a:prstGeom prst="rect">
                  <a:avLst/>
                </a:prstGeom>
                <a:noFill/>
                <a:ln w="1588">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9366" name="Freeform 14"/>
                <p:cNvSpPr>
                  <a:spLocks/>
                </p:cNvSpPr>
                <p:nvPr/>
              </p:nvSpPr>
              <p:spPr bwMode="black">
                <a:xfrm>
                  <a:off x="3444" y="3366"/>
                  <a:ext cx="28" cy="153"/>
                </a:xfrm>
                <a:custGeom>
                  <a:avLst/>
                  <a:gdLst>
                    <a:gd name="T0" fmla="*/ 1 w 56"/>
                    <a:gd name="T1" fmla="*/ 0 h 306"/>
                    <a:gd name="T2" fmla="*/ 0 w 56"/>
                    <a:gd name="T3" fmla="*/ 0 h 306"/>
                    <a:gd name="T4" fmla="*/ 0 w 56"/>
                    <a:gd name="T5" fmla="*/ 1 h 306"/>
                    <a:gd name="T6" fmla="*/ 1 w 56"/>
                    <a:gd name="T7" fmla="*/ 1 h 306"/>
                    <a:gd name="T8" fmla="*/ 1 w 56"/>
                    <a:gd name="T9" fmla="*/ 0 h 306"/>
                    <a:gd name="T10" fmla="*/ 1 w 56"/>
                    <a:gd name="T11" fmla="*/ 0 h 306"/>
                    <a:gd name="T12" fmla="*/ 0 60000 65536"/>
                    <a:gd name="T13" fmla="*/ 0 60000 65536"/>
                    <a:gd name="T14" fmla="*/ 0 60000 65536"/>
                    <a:gd name="T15" fmla="*/ 0 60000 65536"/>
                    <a:gd name="T16" fmla="*/ 0 60000 65536"/>
                    <a:gd name="T17" fmla="*/ 0 60000 65536"/>
                    <a:gd name="T18" fmla="*/ 0 w 56"/>
                    <a:gd name="T19" fmla="*/ 0 h 306"/>
                    <a:gd name="T20" fmla="*/ 56 w 56"/>
                    <a:gd name="T21" fmla="*/ 306 h 306"/>
                  </a:gdLst>
                  <a:ahLst/>
                  <a:cxnLst>
                    <a:cxn ang="T12">
                      <a:pos x="T0" y="T1"/>
                    </a:cxn>
                    <a:cxn ang="T13">
                      <a:pos x="T2" y="T3"/>
                    </a:cxn>
                    <a:cxn ang="T14">
                      <a:pos x="T4" y="T5"/>
                    </a:cxn>
                    <a:cxn ang="T15">
                      <a:pos x="T6" y="T7"/>
                    </a:cxn>
                    <a:cxn ang="T16">
                      <a:pos x="T8" y="T9"/>
                    </a:cxn>
                    <a:cxn ang="T17">
                      <a:pos x="T10" y="T11"/>
                    </a:cxn>
                  </a:cxnLst>
                  <a:rect l="T18" t="T19" r="T20" b="T21"/>
                  <a:pathLst>
                    <a:path w="56" h="306">
                      <a:moveTo>
                        <a:pt x="56" y="0"/>
                      </a:moveTo>
                      <a:lnTo>
                        <a:pt x="0" y="0"/>
                      </a:lnTo>
                      <a:lnTo>
                        <a:pt x="0" y="306"/>
                      </a:lnTo>
                      <a:lnTo>
                        <a:pt x="56" y="306"/>
                      </a:lnTo>
                      <a:lnTo>
                        <a:pt x="56" y="0"/>
                      </a:lnTo>
                      <a:close/>
                    </a:path>
                  </a:pathLst>
                </a:custGeom>
                <a:solidFill>
                  <a:srgbClr val="FFFFBF"/>
                </a:solidFill>
                <a:ln w="9525">
                  <a:solidFill>
                    <a:schemeClr val="tx1"/>
                  </a:solidFill>
                  <a:round/>
                  <a:headEnd/>
                  <a:tailEnd/>
                </a:ln>
              </p:spPr>
              <p:txBody>
                <a:bodyPr/>
                <a:lstStyle/>
                <a:p>
                  <a:endParaRPr lang="en-US"/>
                </a:p>
              </p:txBody>
            </p:sp>
            <p:sp>
              <p:nvSpPr>
                <p:cNvPr id="99367" name="Rectangle 15"/>
                <p:cNvSpPr>
                  <a:spLocks noChangeArrowheads="1"/>
                </p:cNvSpPr>
                <p:nvPr/>
              </p:nvSpPr>
              <p:spPr bwMode="black">
                <a:xfrm>
                  <a:off x="3444" y="3366"/>
                  <a:ext cx="28" cy="153"/>
                </a:xfrm>
                <a:prstGeom prst="rect">
                  <a:avLst/>
                </a:prstGeom>
                <a:solidFill>
                  <a:schemeClr val="tx1"/>
                </a:solidFill>
                <a:ln w="1588">
                  <a:solidFill>
                    <a:schemeClr val="tx1"/>
                  </a:solidFill>
                  <a:miter lim="800000"/>
                  <a:headEnd/>
                  <a:tailEnd/>
                </a:ln>
              </p:spPr>
              <p:txBody>
                <a:bodyPr/>
                <a:lstStyle/>
                <a:p>
                  <a:endParaRPr lang="en-US"/>
                </a:p>
              </p:txBody>
            </p:sp>
            <p:sp>
              <p:nvSpPr>
                <p:cNvPr id="99368" name="Freeform 16"/>
                <p:cNvSpPr>
                  <a:spLocks/>
                </p:cNvSpPr>
                <p:nvPr/>
              </p:nvSpPr>
              <p:spPr bwMode="black">
                <a:xfrm>
                  <a:off x="3444" y="3212"/>
                  <a:ext cx="28" cy="154"/>
                </a:xfrm>
                <a:custGeom>
                  <a:avLst/>
                  <a:gdLst>
                    <a:gd name="T0" fmla="*/ 1 w 56"/>
                    <a:gd name="T1" fmla="*/ 0 h 308"/>
                    <a:gd name="T2" fmla="*/ 0 w 56"/>
                    <a:gd name="T3" fmla="*/ 0 h 308"/>
                    <a:gd name="T4" fmla="*/ 0 w 56"/>
                    <a:gd name="T5" fmla="*/ 1 h 308"/>
                    <a:gd name="T6" fmla="*/ 1 w 56"/>
                    <a:gd name="T7" fmla="*/ 1 h 308"/>
                    <a:gd name="T8" fmla="*/ 1 w 56"/>
                    <a:gd name="T9" fmla="*/ 0 h 308"/>
                    <a:gd name="T10" fmla="*/ 1 w 56"/>
                    <a:gd name="T11" fmla="*/ 0 h 308"/>
                    <a:gd name="T12" fmla="*/ 0 60000 65536"/>
                    <a:gd name="T13" fmla="*/ 0 60000 65536"/>
                    <a:gd name="T14" fmla="*/ 0 60000 65536"/>
                    <a:gd name="T15" fmla="*/ 0 60000 65536"/>
                    <a:gd name="T16" fmla="*/ 0 60000 65536"/>
                    <a:gd name="T17" fmla="*/ 0 60000 65536"/>
                    <a:gd name="T18" fmla="*/ 0 w 56"/>
                    <a:gd name="T19" fmla="*/ 0 h 308"/>
                    <a:gd name="T20" fmla="*/ 56 w 56"/>
                    <a:gd name="T21" fmla="*/ 308 h 308"/>
                  </a:gdLst>
                  <a:ahLst/>
                  <a:cxnLst>
                    <a:cxn ang="T12">
                      <a:pos x="T0" y="T1"/>
                    </a:cxn>
                    <a:cxn ang="T13">
                      <a:pos x="T2" y="T3"/>
                    </a:cxn>
                    <a:cxn ang="T14">
                      <a:pos x="T4" y="T5"/>
                    </a:cxn>
                    <a:cxn ang="T15">
                      <a:pos x="T6" y="T7"/>
                    </a:cxn>
                    <a:cxn ang="T16">
                      <a:pos x="T8" y="T9"/>
                    </a:cxn>
                    <a:cxn ang="T17">
                      <a:pos x="T10" y="T11"/>
                    </a:cxn>
                  </a:cxnLst>
                  <a:rect l="T18" t="T19" r="T20" b="T21"/>
                  <a:pathLst>
                    <a:path w="56" h="308">
                      <a:moveTo>
                        <a:pt x="56" y="0"/>
                      </a:moveTo>
                      <a:lnTo>
                        <a:pt x="0" y="0"/>
                      </a:lnTo>
                      <a:lnTo>
                        <a:pt x="0" y="308"/>
                      </a:lnTo>
                      <a:lnTo>
                        <a:pt x="56" y="308"/>
                      </a:lnTo>
                      <a:lnTo>
                        <a:pt x="56" y="0"/>
                      </a:lnTo>
                      <a:close/>
                    </a:path>
                  </a:pathLst>
                </a:custGeom>
                <a:solidFill>
                  <a:srgbClr val="FFBFFF"/>
                </a:solidFill>
                <a:ln w="9525">
                  <a:solidFill>
                    <a:schemeClr val="tx1"/>
                  </a:solidFill>
                  <a:round/>
                  <a:headEnd/>
                  <a:tailEnd/>
                </a:ln>
              </p:spPr>
              <p:txBody>
                <a:bodyPr/>
                <a:lstStyle/>
                <a:p>
                  <a:endParaRPr lang="en-US"/>
                </a:p>
              </p:txBody>
            </p:sp>
            <p:sp>
              <p:nvSpPr>
                <p:cNvPr id="99369" name="Rectangle 17"/>
                <p:cNvSpPr>
                  <a:spLocks noChangeArrowheads="1"/>
                </p:cNvSpPr>
                <p:nvPr/>
              </p:nvSpPr>
              <p:spPr bwMode="black">
                <a:xfrm>
                  <a:off x="3444" y="3212"/>
                  <a:ext cx="28" cy="154"/>
                </a:xfrm>
                <a:prstGeom prst="rect">
                  <a:avLst/>
                </a:prstGeom>
                <a:noFill/>
                <a:ln w="1588">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9370" name="Freeform 18"/>
                <p:cNvSpPr>
                  <a:spLocks/>
                </p:cNvSpPr>
                <p:nvPr/>
              </p:nvSpPr>
              <p:spPr bwMode="black">
                <a:xfrm>
                  <a:off x="3444" y="3059"/>
                  <a:ext cx="28" cy="153"/>
                </a:xfrm>
                <a:custGeom>
                  <a:avLst/>
                  <a:gdLst>
                    <a:gd name="T0" fmla="*/ 1 w 56"/>
                    <a:gd name="T1" fmla="*/ 0 h 306"/>
                    <a:gd name="T2" fmla="*/ 0 w 56"/>
                    <a:gd name="T3" fmla="*/ 0 h 306"/>
                    <a:gd name="T4" fmla="*/ 0 w 56"/>
                    <a:gd name="T5" fmla="*/ 1 h 306"/>
                    <a:gd name="T6" fmla="*/ 1 w 56"/>
                    <a:gd name="T7" fmla="*/ 1 h 306"/>
                    <a:gd name="T8" fmla="*/ 1 w 56"/>
                    <a:gd name="T9" fmla="*/ 0 h 306"/>
                    <a:gd name="T10" fmla="*/ 1 w 56"/>
                    <a:gd name="T11" fmla="*/ 0 h 306"/>
                    <a:gd name="T12" fmla="*/ 0 60000 65536"/>
                    <a:gd name="T13" fmla="*/ 0 60000 65536"/>
                    <a:gd name="T14" fmla="*/ 0 60000 65536"/>
                    <a:gd name="T15" fmla="*/ 0 60000 65536"/>
                    <a:gd name="T16" fmla="*/ 0 60000 65536"/>
                    <a:gd name="T17" fmla="*/ 0 60000 65536"/>
                    <a:gd name="T18" fmla="*/ 0 w 56"/>
                    <a:gd name="T19" fmla="*/ 0 h 306"/>
                    <a:gd name="T20" fmla="*/ 56 w 56"/>
                    <a:gd name="T21" fmla="*/ 306 h 306"/>
                  </a:gdLst>
                  <a:ahLst/>
                  <a:cxnLst>
                    <a:cxn ang="T12">
                      <a:pos x="T0" y="T1"/>
                    </a:cxn>
                    <a:cxn ang="T13">
                      <a:pos x="T2" y="T3"/>
                    </a:cxn>
                    <a:cxn ang="T14">
                      <a:pos x="T4" y="T5"/>
                    </a:cxn>
                    <a:cxn ang="T15">
                      <a:pos x="T6" y="T7"/>
                    </a:cxn>
                    <a:cxn ang="T16">
                      <a:pos x="T8" y="T9"/>
                    </a:cxn>
                    <a:cxn ang="T17">
                      <a:pos x="T10" y="T11"/>
                    </a:cxn>
                  </a:cxnLst>
                  <a:rect l="T18" t="T19" r="T20" b="T21"/>
                  <a:pathLst>
                    <a:path w="56" h="306">
                      <a:moveTo>
                        <a:pt x="56" y="0"/>
                      </a:moveTo>
                      <a:lnTo>
                        <a:pt x="0" y="0"/>
                      </a:lnTo>
                      <a:lnTo>
                        <a:pt x="0" y="306"/>
                      </a:lnTo>
                      <a:lnTo>
                        <a:pt x="56" y="306"/>
                      </a:lnTo>
                      <a:lnTo>
                        <a:pt x="56" y="0"/>
                      </a:lnTo>
                      <a:close/>
                    </a:path>
                  </a:pathLst>
                </a:custGeom>
                <a:solidFill>
                  <a:srgbClr val="FFFFBF"/>
                </a:solidFill>
                <a:ln w="9525">
                  <a:solidFill>
                    <a:schemeClr val="tx1"/>
                  </a:solidFill>
                  <a:round/>
                  <a:headEnd/>
                  <a:tailEnd/>
                </a:ln>
              </p:spPr>
              <p:txBody>
                <a:bodyPr/>
                <a:lstStyle/>
                <a:p>
                  <a:endParaRPr lang="en-US"/>
                </a:p>
              </p:txBody>
            </p:sp>
            <p:sp>
              <p:nvSpPr>
                <p:cNvPr id="99371" name="Rectangle 19"/>
                <p:cNvSpPr>
                  <a:spLocks noChangeArrowheads="1"/>
                </p:cNvSpPr>
                <p:nvPr/>
              </p:nvSpPr>
              <p:spPr bwMode="black">
                <a:xfrm>
                  <a:off x="3444" y="3059"/>
                  <a:ext cx="28" cy="153"/>
                </a:xfrm>
                <a:prstGeom prst="rect">
                  <a:avLst/>
                </a:prstGeom>
                <a:solidFill>
                  <a:schemeClr val="tx1"/>
                </a:solidFill>
                <a:ln w="1588">
                  <a:solidFill>
                    <a:schemeClr val="tx1"/>
                  </a:solidFill>
                  <a:miter lim="800000"/>
                  <a:headEnd/>
                  <a:tailEnd/>
                </a:ln>
              </p:spPr>
              <p:txBody>
                <a:bodyPr/>
                <a:lstStyle/>
                <a:p>
                  <a:endParaRPr lang="en-US"/>
                </a:p>
              </p:txBody>
            </p:sp>
            <p:sp>
              <p:nvSpPr>
                <p:cNvPr id="99372" name="Freeform 20"/>
                <p:cNvSpPr>
                  <a:spLocks/>
                </p:cNvSpPr>
                <p:nvPr/>
              </p:nvSpPr>
              <p:spPr bwMode="black">
                <a:xfrm>
                  <a:off x="3569" y="3826"/>
                  <a:ext cx="29" cy="153"/>
                </a:xfrm>
                <a:custGeom>
                  <a:avLst/>
                  <a:gdLst>
                    <a:gd name="T0" fmla="*/ 1 w 58"/>
                    <a:gd name="T1" fmla="*/ 0 h 306"/>
                    <a:gd name="T2" fmla="*/ 0 w 58"/>
                    <a:gd name="T3" fmla="*/ 0 h 306"/>
                    <a:gd name="T4" fmla="*/ 0 w 58"/>
                    <a:gd name="T5" fmla="*/ 1 h 306"/>
                    <a:gd name="T6" fmla="*/ 1 w 58"/>
                    <a:gd name="T7" fmla="*/ 1 h 306"/>
                    <a:gd name="T8" fmla="*/ 1 w 58"/>
                    <a:gd name="T9" fmla="*/ 0 h 306"/>
                    <a:gd name="T10" fmla="*/ 1 w 58"/>
                    <a:gd name="T11" fmla="*/ 0 h 306"/>
                    <a:gd name="T12" fmla="*/ 0 60000 65536"/>
                    <a:gd name="T13" fmla="*/ 0 60000 65536"/>
                    <a:gd name="T14" fmla="*/ 0 60000 65536"/>
                    <a:gd name="T15" fmla="*/ 0 60000 65536"/>
                    <a:gd name="T16" fmla="*/ 0 60000 65536"/>
                    <a:gd name="T17" fmla="*/ 0 60000 65536"/>
                    <a:gd name="T18" fmla="*/ 0 w 58"/>
                    <a:gd name="T19" fmla="*/ 0 h 306"/>
                    <a:gd name="T20" fmla="*/ 58 w 58"/>
                    <a:gd name="T21" fmla="*/ 306 h 306"/>
                  </a:gdLst>
                  <a:ahLst/>
                  <a:cxnLst>
                    <a:cxn ang="T12">
                      <a:pos x="T0" y="T1"/>
                    </a:cxn>
                    <a:cxn ang="T13">
                      <a:pos x="T2" y="T3"/>
                    </a:cxn>
                    <a:cxn ang="T14">
                      <a:pos x="T4" y="T5"/>
                    </a:cxn>
                    <a:cxn ang="T15">
                      <a:pos x="T6" y="T7"/>
                    </a:cxn>
                    <a:cxn ang="T16">
                      <a:pos x="T8" y="T9"/>
                    </a:cxn>
                    <a:cxn ang="T17">
                      <a:pos x="T10" y="T11"/>
                    </a:cxn>
                  </a:cxnLst>
                  <a:rect l="T18" t="T19" r="T20" b="T21"/>
                  <a:pathLst>
                    <a:path w="58" h="306">
                      <a:moveTo>
                        <a:pt x="58" y="0"/>
                      </a:moveTo>
                      <a:lnTo>
                        <a:pt x="0" y="0"/>
                      </a:lnTo>
                      <a:lnTo>
                        <a:pt x="0" y="306"/>
                      </a:lnTo>
                      <a:lnTo>
                        <a:pt x="58" y="306"/>
                      </a:lnTo>
                      <a:lnTo>
                        <a:pt x="58" y="0"/>
                      </a:lnTo>
                      <a:close/>
                    </a:path>
                  </a:pathLst>
                </a:custGeom>
                <a:solidFill>
                  <a:srgbClr val="FFBFFF"/>
                </a:solidFill>
                <a:ln w="9525">
                  <a:solidFill>
                    <a:schemeClr val="tx1"/>
                  </a:solidFill>
                  <a:round/>
                  <a:headEnd/>
                  <a:tailEnd/>
                </a:ln>
              </p:spPr>
              <p:txBody>
                <a:bodyPr/>
                <a:lstStyle/>
                <a:p>
                  <a:endParaRPr lang="en-US"/>
                </a:p>
              </p:txBody>
            </p:sp>
            <p:sp>
              <p:nvSpPr>
                <p:cNvPr id="99373" name="Rectangle 21"/>
                <p:cNvSpPr>
                  <a:spLocks noChangeArrowheads="1"/>
                </p:cNvSpPr>
                <p:nvPr/>
              </p:nvSpPr>
              <p:spPr bwMode="black">
                <a:xfrm>
                  <a:off x="3569" y="3826"/>
                  <a:ext cx="29" cy="153"/>
                </a:xfrm>
                <a:prstGeom prst="rect">
                  <a:avLst/>
                </a:prstGeom>
                <a:noFill/>
                <a:ln w="1588">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9374" name="Freeform 22"/>
                <p:cNvSpPr>
                  <a:spLocks/>
                </p:cNvSpPr>
                <p:nvPr/>
              </p:nvSpPr>
              <p:spPr bwMode="black">
                <a:xfrm>
                  <a:off x="3569" y="3672"/>
                  <a:ext cx="29" cy="154"/>
                </a:xfrm>
                <a:custGeom>
                  <a:avLst/>
                  <a:gdLst>
                    <a:gd name="T0" fmla="*/ 1 w 58"/>
                    <a:gd name="T1" fmla="*/ 0 h 308"/>
                    <a:gd name="T2" fmla="*/ 0 w 58"/>
                    <a:gd name="T3" fmla="*/ 0 h 308"/>
                    <a:gd name="T4" fmla="*/ 0 w 58"/>
                    <a:gd name="T5" fmla="*/ 1 h 308"/>
                    <a:gd name="T6" fmla="*/ 1 w 58"/>
                    <a:gd name="T7" fmla="*/ 1 h 308"/>
                    <a:gd name="T8" fmla="*/ 1 w 58"/>
                    <a:gd name="T9" fmla="*/ 0 h 308"/>
                    <a:gd name="T10" fmla="*/ 1 w 58"/>
                    <a:gd name="T11" fmla="*/ 0 h 308"/>
                    <a:gd name="T12" fmla="*/ 0 60000 65536"/>
                    <a:gd name="T13" fmla="*/ 0 60000 65536"/>
                    <a:gd name="T14" fmla="*/ 0 60000 65536"/>
                    <a:gd name="T15" fmla="*/ 0 60000 65536"/>
                    <a:gd name="T16" fmla="*/ 0 60000 65536"/>
                    <a:gd name="T17" fmla="*/ 0 60000 65536"/>
                    <a:gd name="T18" fmla="*/ 0 w 58"/>
                    <a:gd name="T19" fmla="*/ 0 h 308"/>
                    <a:gd name="T20" fmla="*/ 58 w 58"/>
                    <a:gd name="T21" fmla="*/ 308 h 308"/>
                  </a:gdLst>
                  <a:ahLst/>
                  <a:cxnLst>
                    <a:cxn ang="T12">
                      <a:pos x="T0" y="T1"/>
                    </a:cxn>
                    <a:cxn ang="T13">
                      <a:pos x="T2" y="T3"/>
                    </a:cxn>
                    <a:cxn ang="T14">
                      <a:pos x="T4" y="T5"/>
                    </a:cxn>
                    <a:cxn ang="T15">
                      <a:pos x="T6" y="T7"/>
                    </a:cxn>
                    <a:cxn ang="T16">
                      <a:pos x="T8" y="T9"/>
                    </a:cxn>
                    <a:cxn ang="T17">
                      <a:pos x="T10" y="T11"/>
                    </a:cxn>
                  </a:cxnLst>
                  <a:rect l="T18" t="T19" r="T20" b="T21"/>
                  <a:pathLst>
                    <a:path w="58" h="308">
                      <a:moveTo>
                        <a:pt x="58" y="0"/>
                      </a:moveTo>
                      <a:lnTo>
                        <a:pt x="0" y="0"/>
                      </a:lnTo>
                      <a:lnTo>
                        <a:pt x="0" y="308"/>
                      </a:lnTo>
                      <a:lnTo>
                        <a:pt x="58" y="308"/>
                      </a:lnTo>
                      <a:lnTo>
                        <a:pt x="58" y="0"/>
                      </a:lnTo>
                      <a:close/>
                    </a:path>
                  </a:pathLst>
                </a:custGeom>
                <a:solidFill>
                  <a:srgbClr val="FFFFBF"/>
                </a:solidFill>
                <a:ln w="9525">
                  <a:solidFill>
                    <a:schemeClr val="tx1"/>
                  </a:solidFill>
                  <a:round/>
                  <a:headEnd/>
                  <a:tailEnd/>
                </a:ln>
              </p:spPr>
              <p:txBody>
                <a:bodyPr/>
                <a:lstStyle/>
                <a:p>
                  <a:endParaRPr lang="en-US"/>
                </a:p>
              </p:txBody>
            </p:sp>
            <p:sp>
              <p:nvSpPr>
                <p:cNvPr id="99375" name="Rectangle 23"/>
                <p:cNvSpPr>
                  <a:spLocks noChangeArrowheads="1"/>
                </p:cNvSpPr>
                <p:nvPr/>
              </p:nvSpPr>
              <p:spPr bwMode="black">
                <a:xfrm>
                  <a:off x="3569" y="3672"/>
                  <a:ext cx="29" cy="154"/>
                </a:xfrm>
                <a:prstGeom prst="rect">
                  <a:avLst/>
                </a:prstGeom>
                <a:solidFill>
                  <a:schemeClr val="tx1"/>
                </a:solidFill>
                <a:ln w="1588">
                  <a:solidFill>
                    <a:schemeClr val="tx1"/>
                  </a:solidFill>
                  <a:miter lim="800000"/>
                  <a:headEnd/>
                  <a:tailEnd/>
                </a:ln>
              </p:spPr>
              <p:txBody>
                <a:bodyPr/>
                <a:lstStyle/>
                <a:p>
                  <a:endParaRPr lang="en-US"/>
                </a:p>
              </p:txBody>
            </p:sp>
            <p:sp>
              <p:nvSpPr>
                <p:cNvPr id="99376" name="Freeform 24"/>
                <p:cNvSpPr>
                  <a:spLocks/>
                </p:cNvSpPr>
                <p:nvPr/>
              </p:nvSpPr>
              <p:spPr bwMode="black">
                <a:xfrm>
                  <a:off x="3569" y="3519"/>
                  <a:ext cx="29" cy="153"/>
                </a:xfrm>
                <a:custGeom>
                  <a:avLst/>
                  <a:gdLst>
                    <a:gd name="T0" fmla="*/ 1 w 58"/>
                    <a:gd name="T1" fmla="*/ 0 h 306"/>
                    <a:gd name="T2" fmla="*/ 0 w 58"/>
                    <a:gd name="T3" fmla="*/ 0 h 306"/>
                    <a:gd name="T4" fmla="*/ 0 w 58"/>
                    <a:gd name="T5" fmla="*/ 1 h 306"/>
                    <a:gd name="T6" fmla="*/ 1 w 58"/>
                    <a:gd name="T7" fmla="*/ 1 h 306"/>
                    <a:gd name="T8" fmla="*/ 1 w 58"/>
                    <a:gd name="T9" fmla="*/ 0 h 306"/>
                    <a:gd name="T10" fmla="*/ 1 w 58"/>
                    <a:gd name="T11" fmla="*/ 0 h 306"/>
                    <a:gd name="T12" fmla="*/ 0 60000 65536"/>
                    <a:gd name="T13" fmla="*/ 0 60000 65536"/>
                    <a:gd name="T14" fmla="*/ 0 60000 65536"/>
                    <a:gd name="T15" fmla="*/ 0 60000 65536"/>
                    <a:gd name="T16" fmla="*/ 0 60000 65536"/>
                    <a:gd name="T17" fmla="*/ 0 60000 65536"/>
                    <a:gd name="T18" fmla="*/ 0 w 58"/>
                    <a:gd name="T19" fmla="*/ 0 h 306"/>
                    <a:gd name="T20" fmla="*/ 58 w 58"/>
                    <a:gd name="T21" fmla="*/ 306 h 306"/>
                  </a:gdLst>
                  <a:ahLst/>
                  <a:cxnLst>
                    <a:cxn ang="T12">
                      <a:pos x="T0" y="T1"/>
                    </a:cxn>
                    <a:cxn ang="T13">
                      <a:pos x="T2" y="T3"/>
                    </a:cxn>
                    <a:cxn ang="T14">
                      <a:pos x="T4" y="T5"/>
                    </a:cxn>
                    <a:cxn ang="T15">
                      <a:pos x="T6" y="T7"/>
                    </a:cxn>
                    <a:cxn ang="T16">
                      <a:pos x="T8" y="T9"/>
                    </a:cxn>
                    <a:cxn ang="T17">
                      <a:pos x="T10" y="T11"/>
                    </a:cxn>
                  </a:cxnLst>
                  <a:rect l="T18" t="T19" r="T20" b="T21"/>
                  <a:pathLst>
                    <a:path w="58" h="306">
                      <a:moveTo>
                        <a:pt x="58" y="0"/>
                      </a:moveTo>
                      <a:lnTo>
                        <a:pt x="0" y="0"/>
                      </a:lnTo>
                      <a:lnTo>
                        <a:pt x="0" y="306"/>
                      </a:lnTo>
                      <a:lnTo>
                        <a:pt x="58" y="306"/>
                      </a:lnTo>
                      <a:lnTo>
                        <a:pt x="58" y="0"/>
                      </a:lnTo>
                      <a:close/>
                    </a:path>
                  </a:pathLst>
                </a:custGeom>
                <a:solidFill>
                  <a:srgbClr val="FFBFFF"/>
                </a:solidFill>
                <a:ln w="9525">
                  <a:solidFill>
                    <a:schemeClr val="tx1"/>
                  </a:solidFill>
                  <a:round/>
                  <a:headEnd/>
                  <a:tailEnd/>
                </a:ln>
              </p:spPr>
              <p:txBody>
                <a:bodyPr/>
                <a:lstStyle/>
                <a:p>
                  <a:endParaRPr lang="en-US"/>
                </a:p>
              </p:txBody>
            </p:sp>
            <p:sp>
              <p:nvSpPr>
                <p:cNvPr id="99377" name="Rectangle 25"/>
                <p:cNvSpPr>
                  <a:spLocks noChangeArrowheads="1"/>
                </p:cNvSpPr>
                <p:nvPr/>
              </p:nvSpPr>
              <p:spPr bwMode="black">
                <a:xfrm>
                  <a:off x="3569" y="3519"/>
                  <a:ext cx="29" cy="153"/>
                </a:xfrm>
                <a:prstGeom prst="rect">
                  <a:avLst/>
                </a:prstGeom>
                <a:noFill/>
                <a:ln w="1588">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9378" name="Freeform 26"/>
                <p:cNvSpPr>
                  <a:spLocks/>
                </p:cNvSpPr>
                <p:nvPr/>
              </p:nvSpPr>
              <p:spPr bwMode="black">
                <a:xfrm>
                  <a:off x="3569" y="3366"/>
                  <a:ext cx="29" cy="153"/>
                </a:xfrm>
                <a:custGeom>
                  <a:avLst/>
                  <a:gdLst>
                    <a:gd name="T0" fmla="*/ 1 w 58"/>
                    <a:gd name="T1" fmla="*/ 0 h 306"/>
                    <a:gd name="T2" fmla="*/ 0 w 58"/>
                    <a:gd name="T3" fmla="*/ 0 h 306"/>
                    <a:gd name="T4" fmla="*/ 0 w 58"/>
                    <a:gd name="T5" fmla="*/ 1 h 306"/>
                    <a:gd name="T6" fmla="*/ 1 w 58"/>
                    <a:gd name="T7" fmla="*/ 1 h 306"/>
                    <a:gd name="T8" fmla="*/ 1 w 58"/>
                    <a:gd name="T9" fmla="*/ 0 h 306"/>
                    <a:gd name="T10" fmla="*/ 1 w 58"/>
                    <a:gd name="T11" fmla="*/ 0 h 306"/>
                    <a:gd name="T12" fmla="*/ 0 60000 65536"/>
                    <a:gd name="T13" fmla="*/ 0 60000 65536"/>
                    <a:gd name="T14" fmla="*/ 0 60000 65536"/>
                    <a:gd name="T15" fmla="*/ 0 60000 65536"/>
                    <a:gd name="T16" fmla="*/ 0 60000 65536"/>
                    <a:gd name="T17" fmla="*/ 0 60000 65536"/>
                    <a:gd name="T18" fmla="*/ 0 w 58"/>
                    <a:gd name="T19" fmla="*/ 0 h 306"/>
                    <a:gd name="T20" fmla="*/ 58 w 58"/>
                    <a:gd name="T21" fmla="*/ 306 h 306"/>
                  </a:gdLst>
                  <a:ahLst/>
                  <a:cxnLst>
                    <a:cxn ang="T12">
                      <a:pos x="T0" y="T1"/>
                    </a:cxn>
                    <a:cxn ang="T13">
                      <a:pos x="T2" y="T3"/>
                    </a:cxn>
                    <a:cxn ang="T14">
                      <a:pos x="T4" y="T5"/>
                    </a:cxn>
                    <a:cxn ang="T15">
                      <a:pos x="T6" y="T7"/>
                    </a:cxn>
                    <a:cxn ang="T16">
                      <a:pos x="T8" y="T9"/>
                    </a:cxn>
                    <a:cxn ang="T17">
                      <a:pos x="T10" y="T11"/>
                    </a:cxn>
                  </a:cxnLst>
                  <a:rect l="T18" t="T19" r="T20" b="T21"/>
                  <a:pathLst>
                    <a:path w="58" h="306">
                      <a:moveTo>
                        <a:pt x="58" y="0"/>
                      </a:moveTo>
                      <a:lnTo>
                        <a:pt x="0" y="0"/>
                      </a:lnTo>
                      <a:lnTo>
                        <a:pt x="0" y="306"/>
                      </a:lnTo>
                      <a:lnTo>
                        <a:pt x="58" y="306"/>
                      </a:lnTo>
                      <a:lnTo>
                        <a:pt x="58" y="0"/>
                      </a:lnTo>
                      <a:close/>
                    </a:path>
                  </a:pathLst>
                </a:custGeom>
                <a:solidFill>
                  <a:srgbClr val="FFFFBF"/>
                </a:solidFill>
                <a:ln w="9525">
                  <a:solidFill>
                    <a:schemeClr val="tx1"/>
                  </a:solidFill>
                  <a:round/>
                  <a:headEnd/>
                  <a:tailEnd/>
                </a:ln>
              </p:spPr>
              <p:txBody>
                <a:bodyPr/>
                <a:lstStyle/>
                <a:p>
                  <a:endParaRPr lang="en-US"/>
                </a:p>
              </p:txBody>
            </p:sp>
            <p:sp>
              <p:nvSpPr>
                <p:cNvPr id="99379" name="Rectangle 27"/>
                <p:cNvSpPr>
                  <a:spLocks noChangeArrowheads="1"/>
                </p:cNvSpPr>
                <p:nvPr/>
              </p:nvSpPr>
              <p:spPr bwMode="black">
                <a:xfrm>
                  <a:off x="3569" y="3366"/>
                  <a:ext cx="29" cy="153"/>
                </a:xfrm>
                <a:prstGeom prst="rect">
                  <a:avLst/>
                </a:prstGeom>
                <a:solidFill>
                  <a:schemeClr val="tx1"/>
                </a:solidFill>
                <a:ln w="1588">
                  <a:solidFill>
                    <a:schemeClr val="tx1"/>
                  </a:solidFill>
                  <a:miter lim="800000"/>
                  <a:headEnd/>
                  <a:tailEnd/>
                </a:ln>
              </p:spPr>
              <p:txBody>
                <a:bodyPr/>
                <a:lstStyle/>
                <a:p>
                  <a:endParaRPr lang="en-US"/>
                </a:p>
              </p:txBody>
            </p:sp>
            <p:sp>
              <p:nvSpPr>
                <p:cNvPr id="99380" name="Freeform 28"/>
                <p:cNvSpPr>
                  <a:spLocks/>
                </p:cNvSpPr>
                <p:nvPr/>
              </p:nvSpPr>
              <p:spPr bwMode="black">
                <a:xfrm>
                  <a:off x="3569" y="3212"/>
                  <a:ext cx="29" cy="154"/>
                </a:xfrm>
                <a:custGeom>
                  <a:avLst/>
                  <a:gdLst>
                    <a:gd name="T0" fmla="*/ 1 w 58"/>
                    <a:gd name="T1" fmla="*/ 0 h 308"/>
                    <a:gd name="T2" fmla="*/ 0 w 58"/>
                    <a:gd name="T3" fmla="*/ 0 h 308"/>
                    <a:gd name="T4" fmla="*/ 0 w 58"/>
                    <a:gd name="T5" fmla="*/ 1 h 308"/>
                    <a:gd name="T6" fmla="*/ 1 w 58"/>
                    <a:gd name="T7" fmla="*/ 1 h 308"/>
                    <a:gd name="T8" fmla="*/ 1 w 58"/>
                    <a:gd name="T9" fmla="*/ 0 h 308"/>
                    <a:gd name="T10" fmla="*/ 1 w 58"/>
                    <a:gd name="T11" fmla="*/ 0 h 308"/>
                    <a:gd name="T12" fmla="*/ 0 60000 65536"/>
                    <a:gd name="T13" fmla="*/ 0 60000 65536"/>
                    <a:gd name="T14" fmla="*/ 0 60000 65536"/>
                    <a:gd name="T15" fmla="*/ 0 60000 65536"/>
                    <a:gd name="T16" fmla="*/ 0 60000 65536"/>
                    <a:gd name="T17" fmla="*/ 0 60000 65536"/>
                    <a:gd name="T18" fmla="*/ 0 w 58"/>
                    <a:gd name="T19" fmla="*/ 0 h 308"/>
                    <a:gd name="T20" fmla="*/ 58 w 58"/>
                    <a:gd name="T21" fmla="*/ 308 h 308"/>
                  </a:gdLst>
                  <a:ahLst/>
                  <a:cxnLst>
                    <a:cxn ang="T12">
                      <a:pos x="T0" y="T1"/>
                    </a:cxn>
                    <a:cxn ang="T13">
                      <a:pos x="T2" y="T3"/>
                    </a:cxn>
                    <a:cxn ang="T14">
                      <a:pos x="T4" y="T5"/>
                    </a:cxn>
                    <a:cxn ang="T15">
                      <a:pos x="T6" y="T7"/>
                    </a:cxn>
                    <a:cxn ang="T16">
                      <a:pos x="T8" y="T9"/>
                    </a:cxn>
                    <a:cxn ang="T17">
                      <a:pos x="T10" y="T11"/>
                    </a:cxn>
                  </a:cxnLst>
                  <a:rect l="T18" t="T19" r="T20" b="T21"/>
                  <a:pathLst>
                    <a:path w="58" h="308">
                      <a:moveTo>
                        <a:pt x="58" y="0"/>
                      </a:moveTo>
                      <a:lnTo>
                        <a:pt x="0" y="0"/>
                      </a:lnTo>
                      <a:lnTo>
                        <a:pt x="0" y="308"/>
                      </a:lnTo>
                      <a:lnTo>
                        <a:pt x="58" y="308"/>
                      </a:lnTo>
                      <a:lnTo>
                        <a:pt x="58" y="0"/>
                      </a:lnTo>
                      <a:close/>
                    </a:path>
                  </a:pathLst>
                </a:custGeom>
                <a:solidFill>
                  <a:srgbClr val="FFBFFF"/>
                </a:solidFill>
                <a:ln w="9525">
                  <a:solidFill>
                    <a:schemeClr val="tx1"/>
                  </a:solidFill>
                  <a:round/>
                  <a:headEnd/>
                  <a:tailEnd/>
                </a:ln>
              </p:spPr>
              <p:txBody>
                <a:bodyPr/>
                <a:lstStyle/>
                <a:p>
                  <a:endParaRPr lang="en-US"/>
                </a:p>
              </p:txBody>
            </p:sp>
            <p:sp>
              <p:nvSpPr>
                <p:cNvPr id="99381" name="Rectangle 29"/>
                <p:cNvSpPr>
                  <a:spLocks noChangeArrowheads="1"/>
                </p:cNvSpPr>
                <p:nvPr/>
              </p:nvSpPr>
              <p:spPr bwMode="black">
                <a:xfrm>
                  <a:off x="3569" y="3212"/>
                  <a:ext cx="29" cy="154"/>
                </a:xfrm>
                <a:prstGeom prst="rect">
                  <a:avLst/>
                </a:prstGeom>
                <a:noFill/>
                <a:ln w="1588">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9382" name="Freeform 30"/>
                <p:cNvSpPr>
                  <a:spLocks/>
                </p:cNvSpPr>
                <p:nvPr/>
              </p:nvSpPr>
              <p:spPr bwMode="black">
                <a:xfrm>
                  <a:off x="3569" y="3059"/>
                  <a:ext cx="29" cy="153"/>
                </a:xfrm>
                <a:custGeom>
                  <a:avLst/>
                  <a:gdLst>
                    <a:gd name="T0" fmla="*/ 1 w 58"/>
                    <a:gd name="T1" fmla="*/ 0 h 306"/>
                    <a:gd name="T2" fmla="*/ 0 w 58"/>
                    <a:gd name="T3" fmla="*/ 0 h 306"/>
                    <a:gd name="T4" fmla="*/ 0 w 58"/>
                    <a:gd name="T5" fmla="*/ 1 h 306"/>
                    <a:gd name="T6" fmla="*/ 1 w 58"/>
                    <a:gd name="T7" fmla="*/ 1 h 306"/>
                    <a:gd name="T8" fmla="*/ 1 w 58"/>
                    <a:gd name="T9" fmla="*/ 0 h 306"/>
                    <a:gd name="T10" fmla="*/ 1 w 58"/>
                    <a:gd name="T11" fmla="*/ 0 h 306"/>
                    <a:gd name="T12" fmla="*/ 0 60000 65536"/>
                    <a:gd name="T13" fmla="*/ 0 60000 65536"/>
                    <a:gd name="T14" fmla="*/ 0 60000 65536"/>
                    <a:gd name="T15" fmla="*/ 0 60000 65536"/>
                    <a:gd name="T16" fmla="*/ 0 60000 65536"/>
                    <a:gd name="T17" fmla="*/ 0 60000 65536"/>
                    <a:gd name="T18" fmla="*/ 0 w 58"/>
                    <a:gd name="T19" fmla="*/ 0 h 306"/>
                    <a:gd name="T20" fmla="*/ 58 w 58"/>
                    <a:gd name="T21" fmla="*/ 306 h 306"/>
                  </a:gdLst>
                  <a:ahLst/>
                  <a:cxnLst>
                    <a:cxn ang="T12">
                      <a:pos x="T0" y="T1"/>
                    </a:cxn>
                    <a:cxn ang="T13">
                      <a:pos x="T2" y="T3"/>
                    </a:cxn>
                    <a:cxn ang="T14">
                      <a:pos x="T4" y="T5"/>
                    </a:cxn>
                    <a:cxn ang="T15">
                      <a:pos x="T6" y="T7"/>
                    </a:cxn>
                    <a:cxn ang="T16">
                      <a:pos x="T8" y="T9"/>
                    </a:cxn>
                    <a:cxn ang="T17">
                      <a:pos x="T10" y="T11"/>
                    </a:cxn>
                  </a:cxnLst>
                  <a:rect l="T18" t="T19" r="T20" b="T21"/>
                  <a:pathLst>
                    <a:path w="58" h="306">
                      <a:moveTo>
                        <a:pt x="58" y="0"/>
                      </a:moveTo>
                      <a:lnTo>
                        <a:pt x="0" y="0"/>
                      </a:lnTo>
                      <a:lnTo>
                        <a:pt x="0" y="306"/>
                      </a:lnTo>
                      <a:lnTo>
                        <a:pt x="58" y="306"/>
                      </a:lnTo>
                      <a:lnTo>
                        <a:pt x="58" y="0"/>
                      </a:lnTo>
                      <a:close/>
                    </a:path>
                  </a:pathLst>
                </a:custGeom>
                <a:solidFill>
                  <a:srgbClr val="FFFFBF"/>
                </a:solidFill>
                <a:ln w="9525">
                  <a:solidFill>
                    <a:schemeClr val="tx1"/>
                  </a:solidFill>
                  <a:round/>
                  <a:headEnd/>
                  <a:tailEnd/>
                </a:ln>
              </p:spPr>
              <p:txBody>
                <a:bodyPr/>
                <a:lstStyle/>
                <a:p>
                  <a:endParaRPr lang="en-US"/>
                </a:p>
              </p:txBody>
            </p:sp>
            <p:sp>
              <p:nvSpPr>
                <p:cNvPr id="99383" name="Rectangle 31"/>
                <p:cNvSpPr>
                  <a:spLocks noChangeArrowheads="1"/>
                </p:cNvSpPr>
                <p:nvPr/>
              </p:nvSpPr>
              <p:spPr bwMode="black">
                <a:xfrm>
                  <a:off x="3569" y="3059"/>
                  <a:ext cx="29" cy="153"/>
                </a:xfrm>
                <a:prstGeom prst="rect">
                  <a:avLst/>
                </a:prstGeom>
                <a:solidFill>
                  <a:schemeClr val="tx1"/>
                </a:solidFill>
                <a:ln w="1588">
                  <a:solidFill>
                    <a:schemeClr val="tx1"/>
                  </a:solidFill>
                  <a:miter lim="800000"/>
                  <a:headEnd/>
                  <a:tailEnd/>
                </a:ln>
              </p:spPr>
              <p:txBody>
                <a:bodyPr/>
                <a:lstStyle/>
                <a:p>
                  <a:endParaRPr lang="en-US"/>
                </a:p>
              </p:txBody>
            </p:sp>
            <p:sp>
              <p:nvSpPr>
                <p:cNvPr id="99384" name="Rectangle 32"/>
                <p:cNvSpPr>
                  <a:spLocks noChangeArrowheads="1"/>
                </p:cNvSpPr>
                <p:nvPr/>
              </p:nvSpPr>
              <p:spPr bwMode="black">
                <a:xfrm>
                  <a:off x="3472" y="3672"/>
                  <a:ext cx="97" cy="154"/>
                </a:xfrm>
                <a:prstGeom prst="rect">
                  <a:avLst/>
                </a:prstGeom>
                <a:noFill/>
                <a:ln w="63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9385" name="Rectangle 33"/>
                <p:cNvSpPr>
                  <a:spLocks noChangeArrowheads="1"/>
                </p:cNvSpPr>
                <p:nvPr/>
              </p:nvSpPr>
              <p:spPr bwMode="black">
                <a:xfrm>
                  <a:off x="3472" y="3366"/>
                  <a:ext cx="97" cy="153"/>
                </a:xfrm>
                <a:prstGeom prst="rect">
                  <a:avLst/>
                </a:prstGeom>
                <a:noFill/>
                <a:ln w="63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9386" name="Rectangle 34"/>
                <p:cNvSpPr>
                  <a:spLocks noChangeArrowheads="1"/>
                </p:cNvSpPr>
                <p:nvPr/>
              </p:nvSpPr>
              <p:spPr bwMode="black">
                <a:xfrm>
                  <a:off x="3472" y="3059"/>
                  <a:ext cx="97" cy="153"/>
                </a:xfrm>
                <a:prstGeom prst="rect">
                  <a:avLst/>
                </a:prstGeom>
                <a:noFill/>
                <a:ln w="63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9387" name="Rectangle 35"/>
                <p:cNvSpPr>
                  <a:spLocks noChangeArrowheads="1"/>
                </p:cNvSpPr>
                <p:nvPr/>
              </p:nvSpPr>
              <p:spPr bwMode="black">
                <a:xfrm>
                  <a:off x="3468" y="1906"/>
                  <a:ext cx="10" cy="153"/>
                </a:xfrm>
                <a:prstGeom prst="rect">
                  <a:avLst/>
                </a:prstGeom>
                <a:solidFill>
                  <a:srgbClr val="FFBFFF"/>
                </a:solidFill>
                <a:ln w="9525">
                  <a:solidFill>
                    <a:schemeClr val="tx1"/>
                  </a:solidFill>
                  <a:miter lim="800000"/>
                  <a:headEnd/>
                  <a:tailEnd/>
                </a:ln>
              </p:spPr>
              <p:txBody>
                <a:bodyPr/>
                <a:lstStyle/>
                <a:p>
                  <a:endParaRPr lang="en-US"/>
                </a:p>
              </p:txBody>
            </p:sp>
            <p:sp>
              <p:nvSpPr>
                <p:cNvPr id="99388" name="Rectangle 36"/>
                <p:cNvSpPr>
                  <a:spLocks noChangeArrowheads="1"/>
                </p:cNvSpPr>
                <p:nvPr/>
              </p:nvSpPr>
              <p:spPr bwMode="black">
                <a:xfrm>
                  <a:off x="3472" y="1900"/>
                  <a:ext cx="97" cy="10"/>
                </a:xfrm>
                <a:prstGeom prst="rect">
                  <a:avLst/>
                </a:prstGeom>
                <a:solidFill>
                  <a:srgbClr val="FFBFFF"/>
                </a:solidFill>
                <a:ln w="9525">
                  <a:solidFill>
                    <a:schemeClr val="tx1"/>
                  </a:solidFill>
                  <a:miter lim="800000"/>
                  <a:headEnd/>
                  <a:tailEnd/>
                </a:ln>
              </p:spPr>
              <p:txBody>
                <a:bodyPr/>
                <a:lstStyle/>
                <a:p>
                  <a:endParaRPr lang="en-US"/>
                </a:p>
              </p:txBody>
            </p:sp>
            <p:sp>
              <p:nvSpPr>
                <p:cNvPr id="99389" name="Rectangle 37"/>
                <p:cNvSpPr>
                  <a:spLocks noChangeArrowheads="1"/>
                </p:cNvSpPr>
                <p:nvPr/>
              </p:nvSpPr>
              <p:spPr bwMode="black">
                <a:xfrm>
                  <a:off x="3563" y="1906"/>
                  <a:ext cx="10" cy="153"/>
                </a:xfrm>
                <a:prstGeom prst="rect">
                  <a:avLst/>
                </a:prstGeom>
                <a:solidFill>
                  <a:srgbClr val="FFBFFF"/>
                </a:solidFill>
                <a:ln w="9525">
                  <a:solidFill>
                    <a:schemeClr val="tx1"/>
                  </a:solidFill>
                  <a:miter lim="800000"/>
                  <a:headEnd/>
                  <a:tailEnd/>
                </a:ln>
              </p:spPr>
              <p:txBody>
                <a:bodyPr/>
                <a:lstStyle/>
                <a:p>
                  <a:endParaRPr lang="en-US"/>
                </a:p>
              </p:txBody>
            </p:sp>
            <p:sp>
              <p:nvSpPr>
                <p:cNvPr id="99390" name="Rectangle 38"/>
                <p:cNvSpPr>
                  <a:spLocks noChangeArrowheads="1"/>
                </p:cNvSpPr>
                <p:nvPr/>
              </p:nvSpPr>
              <p:spPr bwMode="black">
                <a:xfrm>
                  <a:off x="3472" y="2053"/>
                  <a:ext cx="97" cy="11"/>
                </a:xfrm>
                <a:prstGeom prst="rect">
                  <a:avLst/>
                </a:prstGeom>
                <a:solidFill>
                  <a:srgbClr val="FFBFFF"/>
                </a:solidFill>
                <a:ln w="9525">
                  <a:solidFill>
                    <a:schemeClr val="tx1"/>
                  </a:solidFill>
                  <a:miter lim="800000"/>
                  <a:headEnd/>
                  <a:tailEnd/>
                </a:ln>
              </p:spPr>
              <p:txBody>
                <a:bodyPr/>
                <a:lstStyle/>
                <a:p>
                  <a:endParaRPr lang="en-US"/>
                </a:p>
              </p:txBody>
            </p:sp>
            <p:sp>
              <p:nvSpPr>
                <p:cNvPr id="99391" name="Freeform 39"/>
                <p:cNvSpPr>
                  <a:spLocks/>
                </p:cNvSpPr>
                <p:nvPr/>
              </p:nvSpPr>
              <p:spPr bwMode="black">
                <a:xfrm>
                  <a:off x="3569" y="1906"/>
                  <a:ext cx="29" cy="153"/>
                </a:xfrm>
                <a:custGeom>
                  <a:avLst/>
                  <a:gdLst>
                    <a:gd name="T0" fmla="*/ 1 w 58"/>
                    <a:gd name="T1" fmla="*/ 0 h 306"/>
                    <a:gd name="T2" fmla="*/ 0 w 58"/>
                    <a:gd name="T3" fmla="*/ 0 h 306"/>
                    <a:gd name="T4" fmla="*/ 0 w 58"/>
                    <a:gd name="T5" fmla="*/ 1 h 306"/>
                    <a:gd name="T6" fmla="*/ 1 w 58"/>
                    <a:gd name="T7" fmla="*/ 1 h 306"/>
                    <a:gd name="T8" fmla="*/ 1 w 58"/>
                    <a:gd name="T9" fmla="*/ 0 h 306"/>
                    <a:gd name="T10" fmla="*/ 1 w 58"/>
                    <a:gd name="T11" fmla="*/ 0 h 306"/>
                    <a:gd name="T12" fmla="*/ 0 60000 65536"/>
                    <a:gd name="T13" fmla="*/ 0 60000 65536"/>
                    <a:gd name="T14" fmla="*/ 0 60000 65536"/>
                    <a:gd name="T15" fmla="*/ 0 60000 65536"/>
                    <a:gd name="T16" fmla="*/ 0 60000 65536"/>
                    <a:gd name="T17" fmla="*/ 0 60000 65536"/>
                    <a:gd name="T18" fmla="*/ 0 w 58"/>
                    <a:gd name="T19" fmla="*/ 0 h 306"/>
                    <a:gd name="T20" fmla="*/ 58 w 58"/>
                    <a:gd name="T21" fmla="*/ 306 h 306"/>
                  </a:gdLst>
                  <a:ahLst/>
                  <a:cxnLst>
                    <a:cxn ang="T12">
                      <a:pos x="T0" y="T1"/>
                    </a:cxn>
                    <a:cxn ang="T13">
                      <a:pos x="T2" y="T3"/>
                    </a:cxn>
                    <a:cxn ang="T14">
                      <a:pos x="T4" y="T5"/>
                    </a:cxn>
                    <a:cxn ang="T15">
                      <a:pos x="T6" y="T7"/>
                    </a:cxn>
                    <a:cxn ang="T16">
                      <a:pos x="T8" y="T9"/>
                    </a:cxn>
                    <a:cxn ang="T17">
                      <a:pos x="T10" y="T11"/>
                    </a:cxn>
                  </a:cxnLst>
                  <a:rect l="T18" t="T19" r="T20" b="T21"/>
                  <a:pathLst>
                    <a:path w="58" h="306">
                      <a:moveTo>
                        <a:pt x="58" y="0"/>
                      </a:moveTo>
                      <a:lnTo>
                        <a:pt x="0" y="0"/>
                      </a:lnTo>
                      <a:lnTo>
                        <a:pt x="0" y="306"/>
                      </a:lnTo>
                      <a:lnTo>
                        <a:pt x="58" y="306"/>
                      </a:lnTo>
                      <a:lnTo>
                        <a:pt x="58" y="0"/>
                      </a:lnTo>
                      <a:close/>
                    </a:path>
                  </a:pathLst>
                </a:custGeom>
                <a:solidFill>
                  <a:srgbClr val="FFBFFF"/>
                </a:solidFill>
                <a:ln w="9525">
                  <a:solidFill>
                    <a:schemeClr val="tx1"/>
                  </a:solidFill>
                  <a:round/>
                  <a:headEnd/>
                  <a:tailEnd/>
                </a:ln>
              </p:spPr>
              <p:txBody>
                <a:bodyPr/>
                <a:lstStyle/>
                <a:p>
                  <a:endParaRPr lang="en-US"/>
                </a:p>
              </p:txBody>
            </p:sp>
            <p:sp>
              <p:nvSpPr>
                <p:cNvPr id="99392" name="Rectangle 40"/>
                <p:cNvSpPr>
                  <a:spLocks noChangeArrowheads="1"/>
                </p:cNvSpPr>
                <p:nvPr/>
              </p:nvSpPr>
              <p:spPr bwMode="black">
                <a:xfrm>
                  <a:off x="3569" y="1900"/>
                  <a:ext cx="29" cy="10"/>
                </a:xfrm>
                <a:prstGeom prst="rect">
                  <a:avLst/>
                </a:prstGeom>
                <a:solidFill>
                  <a:srgbClr val="FFBFFF"/>
                </a:solidFill>
                <a:ln w="9525">
                  <a:solidFill>
                    <a:schemeClr val="tx1"/>
                  </a:solidFill>
                  <a:miter lim="800000"/>
                  <a:headEnd/>
                  <a:tailEnd/>
                </a:ln>
              </p:spPr>
              <p:txBody>
                <a:bodyPr/>
                <a:lstStyle/>
                <a:p>
                  <a:endParaRPr lang="en-US"/>
                </a:p>
              </p:txBody>
            </p:sp>
            <p:sp>
              <p:nvSpPr>
                <p:cNvPr id="99393" name="Rectangle 41"/>
                <p:cNvSpPr>
                  <a:spLocks noChangeArrowheads="1"/>
                </p:cNvSpPr>
                <p:nvPr/>
              </p:nvSpPr>
              <p:spPr bwMode="black">
                <a:xfrm>
                  <a:off x="3563" y="1906"/>
                  <a:ext cx="10" cy="153"/>
                </a:xfrm>
                <a:prstGeom prst="rect">
                  <a:avLst/>
                </a:prstGeom>
                <a:solidFill>
                  <a:srgbClr val="FFB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9394" name="Rectangle 42"/>
                <p:cNvSpPr>
                  <a:spLocks noChangeArrowheads="1"/>
                </p:cNvSpPr>
                <p:nvPr/>
              </p:nvSpPr>
              <p:spPr bwMode="black">
                <a:xfrm>
                  <a:off x="3569" y="2053"/>
                  <a:ext cx="29" cy="11"/>
                </a:xfrm>
                <a:prstGeom prst="rect">
                  <a:avLst/>
                </a:prstGeom>
                <a:solidFill>
                  <a:srgbClr val="FFBFFF"/>
                </a:solidFill>
                <a:ln w="9525">
                  <a:solidFill>
                    <a:schemeClr val="tx1"/>
                  </a:solidFill>
                  <a:miter lim="800000"/>
                  <a:headEnd/>
                  <a:tailEnd/>
                </a:ln>
              </p:spPr>
              <p:txBody>
                <a:bodyPr/>
                <a:lstStyle/>
                <a:p>
                  <a:endParaRPr lang="en-US"/>
                </a:p>
              </p:txBody>
            </p:sp>
            <p:sp>
              <p:nvSpPr>
                <p:cNvPr id="99395" name="Rectangle 43"/>
                <p:cNvSpPr>
                  <a:spLocks noChangeArrowheads="1"/>
                </p:cNvSpPr>
                <p:nvPr/>
              </p:nvSpPr>
              <p:spPr bwMode="black">
                <a:xfrm>
                  <a:off x="3593" y="1906"/>
                  <a:ext cx="9" cy="153"/>
                </a:xfrm>
                <a:prstGeom prst="rect">
                  <a:avLst/>
                </a:prstGeom>
                <a:solidFill>
                  <a:srgbClr val="FFB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9396" name="Freeform 44"/>
                <p:cNvSpPr>
                  <a:spLocks/>
                </p:cNvSpPr>
                <p:nvPr/>
              </p:nvSpPr>
              <p:spPr bwMode="black">
                <a:xfrm>
                  <a:off x="3444" y="1906"/>
                  <a:ext cx="28" cy="153"/>
                </a:xfrm>
                <a:custGeom>
                  <a:avLst/>
                  <a:gdLst>
                    <a:gd name="T0" fmla="*/ 1 w 56"/>
                    <a:gd name="T1" fmla="*/ 0 h 306"/>
                    <a:gd name="T2" fmla="*/ 0 w 56"/>
                    <a:gd name="T3" fmla="*/ 0 h 306"/>
                    <a:gd name="T4" fmla="*/ 0 w 56"/>
                    <a:gd name="T5" fmla="*/ 1 h 306"/>
                    <a:gd name="T6" fmla="*/ 1 w 56"/>
                    <a:gd name="T7" fmla="*/ 1 h 306"/>
                    <a:gd name="T8" fmla="*/ 1 w 56"/>
                    <a:gd name="T9" fmla="*/ 0 h 306"/>
                    <a:gd name="T10" fmla="*/ 1 w 56"/>
                    <a:gd name="T11" fmla="*/ 0 h 306"/>
                    <a:gd name="T12" fmla="*/ 0 60000 65536"/>
                    <a:gd name="T13" fmla="*/ 0 60000 65536"/>
                    <a:gd name="T14" fmla="*/ 0 60000 65536"/>
                    <a:gd name="T15" fmla="*/ 0 60000 65536"/>
                    <a:gd name="T16" fmla="*/ 0 60000 65536"/>
                    <a:gd name="T17" fmla="*/ 0 60000 65536"/>
                    <a:gd name="T18" fmla="*/ 0 w 56"/>
                    <a:gd name="T19" fmla="*/ 0 h 306"/>
                    <a:gd name="T20" fmla="*/ 56 w 56"/>
                    <a:gd name="T21" fmla="*/ 306 h 306"/>
                  </a:gdLst>
                  <a:ahLst/>
                  <a:cxnLst>
                    <a:cxn ang="T12">
                      <a:pos x="T0" y="T1"/>
                    </a:cxn>
                    <a:cxn ang="T13">
                      <a:pos x="T2" y="T3"/>
                    </a:cxn>
                    <a:cxn ang="T14">
                      <a:pos x="T4" y="T5"/>
                    </a:cxn>
                    <a:cxn ang="T15">
                      <a:pos x="T6" y="T7"/>
                    </a:cxn>
                    <a:cxn ang="T16">
                      <a:pos x="T8" y="T9"/>
                    </a:cxn>
                    <a:cxn ang="T17">
                      <a:pos x="T10" y="T11"/>
                    </a:cxn>
                  </a:cxnLst>
                  <a:rect l="T18" t="T19" r="T20" b="T21"/>
                  <a:pathLst>
                    <a:path w="56" h="306">
                      <a:moveTo>
                        <a:pt x="56" y="0"/>
                      </a:moveTo>
                      <a:lnTo>
                        <a:pt x="0" y="0"/>
                      </a:lnTo>
                      <a:lnTo>
                        <a:pt x="0" y="306"/>
                      </a:lnTo>
                      <a:lnTo>
                        <a:pt x="56" y="306"/>
                      </a:lnTo>
                      <a:lnTo>
                        <a:pt x="56" y="0"/>
                      </a:lnTo>
                      <a:close/>
                    </a:path>
                  </a:pathLst>
                </a:custGeom>
                <a:solidFill>
                  <a:srgbClr val="FFBFFF"/>
                </a:solidFill>
                <a:ln w="9525">
                  <a:solidFill>
                    <a:schemeClr val="tx1"/>
                  </a:solidFill>
                  <a:round/>
                  <a:headEnd/>
                  <a:tailEnd/>
                </a:ln>
              </p:spPr>
              <p:txBody>
                <a:bodyPr/>
                <a:lstStyle/>
                <a:p>
                  <a:endParaRPr lang="en-US"/>
                </a:p>
              </p:txBody>
            </p:sp>
            <p:sp>
              <p:nvSpPr>
                <p:cNvPr id="99397" name="Rectangle 45"/>
                <p:cNvSpPr>
                  <a:spLocks noChangeArrowheads="1"/>
                </p:cNvSpPr>
                <p:nvPr/>
              </p:nvSpPr>
              <p:spPr bwMode="black">
                <a:xfrm>
                  <a:off x="3444" y="1900"/>
                  <a:ext cx="28" cy="10"/>
                </a:xfrm>
                <a:prstGeom prst="rect">
                  <a:avLst/>
                </a:prstGeom>
                <a:solidFill>
                  <a:srgbClr val="FFBFFF"/>
                </a:solidFill>
                <a:ln w="9525">
                  <a:solidFill>
                    <a:schemeClr val="tx1"/>
                  </a:solidFill>
                  <a:miter lim="800000"/>
                  <a:headEnd/>
                  <a:tailEnd/>
                </a:ln>
              </p:spPr>
              <p:txBody>
                <a:bodyPr/>
                <a:lstStyle/>
                <a:p>
                  <a:endParaRPr lang="en-US"/>
                </a:p>
              </p:txBody>
            </p:sp>
            <p:sp>
              <p:nvSpPr>
                <p:cNvPr id="99398" name="Rectangle 46"/>
                <p:cNvSpPr>
                  <a:spLocks noChangeArrowheads="1"/>
                </p:cNvSpPr>
                <p:nvPr/>
              </p:nvSpPr>
              <p:spPr bwMode="black">
                <a:xfrm>
                  <a:off x="3439" y="1906"/>
                  <a:ext cx="10" cy="153"/>
                </a:xfrm>
                <a:prstGeom prst="rect">
                  <a:avLst/>
                </a:prstGeom>
                <a:solidFill>
                  <a:srgbClr val="FFB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9399" name="Rectangle 47"/>
                <p:cNvSpPr>
                  <a:spLocks noChangeArrowheads="1"/>
                </p:cNvSpPr>
                <p:nvPr/>
              </p:nvSpPr>
              <p:spPr bwMode="black">
                <a:xfrm>
                  <a:off x="3444" y="2053"/>
                  <a:ext cx="28" cy="11"/>
                </a:xfrm>
                <a:prstGeom prst="rect">
                  <a:avLst/>
                </a:prstGeom>
                <a:solidFill>
                  <a:srgbClr val="FFBFFF"/>
                </a:solidFill>
                <a:ln w="9525">
                  <a:solidFill>
                    <a:schemeClr val="tx1"/>
                  </a:solidFill>
                  <a:miter lim="800000"/>
                  <a:headEnd/>
                  <a:tailEnd/>
                </a:ln>
              </p:spPr>
              <p:txBody>
                <a:bodyPr/>
                <a:lstStyle/>
                <a:p>
                  <a:endParaRPr lang="en-US"/>
                </a:p>
              </p:txBody>
            </p:sp>
            <p:sp>
              <p:nvSpPr>
                <p:cNvPr id="99400" name="Rectangle 48"/>
                <p:cNvSpPr>
                  <a:spLocks noChangeArrowheads="1"/>
                </p:cNvSpPr>
                <p:nvPr/>
              </p:nvSpPr>
              <p:spPr bwMode="black">
                <a:xfrm>
                  <a:off x="3468" y="1906"/>
                  <a:ext cx="10" cy="153"/>
                </a:xfrm>
                <a:prstGeom prst="rect">
                  <a:avLst/>
                </a:prstGeom>
                <a:solidFill>
                  <a:srgbClr val="FFB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9401" name="Freeform 49"/>
                <p:cNvSpPr>
                  <a:spLocks/>
                </p:cNvSpPr>
                <p:nvPr/>
              </p:nvSpPr>
              <p:spPr bwMode="black">
                <a:xfrm>
                  <a:off x="3569" y="2366"/>
                  <a:ext cx="29" cy="153"/>
                </a:xfrm>
                <a:custGeom>
                  <a:avLst/>
                  <a:gdLst>
                    <a:gd name="T0" fmla="*/ 1 w 58"/>
                    <a:gd name="T1" fmla="*/ 0 h 306"/>
                    <a:gd name="T2" fmla="*/ 0 w 58"/>
                    <a:gd name="T3" fmla="*/ 0 h 306"/>
                    <a:gd name="T4" fmla="*/ 0 w 58"/>
                    <a:gd name="T5" fmla="*/ 1 h 306"/>
                    <a:gd name="T6" fmla="*/ 1 w 58"/>
                    <a:gd name="T7" fmla="*/ 1 h 306"/>
                    <a:gd name="T8" fmla="*/ 1 w 58"/>
                    <a:gd name="T9" fmla="*/ 0 h 306"/>
                    <a:gd name="T10" fmla="*/ 1 w 58"/>
                    <a:gd name="T11" fmla="*/ 0 h 306"/>
                    <a:gd name="T12" fmla="*/ 0 60000 65536"/>
                    <a:gd name="T13" fmla="*/ 0 60000 65536"/>
                    <a:gd name="T14" fmla="*/ 0 60000 65536"/>
                    <a:gd name="T15" fmla="*/ 0 60000 65536"/>
                    <a:gd name="T16" fmla="*/ 0 60000 65536"/>
                    <a:gd name="T17" fmla="*/ 0 60000 65536"/>
                    <a:gd name="T18" fmla="*/ 0 w 58"/>
                    <a:gd name="T19" fmla="*/ 0 h 306"/>
                    <a:gd name="T20" fmla="*/ 58 w 58"/>
                    <a:gd name="T21" fmla="*/ 306 h 306"/>
                  </a:gdLst>
                  <a:ahLst/>
                  <a:cxnLst>
                    <a:cxn ang="T12">
                      <a:pos x="T0" y="T1"/>
                    </a:cxn>
                    <a:cxn ang="T13">
                      <a:pos x="T2" y="T3"/>
                    </a:cxn>
                    <a:cxn ang="T14">
                      <a:pos x="T4" y="T5"/>
                    </a:cxn>
                    <a:cxn ang="T15">
                      <a:pos x="T6" y="T7"/>
                    </a:cxn>
                    <a:cxn ang="T16">
                      <a:pos x="T8" y="T9"/>
                    </a:cxn>
                    <a:cxn ang="T17">
                      <a:pos x="T10" y="T11"/>
                    </a:cxn>
                  </a:cxnLst>
                  <a:rect l="T18" t="T19" r="T20" b="T21"/>
                  <a:pathLst>
                    <a:path w="58" h="306">
                      <a:moveTo>
                        <a:pt x="58" y="0"/>
                      </a:moveTo>
                      <a:lnTo>
                        <a:pt x="0" y="0"/>
                      </a:lnTo>
                      <a:lnTo>
                        <a:pt x="0" y="306"/>
                      </a:lnTo>
                      <a:lnTo>
                        <a:pt x="58" y="306"/>
                      </a:lnTo>
                      <a:lnTo>
                        <a:pt x="58" y="0"/>
                      </a:lnTo>
                      <a:close/>
                    </a:path>
                  </a:pathLst>
                </a:custGeom>
                <a:solidFill>
                  <a:srgbClr val="FFBFFF"/>
                </a:solidFill>
                <a:ln w="9525">
                  <a:solidFill>
                    <a:schemeClr val="tx1"/>
                  </a:solidFill>
                  <a:round/>
                  <a:headEnd/>
                  <a:tailEnd/>
                </a:ln>
              </p:spPr>
              <p:txBody>
                <a:bodyPr/>
                <a:lstStyle/>
                <a:p>
                  <a:endParaRPr lang="en-US"/>
                </a:p>
              </p:txBody>
            </p:sp>
            <p:sp>
              <p:nvSpPr>
                <p:cNvPr id="99402" name="Rectangle 50"/>
                <p:cNvSpPr>
                  <a:spLocks noChangeArrowheads="1"/>
                </p:cNvSpPr>
                <p:nvPr/>
              </p:nvSpPr>
              <p:spPr bwMode="black">
                <a:xfrm>
                  <a:off x="3569" y="2360"/>
                  <a:ext cx="29" cy="11"/>
                </a:xfrm>
                <a:prstGeom prst="rect">
                  <a:avLst/>
                </a:prstGeom>
                <a:solidFill>
                  <a:srgbClr val="FFBFFF"/>
                </a:solidFill>
                <a:ln w="9525">
                  <a:solidFill>
                    <a:schemeClr val="tx1"/>
                  </a:solidFill>
                  <a:miter lim="800000"/>
                  <a:headEnd/>
                  <a:tailEnd/>
                </a:ln>
              </p:spPr>
              <p:txBody>
                <a:bodyPr/>
                <a:lstStyle/>
                <a:p>
                  <a:endParaRPr lang="en-US"/>
                </a:p>
              </p:txBody>
            </p:sp>
            <p:sp>
              <p:nvSpPr>
                <p:cNvPr id="99403" name="Rectangle 51"/>
                <p:cNvSpPr>
                  <a:spLocks noChangeArrowheads="1"/>
                </p:cNvSpPr>
                <p:nvPr/>
              </p:nvSpPr>
              <p:spPr bwMode="black">
                <a:xfrm>
                  <a:off x="3563" y="2366"/>
                  <a:ext cx="10" cy="153"/>
                </a:xfrm>
                <a:prstGeom prst="rect">
                  <a:avLst/>
                </a:prstGeom>
                <a:solidFill>
                  <a:srgbClr val="FFB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9404" name="Rectangle 52"/>
                <p:cNvSpPr>
                  <a:spLocks noChangeArrowheads="1"/>
                </p:cNvSpPr>
                <p:nvPr/>
              </p:nvSpPr>
              <p:spPr bwMode="black">
                <a:xfrm>
                  <a:off x="3569" y="2513"/>
                  <a:ext cx="29" cy="11"/>
                </a:xfrm>
                <a:prstGeom prst="rect">
                  <a:avLst/>
                </a:prstGeom>
                <a:solidFill>
                  <a:srgbClr val="FFBFFF"/>
                </a:solidFill>
                <a:ln w="9525">
                  <a:solidFill>
                    <a:schemeClr val="tx1"/>
                  </a:solidFill>
                  <a:miter lim="800000"/>
                  <a:headEnd/>
                  <a:tailEnd/>
                </a:ln>
              </p:spPr>
              <p:txBody>
                <a:bodyPr/>
                <a:lstStyle/>
                <a:p>
                  <a:endParaRPr lang="en-US"/>
                </a:p>
              </p:txBody>
            </p:sp>
            <p:sp>
              <p:nvSpPr>
                <p:cNvPr id="99405" name="Rectangle 53"/>
                <p:cNvSpPr>
                  <a:spLocks noChangeArrowheads="1"/>
                </p:cNvSpPr>
                <p:nvPr/>
              </p:nvSpPr>
              <p:spPr bwMode="black">
                <a:xfrm>
                  <a:off x="3593" y="2366"/>
                  <a:ext cx="9" cy="153"/>
                </a:xfrm>
                <a:prstGeom prst="rect">
                  <a:avLst/>
                </a:prstGeom>
                <a:solidFill>
                  <a:srgbClr val="FFB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9406" name="Freeform 54"/>
                <p:cNvSpPr>
                  <a:spLocks/>
                </p:cNvSpPr>
                <p:nvPr/>
              </p:nvSpPr>
              <p:spPr bwMode="black">
                <a:xfrm>
                  <a:off x="3444" y="2366"/>
                  <a:ext cx="28" cy="153"/>
                </a:xfrm>
                <a:custGeom>
                  <a:avLst/>
                  <a:gdLst>
                    <a:gd name="T0" fmla="*/ 1 w 56"/>
                    <a:gd name="T1" fmla="*/ 0 h 306"/>
                    <a:gd name="T2" fmla="*/ 0 w 56"/>
                    <a:gd name="T3" fmla="*/ 0 h 306"/>
                    <a:gd name="T4" fmla="*/ 0 w 56"/>
                    <a:gd name="T5" fmla="*/ 1 h 306"/>
                    <a:gd name="T6" fmla="*/ 1 w 56"/>
                    <a:gd name="T7" fmla="*/ 1 h 306"/>
                    <a:gd name="T8" fmla="*/ 1 w 56"/>
                    <a:gd name="T9" fmla="*/ 0 h 306"/>
                    <a:gd name="T10" fmla="*/ 1 w 56"/>
                    <a:gd name="T11" fmla="*/ 0 h 306"/>
                    <a:gd name="T12" fmla="*/ 0 60000 65536"/>
                    <a:gd name="T13" fmla="*/ 0 60000 65536"/>
                    <a:gd name="T14" fmla="*/ 0 60000 65536"/>
                    <a:gd name="T15" fmla="*/ 0 60000 65536"/>
                    <a:gd name="T16" fmla="*/ 0 60000 65536"/>
                    <a:gd name="T17" fmla="*/ 0 60000 65536"/>
                    <a:gd name="T18" fmla="*/ 0 w 56"/>
                    <a:gd name="T19" fmla="*/ 0 h 306"/>
                    <a:gd name="T20" fmla="*/ 56 w 56"/>
                    <a:gd name="T21" fmla="*/ 306 h 306"/>
                  </a:gdLst>
                  <a:ahLst/>
                  <a:cxnLst>
                    <a:cxn ang="T12">
                      <a:pos x="T0" y="T1"/>
                    </a:cxn>
                    <a:cxn ang="T13">
                      <a:pos x="T2" y="T3"/>
                    </a:cxn>
                    <a:cxn ang="T14">
                      <a:pos x="T4" y="T5"/>
                    </a:cxn>
                    <a:cxn ang="T15">
                      <a:pos x="T6" y="T7"/>
                    </a:cxn>
                    <a:cxn ang="T16">
                      <a:pos x="T8" y="T9"/>
                    </a:cxn>
                    <a:cxn ang="T17">
                      <a:pos x="T10" y="T11"/>
                    </a:cxn>
                  </a:cxnLst>
                  <a:rect l="T18" t="T19" r="T20" b="T21"/>
                  <a:pathLst>
                    <a:path w="56" h="306">
                      <a:moveTo>
                        <a:pt x="56" y="0"/>
                      </a:moveTo>
                      <a:lnTo>
                        <a:pt x="0" y="0"/>
                      </a:lnTo>
                      <a:lnTo>
                        <a:pt x="0" y="306"/>
                      </a:lnTo>
                      <a:lnTo>
                        <a:pt x="56" y="306"/>
                      </a:lnTo>
                      <a:lnTo>
                        <a:pt x="56" y="0"/>
                      </a:lnTo>
                      <a:close/>
                    </a:path>
                  </a:pathLst>
                </a:custGeom>
                <a:solidFill>
                  <a:srgbClr val="FFBFFF"/>
                </a:solidFill>
                <a:ln w="9525">
                  <a:solidFill>
                    <a:schemeClr val="tx1"/>
                  </a:solidFill>
                  <a:round/>
                  <a:headEnd/>
                  <a:tailEnd/>
                </a:ln>
              </p:spPr>
              <p:txBody>
                <a:bodyPr/>
                <a:lstStyle/>
                <a:p>
                  <a:endParaRPr lang="en-US"/>
                </a:p>
              </p:txBody>
            </p:sp>
            <p:sp>
              <p:nvSpPr>
                <p:cNvPr id="99407" name="Rectangle 55"/>
                <p:cNvSpPr>
                  <a:spLocks noChangeArrowheads="1"/>
                </p:cNvSpPr>
                <p:nvPr/>
              </p:nvSpPr>
              <p:spPr bwMode="black">
                <a:xfrm>
                  <a:off x="3444" y="2360"/>
                  <a:ext cx="28" cy="11"/>
                </a:xfrm>
                <a:prstGeom prst="rect">
                  <a:avLst/>
                </a:prstGeom>
                <a:solidFill>
                  <a:srgbClr val="FFBFFF"/>
                </a:solidFill>
                <a:ln w="9525">
                  <a:solidFill>
                    <a:schemeClr val="tx1"/>
                  </a:solidFill>
                  <a:miter lim="800000"/>
                  <a:headEnd/>
                  <a:tailEnd/>
                </a:ln>
              </p:spPr>
              <p:txBody>
                <a:bodyPr/>
                <a:lstStyle/>
                <a:p>
                  <a:endParaRPr lang="en-US"/>
                </a:p>
              </p:txBody>
            </p:sp>
            <p:sp>
              <p:nvSpPr>
                <p:cNvPr id="99408" name="Rectangle 56"/>
                <p:cNvSpPr>
                  <a:spLocks noChangeArrowheads="1"/>
                </p:cNvSpPr>
                <p:nvPr/>
              </p:nvSpPr>
              <p:spPr bwMode="black">
                <a:xfrm>
                  <a:off x="3439" y="2366"/>
                  <a:ext cx="10" cy="153"/>
                </a:xfrm>
                <a:prstGeom prst="rect">
                  <a:avLst/>
                </a:prstGeom>
                <a:solidFill>
                  <a:srgbClr val="FFB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9409" name="Rectangle 57"/>
                <p:cNvSpPr>
                  <a:spLocks noChangeArrowheads="1"/>
                </p:cNvSpPr>
                <p:nvPr/>
              </p:nvSpPr>
              <p:spPr bwMode="black">
                <a:xfrm>
                  <a:off x="3444" y="2513"/>
                  <a:ext cx="28" cy="11"/>
                </a:xfrm>
                <a:prstGeom prst="rect">
                  <a:avLst/>
                </a:prstGeom>
                <a:solidFill>
                  <a:srgbClr val="FFBFFF"/>
                </a:solidFill>
                <a:ln w="9525">
                  <a:solidFill>
                    <a:schemeClr val="tx1"/>
                  </a:solidFill>
                  <a:miter lim="800000"/>
                  <a:headEnd/>
                  <a:tailEnd/>
                </a:ln>
              </p:spPr>
              <p:txBody>
                <a:bodyPr/>
                <a:lstStyle/>
                <a:p>
                  <a:endParaRPr lang="en-US"/>
                </a:p>
              </p:txBody>
            </p:sp>
            <p:sp>
              <p:nvSpPr>
                <p:cNvPr id="99410" name="Rectangle 58"/>
                <p:cNvSpPr>
                  <a:spLocks noChangeArrowheads="1"/>
                </p:cNvSpPr>
                <p:nvPr/>
              </p:nvSpPr>
              <p:spPr bwMode="black">
                <a:xfrm>
                  <a:off x="3468" y="2366"/>
                  <a:ext cx="10" cy="153"/>
                </a:xfrm>
                <a:prstGeom prst="rect">
                  <a:avLst/>
                </a:prstGeom>
                <a:solidFill>
                  <a:srgbClr val="FFB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9411" name="Rectangle 59"/>
                <p:cNvSpPr>
                  <a:spLocks noChangeArrowheads="1"/>
                </p:cNvSpPr>
                <p:nvPr/>
              </p:nvSpPr>
              <p:spPr bwMode="black">
                <a:xfrm>
                  <a:off x="3468" y="2212"/>
                  <a:ext cx="10" cy="154"/>
                </a:xfrm>
                <a:prstGeom prst="rect">
                  <a:avLst/>
                </a:prstGeom>
                <a:solidFill>
                  <a:srgbClr val="FFBFFF"/>
                </a:solidFill>
                <a:ln w="9525">
                  <a:solidFill>
                    <a:schemeClr val="tx1"/>
                  </a:solidFill>
                  <a:miter lim="800000"/>
                  <a:headEnd/>
                  <a:tailEnd/>
                </a:ln>
              </p:spPr>
              <p:txBody>
                <a:bodyPr/>
                <a:lstStyle/>
                <a:p>
                  <a:endParaRPr lang="en-US"/>
                </a:p>
              </p:txBody>
            </p:sp>
            <p:sp>
              <p:nvSpPr>
                <p:cNvPr id="99412" name="Rectangle 60"/>
                <p:cNvSpPr>
                  <a:spLocks noChangeArrowheads="1"/>
                </p:cNvSpPr>
                <p:nvPr/>
              </p:nvSpPr>
              <p:spPr bwMode="black">
                <a:xfrm>
                  <a:off x="3472" y="2207"/>
                  <a:ext cx="97" cy="10"/>
                </a:xfrm>
                <a:prstGeom prst="rect">
                  <a:avLst/>
                </a:prstGeom>
                <a:solidFill>
                  <a:srgbClr val="FFBFFF"/>
                </a:solidFill>
                <a:ln w="9525">
                  <a:solidFill>
                    <a:schemeClr val="tx1"/>
                  </a:solidFill>
                  <a:miter lim="800000"/>
                  <a:headEnd/>
                  <a:tailEnd/>
                </a:ln>
              </p:spPr>
              <p:txBody>
                <a:bodyPr/>
                <a:lstStyle/>
                <a:p>
                  <a:endParaRPr lang="en-US"/>
                </a:p>
              </p:txBody>
            </p:sp>
            <p:sp>
              <p:nvSpPr>
                <p:cNvPr id="99413" name="Rectangle 61"/>
                <p:cNvSpPr>
                  <a:spLocks noChangeArrowheads="1"/>
                </p:cNvSpPr>
                <p:nvPr/>
              </p:nvSpPr>
              <p:spPr bwMode="black">
                <a:xfrm>
                  <a:off x="3563" y="2212"/>
                  <a:ext cx="10" cy="154"/>
                </a:xfrm>
                <a:prstGeom prst="rect">
                  <a:avLst/>
                </a:prstGeom>
                <a:solidFill>
                  <a:srgbClr val="FFBFFF"/>
                </a:solidFill>
                <a:ln w="9525">
                  <a:solidFill>
                    <a:schemeClr val="tx1"/>
                  </a:solidFill>
                  <a:miter lim="800000"/>
                  <a:headEnd/>
                  <a:tailEnd/>
                </a:ln>
              </p:spPr>
              <p:txBody>
                <a:bodyPr/>
                <a:lstStyle/>
                <a:p>
                  <a:endParaRPr lang="en-US"/>
                </a:p>
              </p:txBody>
            </p:sp>
            <p:sp>
              <p:nvSpPr>
                <p:cNvPr id="99414" name="Rectangle 62"/>
                <p:cNvSpPr>
                  <a:spLocks noChangeArrowheads="1"/>
                </p:cNvSpPr>
                <p:nvPr/>
              </p:nvSpPr>
              <p:spPr bwMode="black">
                <a:xfrm>
                  <a:off x="3472" y="2360"/>
                  <a:ext cx="97" cy="11"/>
                </a:xfrm>
                <a:prstGeom prst="rect">
                  <a:avLst/>
                </a:prstGeom>
                <a:solidFill>
                  <a:srgbClr val="FFBFFF"/>
                </a:solidFill>
                <a:ln w="9525">
                  <a:solidFill>
                    <a:schemeClr val="tx1"/>
                  </a:solidFill>
                  <a:miter lim="800000"/>
                  <a:headEnd/>
                  <a:tailEnd/>
                </a:ln>
              </p:spPr>
              <p:txBody>
                <a:bodyPr/>
                <a:lstStyle/>
                <a:p>
                  <a:endParaRPr lang="en-US"/>
                </a:p>
              </p:txBody>
            </p:sp>
            <p:sp>
              <p:nvSpPr>
                <p:cNvPr id="99415" name="Freeform 63"/>
                <p:cNvSpPr>
                  <a:spLocks/>
                </p:cNvSpPr>
                <p:nvPr/>
              </p:nvSpPr>
              <p:spPr bwMode="black">
                <a:xfrm>
                  <a:off x="3444" y="2212"/>
                  <a:ext cx="28" cy="154"/>
                </a:xfrm>
                <a:custGeom>
                  <a:avLst/>
                  <a:gdLst>
                    <a:gd name="T0" fmla="*/ 1 w 56"/>
                    <a:gd name="T1" fmla="*/ 0 h 308"/>
                    <a:gd name="T2" fmla="*/ 0 w 56"/>
                    <a:gd name="T3" fmla="*/ 0 h 308"/>
                    <a:gd name="T4" fmla="*/ 0 w 56"/>
                    <a:gd name="T5" fmla="*/ 1 h 308"/>
                    <a:gd name="T6" fmla="*/ 1 w 56"/>
                    <a:gd name="T7" fmla="*/ 1 h 308"/>
                    <a:gd name="T8" fmla="*/ 1 w 56"/>
                    <a:gd name="T9" fmla="*/ 0 h 308"/>
                    <a:gd name="T10" fmla="*/ 1 w 56"/>
                    <a:gd name="T11" fmla="*/ 0 h 308"/>
                    <a:gd name="T12" fmla="*/ 0 60000 65536"/>
                    <a:gd name="T13" fmla="*/ 0 60000 65536"/>
                    <a:gd name="T14" fmla="*/ 0 60000 65536"/>
                    <a:gd name="T15" fmla="*/ 0 60000 65536"/>
                    <a:gd name="T16" fmla="*/ 0 60000 65536"/>
                    <a:gd name="T17" fmla="*/ 0 60000 65536"/>
                    <a:gd name="T18" fmla="*/ 0 w 56"/>
                    <a:gd name="T19" fmla="*/ 0 h 308"/>
                    <a:gd name="T20" fmla="*/ 56 w 56"/>
                    <a:gd name="T21" fmla="*/ 308 h 308"/>
                  </a:gdLst>
                  <a:ahLst/>
                  <a:cxnLst>
                    <a:cxn ang="T12">
                      <a:pos x="T0" y="T1"/>
                    </a:cxn>
                    <a:cxn ang="T13">
                      <a:pos x="T2" y="T3"/>
                    </a:cxn>
                    <a:cxn ang="T14">
                      <a:pos x="T4" y="T5"/>
                    </a:cxn>
                    <a:cxn ang="T15">
                      <a:pos x="T6" y="T7"/>
                    </a:cxn>
                    <a:cxn ang="T16">
                      <a:pos x="T8" y="T9"/>
                    </a:cxn>
                    <a:cxn ang="T17">
                      <a:pos x="T10" y="T11"/>
                    </a:cxn>
                  </a:cxnLst>
                  <a:rect l="T18" t="T19" r="T20" b="T21"/>
                  <a:pathLst>
                    <a:path w="56" h="308">
                      <a:moveTo>
                        <a:pt x="56" y="0"/>
                      </a:moveTo>
                      <a:lnTo>
                        <a:pt x="0" y="0"/>
                      </a:lnTo>
                      <a:lnTo>
                        <a:pt x="0" y="308"/>
                      </a:lnTo>
                      <a:lnTo>
                        <a:pt x="56" y="308"/>
                      </a:lnTo>
                      <a:lnTo>
                        <a:pt x="56" y="0"/>
                      </a:lnTo>
                      <a:close/>
                    </a:path>
                  </a:pathLst>
                </a:custGeom>
                <a:solidFill>
                  <a:srgbClr val="FFBFFF"/>
                </a:solidFill>
                <a:ln w="9525">
                  <a:solidFill>
                    <a:schemeClr val="tx1"/>
                  </a:solidFill>
                  <a:round/>
                  <a:headEnd/>
                  <a:tailEnd/>
                </a:ln>
              </p:spPr>
              <p:txBody>
                <a:bodyPr/>
                <a:lstStyle/>
                <a:p>
                  <a:endParaRPr lang="en-US"/>
                </a:p>
              </p:txBody>
            </p:sp>
            <p:sp>
              <p:nvSpPr>
                <p:cNvPr id="99416" name="Rectangle 64"/>
                <p:cNvSpPr>
                  <a:spLocks noChangeArrowheads="1"/>
                </p:cNvSpPr>
                <p:nvPr/>
              </p:nvSpPr>
              <p:spPr bwMode="black">
                <a:xfrm>
                  <a:off x="3444" y="2207"/>
                  <a:ext cx="28" cy="10"/>
                </a:xfrm>
                <a:prstGeom prst="rect">
                  <a:avLst/>
                </a:prstGeom>
                <a:solidFill>
                  <a:srgbClr val="FFBFFF"/>
                </a:solidFill>
                <a:ln w="9525">
                  <a:solidFill>
                    <a:schemeClr val="tx1"/>
                  </a:solidFill>
                  <a:miter lim="800000"/>
                  <a:headEnd/>
                  <a:tailEnd/>
                </a:ln>
              </p:spPr>
              <p:txBody>
                <a:bodyPr/>
                <a:lstStyle/>
                <a:p>
                  <a:endParaRPr lang="en-US"/>
                </a:p>
              </p:txBody>
            </p:sp>
            <p:sp>
              <p:nvSpPr>
                <p:cNvPr id="99417" name="Rectangle 65"/>
                <p:cNvSpPr>
                  <a:spLocks noChangeArrowheads="1"/>
                </p:cNvSpPr>
                <p:nvPr/>
              </p:nvSpPr>
              <p:spPr bwMode="black">
                <a:xfrm>
                  <a:off x="3439" y="2212"/>
                  <a:ext cx="10" cy="154"/>
                </a:xfrm>
                <a:prstGeom prst="rect">
                  <a:avLst/>
                </a:prstGeom>
                <a:solidFill>
                  <a:srgbClr val="FFB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9418" name="Rectangle 66"/>
                <p:cNvSpPr>
                  <a:spLocks noChangeArrowheads="1"/>
                </p:cNvSpPr>
                <p:nvPr/>
              </p:nvSpPr>
              <p:spPr bwMode="black">
                <a:xfrm>
                  <a:off x="3444" y="2360"/>
                  <a:ext cx="28" cy="11"/>
                </a:xfrm>
                <a:prstGeom prst="rect">
                  <a:avLst/>
                </a:prstGeom>
                <a:solidFill>
                  <a:srgbClr val="FFBFFF"/>
                </a:solidFill>
                <a:ln w="9525">
                  <a:solidFill>
                    <a:schemeClr val="tx1"/>
                  </a:solidFill>
                  <a:miter lim="800000"/>
                  <a:headEnd/>
                  <a:tailEnd/>
                </a:ln>
              </p:spPr>
              <p:txBody>
                <a:bodyPr/>
                <a:lstStyle/>
                <a:p>
                  <a:endParaRPr lang="en-US"/>
                </a:p>
              </p:txBody>
            </p:sp>
            <p:sp>
              <p:nvSpPr>
                <p:cNvPr id="99419" name="Rectangle 67"/>
                <p:cNvSpPr>
                  <a:spLocks noChangeArrowheads="1"/>
                </p:cNvSpPr>
                <p:nvPr/>
              </p:nvSpPr>
              <p:spPr bwMode="black">
                <a:xfrm>
                  <a:off x="3468" y="2212"/>
                  <a:ext cx="10" cy="154"/>
                </a:xfrm>
                <a:prstGeom prst="rect">
                  <a:avLst/>
                </a:prstGeom>
                <a:solidFill>
                  <a:srgbClr val="FFB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9420" name="Freeform 68"/>
                <p:cNvSpPr>
                  <a:spLocks/>
                </p:cNvSpPr>
                <p:nvPr/>
              </p:nvSpPr>
              <p:spPr bwMode="black">
                <a:xfrm>
                  <a:off x="3444" y="2059"/>
                  <a:ext cx="28" cy="153"/>
                </a:xfrm>
                <a:custGeom>
                  <a:avLst/>
                  <a:gdLst>
                    <a:gd name="T0" fmla="*/ 1 w 56"/>
                    <a:gd name="T1" fmla="*/ 0 h 306"/>
                    <a:gd name="T2" fmla="*/ 0 w 56"/>
                    <a:gd name="T3" fmla="*/ 0 h 306"/>
                    <a:gd name="T4" fmla="*/ 0 w 56"/>
                    <a:gd name="T5" fmla="*/ 1 h 306"/>
                    <a:gd name="T6" fmla="*/ 1 w 56"/>
                    <a:gd name="T7" fmla="*/ 1 h 306"/>
                    <a:gd name="T8" fmla="*/ 1 w 56"/>
                    <a:gd name="T9" fmla="*/ 0 h 306"/>
                    <a:gd name="T10" fmla="*/ 1 w 56"/>
                    <a:gd name="T11" fmla="*/ 0 h 306"/>
                    <a:gd name="T12" fmla="*/ 0 60000 65536"/>
                    <a:gd name="T13" fmla="*/ 0 60000 65536"/>
                    <a:gd name="T14" fmla="*/ 0 60000 65536"/>
                    <a:gd name="T15" fmla="*/ 0 60000 65536"/>
                    <a:gd name="T16" fmla="*/ 0 60000 65536"/>
                    <a:gd name="T17" fmla="*/ 0 60000 65536"/>
                    <a:gd name="T18" fmla="*/ 0 w 56"/>
                    <a:gd name="T19" fmla="*/ 0 h 306"/>
                    <a:gd name="T20" fmla="*/ 56 w 56"/>
                    <a:gd name="T21" fmla="*/ 306 h 306"/>
                  </a:gdLst>
                  <a:ahLst/>
                  <a:cxnLst>
                    <a:cxn ang="T12">
                      <a:pos x="T0" y="T1"/>
                    </a:cxn>
                    <a:cxn ang="T13">
                      <a:pos x="T2" y="T3"/>
                    </a:cxn>
                    <a:cxn ang="T14">
                      <a:pos x="T4" y="T5"/>
                    </a:cxn>
                    <a:cxn ang="T15">
                      <a:pos x="T6" y="T7"/>
                    </a:cxn>
                    <a:cxn ang="T16">
                      <a:pos x="T8" y="T9"/>
                    </a:cxn>
                    <a:cxn ang="T17">
                      <a:pos x="T10" y="T11"/>
                    </a:cxn>
                  </a:cxnLst>
                  <a:rect l="T18" t="T19" r="T20" b="T21"/>
                  <a:pathLst>
                    <a:path w="56" h="306">
                      <a:moveTo>
                        <a:pt x="56" y="0"/>
                      </a:moveTo>
                      <a:lnTo>
                        <a:pt x="0" y="0"/>
                      </a:lnTo>
                      <a:lnTo>
                        <a:pt x="0" y="306"/>
                      </a:lnTo>
                      <a:lnTo>
                        <a:pt x="56" y="306"/>
                      </a:lnTo>
                      <a:lnTo>
                        <a:pt x="56" y="0"/>
                      </a:lnTo>
                      <a:close/>
                    </a:path>
                  </a:pathLst>
                </a:custGeom>
                <a:solidFill>
                  <a:srgbClr val="FFBFFF"/>
                </a:solidFill>
                <a:ln w="9525">
                  <a:solidFill>
                    <a:schemeClr val="tx1"/>
                  </a:solidFill>
                  <a:round/>
                  <a:headEnd/>
                  <a:tailEnd/>
                </a:ln>
              </p:spPr>
              <p:txBody>
                <a:bodyPr/>
                <a:lstStyle/>
                <a:p>
                  <a:endParaRPr lang="en-US"/>
                </a:p>
              </p:txBody>
            </p:sp>
            <p:sp>
              <p:nvSpPr>
                <p:cNvPr id="99421" name="Rectangle 69"/>
                <p:cNvSpPr>
                  <a:spLocks noChangeArrowheads="1"/>
                </p:cNvSpPr>
                <p:nvPr/>
              </p:nvSpPr>
              <p:spPr bwMode="black">
                <a:xfrm>
                  <a:off x="3444" y="2053"/>
                  <a:ext cx="28" cy="11"/>
                </a:xfrm>
                <a:prstGeom prst="rect">
                  <a:avLst/>
                </a:prstGeom>
                <a:solidFill>
                  <a:srgbClr val="FFBFFF"/>
                </a:solidFill>
                <a:ln w="9525">
                  <a:solidFill>
                    <a:schemeClr val="tx1"/>
                  </a:solidFill>
                  <a:miter lim="800000"/>
                  <a:headEnd/>
                  <a:tailEnd/>
                </a:ln>
              </p:spPr>
              <p:txBody>
                <a:bodyPr/>
                <a:lstStyle/>
                <a:p>
                  <a:endParaRPr lang="en-US"/>
                </a:p>
              </p:txBody>
            </p:sp>
            <p:sp>
              <p:nvSpPr>
                <p:cNvPr id="99422" name="Rectangle 70"/>
                <p:cNvSpPr>
                  <a:spLocks noChangeArrowheads="1"/>
                </p:cNvSpPr>
                <p:nvPr/>
              </p:nvSpPr>
              <p:spPr bwMode="black">
                <a:xfrm>
                  <a:off x="3439" y="2059"/>
                  <a:ext cx="10" cy="153"/>
                </a:xfrm>
                <a:prstGeom prst="rect">
                  <a:avLst/>
                </a:prstGeom>
                <a:solidFill>
                  <a:srgbClr val="FFB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9423" name="Rectangle 71"/>
                <p:cNvSpPr>
                  <a:spLocks noChangeArrowheads="1"/>
                </p:cNvSpPr>
                <p:nvPr/>
              </p:nvSpPr>
              <p:spPr bwMode="black">
                <a:xfrm>
                  <a:off x="3444" y="2207"/>
                  <a:ext cx="28" cy="10"/>
                </a:xfrm>
                <a:prstGeom prst="rect">
                  <a:avLst/>
                </a:prstGeom>
                <a:solidFill>
                  <a:srgbClr val="FFBFFF"/>
                </a:solidFill>
                <a:ln w="9525">
                  <a:solidFill>
                    <a:schemeClr val="tx1"/>
                  </a:solidFill>
                  <a:miter lim="800000"/>
                  <a:headEnd/>
                  <a:tailEnd/>
                </a:ln>
              </p:spPr>
              <p:txBody>
                <a:bodyPr/>
                <a:lstStyle/>
                <a:p>
                  <a:endParaRPr lang="en-US"/>
                </a:p>
              </p:txBody>
            </p:sp>
            <p:sp>
              <p:nvSpPr>
                <p:cNvPr id="99424" name="Rectangle 72"/>
                <p:cNvSpPr>
                  <a:spLocks noChangeArrowheads="1"/>
                </p:cNvSpPr>
                <p:nvPr/>
              </p:nvSpPr>
              <p:spPr bwMode="black">
                <a:xfrm>
                  <a:off x="3468" y="2059"/>
                  <a:ext cx="10" cy="153"/>
                </a:xfrm>
                <a:prstGeom prst="rect">
                  <a:avLst/>
                </a:prstGeom>
                <a:solidFill>
                  <a:srgbClr val="FFB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9425" name="Freeform 73"/>
                <p:cNvSpPr>
                  <a:spLocks/>
                </p:cNvSpPr>
                <p:nvPr/>
              </p:nvSpPr>
              <p:spPr bwMode="black">
                <a:xfrm>
                  <a:off x="3569" y="2212"/>
                  <a:ext cx="29" cy="154"/>
                </a:xfrm>
                <a:custGeom>
                  <a:avLst/>
                  <a:gdLst>
                    <a:gd name="T0" fmla="*/ 1 w 58"/>
                    <a:gd name="T1" fmla="*/ 0 h 308"/>
                    <a:gd name="T2" fmla="*/ 0 w 58"/>
                    <a:gd name="T3" fmla="*/ 0 h 308"/>
                    <a:gd name="T4" fmla="*/ 0 w 58"/>
                    <a:gd name="T5" fmla="*/ 1 h 308"/>
                    <a:gd name="T6" fmla="*/ 1 w 58"/>
                    <a:gd name="T7" fmla="*/ 1 h 308"/>
                    <a:gd name="T8" fmla="*/ 1 w 58"/>
                    <a:gd name="T9" fmla="*/ 0 h 308"/>
                    <a:gd name="T10" fmla="*/ 1 w 58"/>
                    <a:gd name="T11" fmla="*/ 0 h 308"/>
                    <a:gd name="T12" fmla="*/ 0 60000 65536"/>
                    <a:gd name="T13" fmla="*/ 0 60000 65536"/>
                    <a:gd name="T14" fmla="*/ 0 60000 65536"/>
                    <a:gd name="T15" fmla="*/ 0 60000 65536"/>
                    <a:gd name="T16" fmla="*/ 0 60000 65536"/>
                    <a:gd name="T17" fmla="*/ 0 60000 65536"/>
                    <a:gd name="T18" fmla="*/ 0 w 58"/>
                    <a:gd name="T19" fmla="*/ 0 h 308"/>
                    <a:gd name="T20" fmla="*/ 58 w 58"/>
                    <a:gd name="T21" fmla="*/ 308 h 308"/>
                  </a:gdLst>
                  <a:ahLst/>
                  <a:cxnLst>
                    <a:cxn ang="T12">
                      <a:pos x="T0" y="T1"/>
                    </a:cxn>
                    <a:cxn ang="T13">
                      <a:pos x="T2" y="T3"/>
                    </a:cxn>
                    <a:cxn ang="T14">
                      <a:pos x="T4" y="T5"/>
                    </a:cxn>
                    <a:cxn ang="T15">
                      <a:pos x="T6" y="T7"/>
                    </a:cxn>
                    <a:cxn ang="T16">
                      <a:pos x="T8" y="T9"/>
                    </a:cxn>
                    <a:cxn ang="T17">
                      <a:pos x="T10" y="T11"/>
                    </a:cxn>
                  </a:cxnLst>
                  <a:rect l="T18" t="T19" r="T20" b="T21"/>
                  <a:pathLst>
                    <a:path w="58" h="308">
                      <a:moveTo>
                        <a:pt x="58" y="0"/>
                      </a:moveTo>
                      <a:lnTo>
                        <a:pt x="0" y="0"/>
                      </a:lnTo>
                      <a:lnTo>
                        <a:pt x="0" y="308"/>
                      </a:lnTo>
                      <a:lnTo>
                        <a:pt x="58" y="308"/>
                      </a:lnTo>
                      <a:lnTo>
                        <a:pt x="58" y="0"/>
                      </a:lnTo>
                      <a:close/>
                    </a:path>
                  </a:pathLst>
                </a:custGeom>
                <a:solidFill>
                  <a:srgbClr val="FFBFFF"/>
                </a:solidFill>
                <a:ln w="9525">
                  <a:solidFill>
                    <a:schemeClr val="tx1"/>
                  </a:solidFill>
                  <a:round/>
                  <a:headEnd/>
                  <a:tailEnd/>
                </a:ln>
              </p:spPr>
              <p:txBody>
                <a:bodyPr/>
                <a:lstStyle/>
                <a:p>
                  <a:endParaRPr lang="en-US"/>
                </a:p>
              </p:txBody>
            </p:sp>
            <p:sp>
              <p:nvSpPr>
                <p:cNvPr id="99426" name="Rectangle 74"/>
                <p:cNvSpPr>
                  <a:spLocks noChangeArrowheads="1"/>
                </p:cNvSpPr>
                <p:nvPr/>
              </p:nvSpPr>
              <p:spPr bwMode="black">
                <a:xfrm>
                  <a:off x="3569" y="2207"/>
                  <a:ext cx="29" cy="10"/>
                </a:xfrm>
                <a:prstGeom prst="rect">
                  <a:avLst/>
                </a:prstGeom>
                <a:solidFill>
                  <a:srgbClr val="FFBFFF"/>
                </a:solidFill>
                <a:ln w="9525">
                  <a:solidFill>
                    <a:schemeClr val="tx1"/>
                  </a:solidFill>
                  <a:miter lim="800000"/>
                  <a:headEnd/>
                  <a:tailEnd/>
                </a:ln>
              </p:spPr>
              <p:txBody>
                <a:bodyPr/>
                <a:lstStyle/>
                <a:p>
                  <a:endParaRPr lang="en-US"/>
                </a:p>
              </p:txBody>
            </p:sp>
            <p:sp>
              <p:nvSpPr>
                <p:cNvPr id="99427" name="Rectangle 75"/>
                <p:cNvSpPr>
                  <a:spLocks noChangeArrowheads="1"/>
                </p:cNvSpPr>
                <p:nvPr/>
              </p:nvSpPr>
              <p:spPr bwMode="black">
                <a:xfrm>
                  <a:off x="3563" y="2212"/>
                  <a:ext cx="10" cy="154"/>
                </a:xfrm>
                <a:prstGeom prst="rect">
                  <a:avLst/>
                </a:prstGeom>
                <a:solidFill>
                  <a:srgbClr val="FFBFFF"/>
                </a:solidFill>
                <a:ln w="9525">
                  <a:solidFill>
                    <a:schemeClr val="bg1"/>
                  </a:solidFill>
                  <a:miter lim="800000"/>
                  <a:headEnd/>
                  <a:tailEnd/>
                </a:ln>
              </p:spPr>
              <p:txBody>
                <a:bodyPr/>
                <a:lstStyle/>
                <a:p>
                  <a:endParaRPr lang="en-US"/>
                </a:p>
              </p:txBody>
            </p:sp>
            <p:sp>
              <p:nvSpPr>
                <p:cNvPr id="99428" name="Rectangle 76"/>
                <p:cNvSpPr>
                  <a:spLocks noChangeArrowheads="1"/>
                </p:cNvSpPr>
                <p:nvPr/>
              </p:nvSpPr>
              <p:spPr bwMode="black">
                <a:xfrm>
                  <a:off x="3569" y="2360"/>
                  <a:ext cx="29" cy="11"/>
                </a:xfrm>
                <a:prstGeom prst="rect">
                  <a:avLst/>
                </a:prstGeom>
                <a:solidFill>
                  <a:srgbClr val="FFBFFF"/>
                </a:solidFill>
                <a:ln w="9525">
                  <a:solidFill>
                    <a:schemeClr val="tx1"/>
                  </a:solidFill>
                  <a:miter lim="800000"/>
                  <a:headEnd/>
                  <a:tailEnd/>
                </a:ln>
              </p:spPr>
              <p:txBody>
                <a:bodyPr/>
                <a:lstStyle/>
                <a:p>
                  <a:endParaRPr lang="en-US"/>
                </a:p>
              </p:txBody>
            </p:sp>
            <p:sp>
              <p:nvSpPr>
                <p:cNvPr id="99429" name="Rectangle 77"/>
                <p:cNvSpPr>
                  <a:spLocks noChangeArrowheads="1"/>
                </p:cNvSpPr>
                <p:nvPr/>
              </p:nvSpPr>
              <p:spPr bwMode="black">
                <a:xfrm>
                  <a:off x="3593" y="2212"/>
                  <a:ext cx="9" cy="154"/>
                </a:xfrm>
                <a:prstGeom prst="rect">
                  <a:avLst/>
                </a:prstGeom>
                <a:solidFill>
                  <a:srgbClr val="FFB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9430" name="Freeform 78"/>
                <p:cNvSpPr>
                  <a:spLocks/>
                </p:cNvSpPr>
                <p:nvPr/>
              </p:nvSpPr>
              <p:spPr bwMode="black">
                <a:xfrm>
                  <a:off x="3569" y="2059"/>
                  <a:ext cx="29" cy="153"/>
                </a:xfrm>
                <a:custGeom>
                  <a:avLst/>
                  <a:gdLst>
                    <a:gd name="T0" fmla="*/ 1 w 58"/>
                    <a:gd name="T1" fmla="*/ 0 h 306"/>
                    <a:gd name="T2" fmla="*/ 0 w 58"/>
                    <a:gd name="T3" fmla="*/ 0 h 306"/>
                    <a:gd name="T4" fmla="*/ 0 w 58"/>
                    <a:gd name="T5" fmla="*/ 1 h 306"/>
                    <a:gd name="T6" fmla="*/ 1 w 58"/>
                    <a:gd name="T7" fmla="*/ 1 h 306"/>
                    <a:gd name="T8" fmla="*/ 1 w 58"/>
                    <a:gd name="T9" fmla="*/ 0 h 306"/>
                    <a:gd name="T10" fmla="*/ 1 w 58"/>
                    <a:gd name="T11" fmla="*/ 0 h 306"/>
                    <a:gd name="T12" fmla="*/ 0 60000 65536"/>
                    <a:gd name="T13" fmla="*/ 0 60000 65536"/>
                    <a:gd name="T14" fmla="*/ 0 60000 65536"/>
                    <a:gd name="T15" fmla="*/ 0 60000 65536"/>
                    <a:gd name="T16" fmla="*/ 0 60000 65536"/>
                    <a:gd name="T17" fmla="*/ 0 60000 65536"/>
                    <a:gd name="T18" fmla="*/ 0 w 58"/>
                    <a:gd name="T19" fmla="*/ 0 h 306"/>
                    <a:gd name="T20" fmla="*/ 58 w 58"/>
                    <a:gd name="T21" fmla="*/ 306 h 306"/>
                  </a:gdLst>
                  <a:ahLst/>
                  <a:cxnLst>
                    <a:cxn ang="T12">
                      <a:pos x="T0" y="T1"/>
                    </a:cxn>
                    <a:cxn ang="T13">
                      <a:pos x="T2" y="T3"/>
                    </a:cxn>
                    <a:cxn ang="T14">
                      <a:pos x="T4" y="T5"/>
                    </a:cxn>
                    <a:cxn ang="T15">
                      <a:pos x="T6" y="T7"/>
                    </a:cxn>
                    <a:cxn ang="T16">
                      <a:pos x="T8" y="T9"/>
                    </a:cxn>
                    <a:cxn ang="T17">
                      <a:pos x="T10" y="T11"/>
                    </a:cxn>
                  </a:cxnLst>
                  <a:rect l="T18" t="T19" r="T20" b="T21"/>
                  <a:pathLst>
                    <a:path w="58" h="306">
                      <a:moveTo>
                        <a:pt x="58" y="0"/>
                      </a:moveTo>
                      <a:lnTo>
                        <a:pt x="0" y="0"/>
                      </a:lnTo>
                      <a:lnTo>
                        <a:pt x="0" y="306"/>
                      </a:lnTo>
                      <a:lnTo>
                        <a:pt x="58" y="306"/>
                      </a:lnTo>
                      <a:lnTo>
                        <a:pt x="58" y="0"/>
                      </a:lnTo>
                      <a:close/>
                    </a:path>
                  </a:pathLst>
                </a:custGeom>
                <a:solidFill>
                  <a:srgbClr val="FFBFFF"/>
                </a:solidFill>
                <a:ln w="9525">
                  <a:solidFill>
                    <a:schemeClr val="tx1"/>
                  </a:solidFill>
                  <a:round/>
                  <a:headEnd/>
                  <a:tailEnd/>
                </a:ln>
              </p:spPr>
              <p:txBody>
                <a:bodyPr/>
                <a:lstStyle/>
                <a:p>
                  <a:endParaRPr lang="en-US"/>
                </a:p>
              </p:txBody>
            </p:sp>
            <p:sp>
              <p:nvSpPr>
                <p:cNvPr id="99431" name="Rectangle 79"/>
                <p:cNvSpPr>
                  <a:spLocks noChangeArrowheads="1"/>
                </p:cNvSpPr>
                <p:nvPr/>
              </p:nvSpPr>
              <p:spPr bwMode="black">
                <a:xfrm>
                  <a:off x="3569" y="2053"/>
                  <a:ext cx="29" cy="11"/>
                </a:xfrm>
                <a:prstGeom prst="rect">
                  <a:avLst/>
                </a:prstGeom>
                <a:solidFill>
                  <a:srgbClr val="FFBFFF"/>
                </a:solidFill>
                <a:ln w="9525">
                  <a:solidFill>
                    <a:schemeClr val="tx1"/>
                  </a:solidFill>
                  <a:miter lim="800000"/>
                  <a:headEnd/>
                  <a:tailEnd/>
                </a:ln>
              </p:spPr>
              <p:txBody>
                <a:bodyPr/>
                <a:lstStyle/>
                <a:p>
                  <a:endParaRPr lang="en-US"/>
                </a:p>
              </p:txBody>
            </p:sp>
            <p:sp>
              <p:nvSpPr>
                <p:cNvPr id="99432" name="Rectangle 80"/>
                <p:cNvSpPr>
                  <a:spLocks noChangeArrowheads="1"/>
                </p:cNvSpPr>
                <p:nvPr/>
              </p:nvSpPr>
              <p:spPr bwMode="black">
                <a:xfrm>
                  <a:off x="3563" y="2059"/>
                  <a:ext cx="10" cy="153"/>
                </a:xfrm>
                <a:prstGeom prst="rect">
                  <a:avLst/>
                </a:prstGeom>
                <a:solidFill>
                  <a:srgbClr val="FFB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9433" name="Rectangle 81"/>
                <p:cNvSpPr>
                  <a:spLocks noChangeArrowheads="1"/>
                </p:cNvSpPr>
                <p:nvPr/>
              </p:nvSpPr>
              <p:spPr bwMode="black">
                <a:xfrm>
                  <a:off x="3569" y="2207"/>
                  <a:ext cx="29" cy="10"/>
                </a:xfrm>
                <a:prstGeom prst="rect">
                  <a:avLst/>
                </a:prstGeom>
                <a:solidFill>
                  <a:srgbClr val="FFBFFF"/>
                </a:solidFill>
                <a:ln w="9525">
                  <a:solidFill>
                    <a:schemeClr val="tx1"/>
                  </a:solidFill>
                  <a:miter lim="800000"/>
                  <a:headEnd/>
                  <a:tailEnd/>
                </a:ln>
              </p:spPr>
              <p:txBody>
                <a:bodyPr/>
                <a:lstStyle/>
                <a:p>
                  <a:endParaRPr lang="en-US"/>
                </a:p>
              </p:txBody>
            </p:sp>
            <p:sp>
              <p:nvSpPr>
                <p:cNvPr id="99434" name="Rectangle 82"/>
                <p:cNvSpPr>
                  <a:spLocks noChangeArrowheads="1"/>
                </p:cNvSpPr>
                <p:nvPr/>
              </p:nvSpPr>
              <p:spPr bwMode="black">
                <a:xfrm>
                  <a:off x="3593" y="2059"/>
                  <a:ext cx="9" cy="153"/>
                </a:xfrm>
                <a:prstGeom prst="rect">
                  <a:avLst/>
                </a:prstGeom>
                <a:solidFill>
                  <a:srgbClr val="FFB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9435" name="Rectangle 83"/>
                <p:cNvSpPr>
                  <a:spLocks noChangeArrowheads="1"/>
                </p:cNvSpPr>
                <p:nvPr/>
              </p:nvSpPr>
              <p:spPr bwMode="black">
                <a:xfrm>
                  <a:off x="3468" y="1599"/>
                  <a:ext cx="10" cy="153"/>
                </a:xfrm>
                <a:prstGeom prst="rect">
                  <a:avLst/>
                </a:prstGeom>
                <a:solidFill>
                  <a:srgbClr val="FFBFFF"/>
                </a:solidFill>
                <a:ln w="9525">
                  <a:solidFill>
                    <a:schemeClr val="tx1"/>
                  </a:solidFill>
                  <a:miter lim="800000"/>
                  <a:headEnd/>
                  <a:tailEnd/>
                </a:ln>
              </p:spPr>
              <p:txBody>
                <a:bodyPr/>
                <a:lstStyle/>
                <a:p>
                  <a:endParaRPr lang="en-US"/>
                </a:p>
              </p:txBody>
            </p:sp>
            <p:sp>
              <p:nvSpPr>
                <p:cNvPr id="99436" name="Rectangle 84"/>
                <p:cNvSpPr>
                  <a:spLocks noChangeArrowheads="1"/>
                </p:cNvSpPr>
                <p:nvPr/>
              </p:nvSpPr>
              <p:spPr bwMode="black">
                <a:xfrm>
                  <a:off x="3472" y="1594"/>
                  <a:ext cx="97" cy="10"/>
                </a:xfrm>
                <a:prstGeom prst="rect">
                  <a:avLst/>
                </a:prstGeom>
                <a:solidFill>
                  <a:srgbClr val="FFBFFF"/>
                </a:solidFill>
                <a:ln w="9525">
                  <a:solidFill>
                    <a:schemeClr val="tx1"/>
                  </a:solidFill>
                  <a:miter lim="800000"/>
                  <a:headEnd/>
                  <a:tailEnd/>
                </a:ln>
              </p:spPr>
              <p:txBody>
                <a:bodyPr/>
                <a:lstStyle/>
                <a:p>
                  <a:endParaRPr lang="en-US"/>
                </a:p>
              </p:txBody>
            </p:sp>
            <p:sp>
              <p:nvSpPr>
                <p:cNvPr id="99437" name="Rectangle 85"/>
                <p:cNvSpPr>
                  <a:spLocks noChangeArrowheads="1"/>
                </p:cNvSpPr>
                <p:nvPr/>
              </p:nvSpPr>
              <p:spPr bwMode="black">
                <a:xfrm>
                  <a:off x="3563" y="1599"/>
                  <a:ext cx="10" cy="153"/>
                </a:xfrm>
                <a:prstGeom prst="rect">
                  <a:avLst/>
                </a:prstGeom>
                <a:solidFill>
                  <a:srgbClr val="FFBFFF"/>
                </a:solidFill>
                <a:ln w="9525">
                  <a:solidFill>
                    <a:schemeClr val="tx1"/>
                  </a:solidFill>
                  <a:miter lim="800000"/>
                  <a:headEnd/>
                  <a:tailEnd/>
                </a:ln>
              </p:spPr>
              <p:txBody>
                <a:bodyPr/>
                <a:lstStyle/>
                <a:p>
                  <a:endParaRPr lang="en-US"/>
                </a:p>
              </p:txBody>
            </p:sp>
            <p:sp>
              <p:nvSpPr>
                <p:cNvPr id="99438" name="Rectangle 86"/>
                <p:cNvSpPr>
                  <a:spLocks noChangeArrowheads="1"/>
                </p:cNvSpPr>
                <p:nvPr/>
              </p:nvSpPr>
              <p:spPr bwMode="black">
                <a:xfrm>
                  <a:off x="3472" y="1747"/>
                  <a:ext cx="97" cy="10"/>
                </a:xfrm>
                <a:prstGeom prst="rect">
                  <a:avLst/>
                </a:prstGeom>
                <a:solidFill>
                  <a:srgbClr val="FFBFFF"/>
                </a:solidFill>
                <a:ln w="9525">
                  <a:solidFill>
                    <a:schemeClr val="tx1"/>
                  </a:solidFill>
                  <a:miter lim="800000"/>
                  <a:headEnd/>
                  <a:tailEnd/>
                </a:ln>
              </p:spPr>
              <p:txBody>
                <a:bodyPr/>
                <a:lstStyle/>
                <a:p>
                  <a:endParaRPr lang="en-US"/>
                </a:p>
              </p:txBody>
            </p:sp>
            <p:sp>
              <p:nvSpPr>
                <p:cNvPr id="99439" name="Freeform 87"/>
                <p:cNvSpPr>
                  <a:spLocks/>
                </p:cNvSpPr>
                <p:nvPr/>
              </p:nvSpPr>
              <p:spPr bwMode="black">
                <a:xfrm>
                  <a:off x="3569" y="1599"/>
                  <a:ext cx="29" cy="153"/>
                </a:xfrm>
                <a:custGeom>
                  <a:avLst/>
                  <a:gdLst>
                    <a:gd name="T0" fmla="*/ 1 w 58"/>
                    <a:gd name="T1" fmla="*/ 0 h 306"/>
                    <a:gd name="T2" fmla="*/ 0 w 58"/>
                    <a:gd name="T3" fmla="*/ 0 h 306"/>
                    <a:gd name="T4" fmla="*/ 0 w 58"/>
                    <a:gd name="T5" fmla="*/ 1 h 306"/>
                    <a:gd name="T6" fmla="*/ 1 w 58"/>
                    <a:gd name="T7" fmla="*/ 1 h 306"/>
                    <a:gd name="T8" fmla="*/ 1 w 58"/>
                    <a:gd name="T9" fmla="*/ 0 h 306"/>
                    <a:gd name="T10" fmla="*/ 1 w 58"/>
                    <a:gd name="T11" fmla="*/ 0 h 306"/>
                    <a:gd name="T12" fmla="*/ 0 60000 65536"/>
                    <a:gd name="T13" fmla="*/ 0 60000 65536"/>
                    <a:gd name="T14" fmla="*/ 0 60000 65536"/>
                    <a:gd name="T15" fmla="*/ 0 60000 65536"/>
                    <a:gd name="T16" fmla="*/ 0 60000 65536"/>
                    <a:gd name="T17" fmla="*/ 0 60000 65536"/>
                    <a:gd name="T18" fmla="*/ 0 w 58"/>
                    <a:gd name="T19" fmla="*/ 0 h 306"/>
                    <a:gd name="T20" fmla="*/ 58 w 58"/>
                    <a:gd name="T21" fmla="*/ 306 h 306"/>
                  </a:gdLst>
                  <a:ahLst/>
                  <a:cxnLst>
                    <a:cxn ang="T12">
                      <a:pos x="T0" y="T1"/>
                    </a:cxn>
                    <a:cxn ang="T13">
                      <a:pos x="T2" y="T3"/>
                    </a:cxn>
                    <a:cxn ang="T14">
                      <a:pos x="T4" y="T5"/>
                    </a:cxn>
                    <a:cxn ang="T15">
                      <a:pos x="T6" y="T7"/>
                    </a:cxn>
                    <a:cxn ang="T16">
                      <a:pos x="T8" y="T9"/>
                    </a:cxn>
                    <a:cxn ang="T17">
                      <a:pos x="T10" y="T11"/>
                    </a:cxn>
                  </a:cxnLst>
                  <a:rect l="T18" t="T19" r="T20" b="T21"/>
                  <a:pathLst>
                    <a:path w="58" h="306">
                      <a:moveTo>
                        <a:pt x="58" y="0"/>
                      </a:moveTo>
                      <a:lnTo>
                        <a:pt x="0" y="0"/>
                      </a:lnTo>
                      <a:lnTo>
                        <a:pt x="0" y="306"/>
                      </a:lnTo>
                      <a:lnTo>
                        <a:pt x="58" y="306"/>
                      </a:lnTo>
                      <a:lnTo>
                        <a:pt x="58" y="0"/>
                      </a:lnTo>
                      <a:close/>
                    </a:path>
                  </a:pathLst>
                </a:custGeom>
                <a:solidFill>
                  <a:srgbClr val="FFBFFF"/>
                </a:solidFill>
                <a:ln w="9525">
                  <a:solidFill>
                    <a:schemeClr val="tx1"/>
                  </a:solidFill>
                  <a:round/>
                  <a:headEnd/>
                  <a:tailEnd/>
                </a:ln>
              </p:spPr>
              <p:txBody>
                <a:bodyPr/>
                <a:lstStyle/>
                <a:p>
                  <a:endParaRPr lang="en-US"/>
                </a:p>
              </p:txBody>
            </p:sp>
            <p:sp>
              <p:nvSpPr>
                <p:cNvPr id="99440" name="Rectangle 88"/>
                <p:cNvSpPr>
                  <a:spLocks noChangeArrowheads="1"/>
                </p:cNvSpPr>
                <p:nvPr/>
              </p:nvSpPr>
              <p:spPr bwMode="black">
                <a:xfrm>
                  <a:off x="3569" y="1594"/>
                  <a:ext cx="29" cy="10"/>
                </a:xfrm>
                <a:prstGeom prst="rect">
                  <a:avLst/>
                </a:prstGeom>
                <a:solidFill>
                  <a:srgbClr val="FFBFFF"/>
                </a:solidFill>
                <a:ln w="9525">
                  <a:solidFill>
                    <a:schemeClr val="tx1"/>
                  </a:solidFill>
                  <a:miter lim="800000"/>
                  <a:headEnd/>
                  <a:tailEnd/>
                </a:ln>
              </p:spPr>
              <p:txBody>
                <a:bodyPr/>
                <a:lstStyle/>
                <a:p>
                  <a:endParaRPr lang="en-US"/>
                </a:p>
              </p:txBody>
            </p:sp>
            <p:sp>
              <p:nvSpPr>
                <p:cNvPr id="99441" name="Rectangle 89"/>
                <p:cNvSpPr>
                  <a:spLocks noChangeArrowheads="1"/>
                </p:cNvSpPr>
                <p:nvPr/>
              </p:nvSpPr>
              <p:spPr bwMode="black">
                <a:xfrm>
                  <a:off x="3563" y="1599"/>
                  <a:ext cx="10" cy="153"/>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9442" name="Rectangle 90"/>
                <p:cNvSpPr>
                  <a:spLocks noChangeArrowheads="1"/>
                </p:cNvSpPr>
                <p:nvPr/>
              </p:nvSpPr>
              <p:spPr bwMode="black">
                <a:xfrm>
                  <a:off x="3569" y="1747"/>
                  <a:ext cx="29" cy="10"/>
                </a:xfrm>
                <a:prstGeom prst="rect">
                  <a:avLst/>
                </a:prstGeom>
                <a:solidFill>
                  <a:srgbClr val="FFBFFF"/>
                </a:solidFill>
                <a:ln w="9525">
                  <a:solidFill>
                    <a:schemeClr val="tx1"/>
                  </a:solidFill>
                  <a:miter lim="800000"/>
                  <a:headEnd/>
                  <a:tailEnd/>
                </a:ln>
              </p:spPr>
              <p:txBody>
                <a:bodyPr/>
                <a:lstStyle/>
                <a:p>
                  <a:endParaRPr lang="en-US"/>
                </a:p>
              </p:txBody>
            </p:sp>
            <p:sp>
              <p:nvSpPr>
                <p:cNvPr id="99443" name="Rectangle 91"/>
                <p:cNvSpPr>
                  <a:spLocks noChangeArrowheads="1"/>
                </p:cNvSpPr>
                <p:nvPr/>
              </p:nvSpPr>
              <p:spPr bwMode="black">
                <a:xfrm>
                  <a:off x="3593" y="1599"/>
                  <a:ext cx="9" cy="153"/>
                </a:xfrm>
                <a:prstGeom prst="rect">
                  <a:avLst/>
                </a:prstGeom>
                <a:solidFill>
                  <a:srgbClr val="FFB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9444" name="Freeform 92"/>
                <p:cNvSpPr>
                  <a:spLocks/>
                </p:cNvSpPr>
                <p:nvPr/>
              </p:nvSpPr>
              <p:spPr bwMode="black">
                <a:xfrm>
                  <a:off x="3444" y="1599"/>
                  <a:ext cx="28" cy="153"/>
                </a:xfrm>
                <a:custGeom>
                  <a:avLst/>
                  <a:gdLst>
                    <a:gd name="T0" fmla="*/ 1 w 56"/>
                    <a:gd name="T1" fmla="*/ 0 h 306"/>
                    <a:gd name="T2" fmla="*/ 0 w 56"/>
                    <a:gd name="T3" fmla="*/ 0 h 306"/>
                    <a:gd name="T4" fmla="*/ 0 w 56"/>
                    <a:gd name="T5" fmla="*/ 1 h 306"/>
                    <a:gd name="T6" fmla="*/ 1 w 56"/>
                    <a:gd name="T7" fmla="*/ 1 h 306"/>
                    <a:gd name="T8" fmla="*/ 1 w 56"/>
                    <a:gd name="T9" fmla="*/ 0 h 306"/>
                    <a:gd name="T10" fmla="*/ 1 w 56"/>
                    <a:gd name="T11" fmla="*/ 0 h 306"/>
                    <a:gd name="T12" fmla="*/ 0 60000 65536"/>
                    <a:gd name="T13" fmla="*/ 0 60000 65536"/>
                    <a:gd name="T14" fmla="*/ 0 60000 65536"/>
                    <a:gd name="T15" fmla="*/ 0 60000 65536"/>
                    <a:gd name="T16" fmla="*/ 0 60000 65536"/>
                    <a:gd name="T17" fmla="*/ 0 60000 65536"/>
                    <a:gd name="T18" fmla="*/ 0 w 56"/>
                    <a:gd name="T19" fmla="*/ 0 h 306"/>
                    <a:gd name="T20" fmla="*/ 56 w 56"/>
                    <a:gd name="T21" fmla="*/ 306 h 306"/>
                  </a:gdLst>
                  <a:ahLst/>
                  <a:cxnLst>
                    <a:cxn ang="T12">
                      <a:pos x="T0" y="T1"/>
                    </a:cxn>
                    <a:cxn ang="T13">
                      <a:pos x="T2" y="T3"/>
                    </a:cxn>
                    <a:cxn ang="T14">
                      <a:pos x="T4" y="T5"/>
                    </a:cxn>
                    <a:cxn ang="T15">
                      <a:pos x="T6" y="T7"/>
                    </a:cxn>
                    <a:cxn ang="T16">
                      <a:pos x="T8" y="T9"/>
                    </a:cxn>
                    <a:cxn ang="T17">
                      <a:pos x="T10" y="T11"/>
                    </a:cxn>
                  </a:cxnLst>
                  <a:rect l="T18" t="T19" r="T20" b="T21"/>
                  <a:pathLst>
                    <a:path w="56" h="306">
                      <a:moveTo>
                        <a:pt x="56" y="0"/>
                      </a:moveTo>
                      <a:lnTo>
                        <a:pt x="0" y="0"/>
                      </a:lnTo>
                      <a:lnTo>
                        <a:pt x="0" y="306"/>
                      </a:lnTo>
                      <a:lnTo>
                        <a:pt x="56" y="306"/>
                      </a:lnTo>
                      <a:lnTo>
                        <a:pt x="56" y="0"/>
                      </a:lnTo>
                      <a:close/>
                    </a:path>
                  </a:pathLst>
                </a:custGeom>
                <a:solidFill>
                  <a:srgbClr val="FFBFFF"/>
                </a:solidFill>
                <a:ln w="9525">
                  <a:solidFill>
                    <a:schemeClr val="tx1"/>
                  </a:solidFill>
                  <a:round/>
                  <a:headEnd/>
                  <a:tailEnd/>
                </a:ln>
              </p:spPr>
              <p:txBody>
                <a:bodyPr/>
                <a:lstStyle/>
                <a:p>
                  <a:endParaRPr lang="en-US"/>
                </a:p>
              </p:txBody>
            </p:sp>
            <p:sp>
              <p:nvSpPr>
                <p:cNvPr id="99445" name="Rectangle 93"/>
                <p:cNvSpPr>
                  <a:spLocks noChangeArrowheads="1"/>
                </p:cNvSpPr>
                <p:nvPr/>
              </p:nvSpPr>
              <p:spPr bwMode="black">
                <a:xfrm>
                  <a:off x="3444" y="1594"/>
                  <a:ext cx="28" cy="10"/>
                </a:xfrm>
                <a:prstGeom prst="rect">
                  <a:avLst/>
                </a:prstGeom>
                <a:solidFill>
                  <a:srgbClr val="FFBFFF"/>
                </a:solidFill>
                <a:ln w="9525">
                  <a:solidFill>
                    <a:schemeClr val="tx1"/>
                  </a:solidFill>
                  <a:miter lim="800000"/>
                  <a:headEnd/>
                  <a:tailEnd/>
                </a:ln>
              </p:spPr>
              <p:txBody>
                <a:bodyPr/>
                <a:lstStyle/>
                <a:p>
                  <a:endParaRPr lang="en-US"/>
                </a:p>
              </p:txBody>
            </p:sp>
            <p:sp>
              <p:nvSpPr>
                <p:cNvPr id="99446" name="Rectangle 94"/>
                <p:cNvSpPr>
                  <a:spLocks noChangeArrowheads="1"/>
                </p:cNvSpPr>
                <p:nvPr/>
              </p:nvSpPr>
              <p:spPr bwMode="black">
                <a:xfrm>
                  <a:off x="3439" y="1599"/>
                  <a:ext cx="10" cy="153"/>
                </a:xfrm>
                <a:prstGeom prst="rect">
                  <a:avLst/>
                </a:prstGeom>
                <a:solidFill>
                  <a:srgbClr val="FFB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9447" name="Rectangle 95"/>
                <p:cNvSpPr>
                  <a:spLocks noChangeArrowheads="1"/>
                </p:cNvSpPr>
                <p:nvPr/>
              </p:nvSpPr>
              <p:spPr bwMode="black">
                <a:xfrm>
                  <a:off x="3444" y="1747"/>
                  <a:ext cx="28" cy="10"/>
                </a:xfrm>
                <a:prstGeom prst="rect">
                  <a:avLst/>
                </a:prstGeom>
                <a:solidFill>
                  <a:srgbClr val="FFBFFF"/>
                </a:solidFill>
                <a:ln w="9525">
                  <a:solidFill>
                    <a:schemeClr val="tx1"/>
                  </a:solidFill>
                  <a:miter lim="800000"/>
                  <a:headEnd/>
                  <a:tailEnd/>
                </a:ln>
              </p:spPr>
              <p:txBody>
                <a:bodyPr/>
                <a:lstStyle/>
                <a:p>
                  <a:endParaRPr lang="en-US"/>
                </a:p>
              </p:txBody>
            </p:sp>
            <p:sp>
              <p:nvSpPr>
                <p:cNvPr id="99448" name="Rectangle 96"/>
                <p:cNvSpPr>
                  <a:spLocks noChangeArrowheads="1"/>
                </p:cNvSpPr>
                <p:nvPr/>
              </p:nvSpPr>
              <p:spPr bwMode="black">
                <a:xfrm>
                  <a:off x="3468" y="1599"/>
                  <a:ext cx="10" cy="153"/>
                </a:xfrm>
                <a:prstGeom prst="rect">
                  <a:avLst/>
                </a:prstGeom>
                <a:solidFill>
                  <a:srgbClr val="FFB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9449" name="Freeform 97"/>
                <p:cNvSpPr>
                  <a:spLocks/>
                </p:cNvSpPr>
                <p:nvPr/>
              </p:nvSpPr>
              <p:spPr bwMode="black">
                <a:xfrm>
                  <a:off x="3444" y="1752"/>
                  <a:ext cx="28" cy="154"/>
                </a:xfrm>
                <a:custGeom>
                  <a:avLst/>
                  <a:gdLst>
                    <a:gd name="T0" fmla="*/ 1 w 56"/>
                    <a:gd name="T1" fmla="*/ 0 h 308"/>
                    <a:gd name="T2" fmla="*/ 0 w 56"/>
                    <a:gd name="T3" fmla="*/ 0 h 308"/>
                    <a:gd name="T4" fmla="*/ 0 w 56"/>
                    <a:gd name="T5" fmla="*/ 1 h 308"/>
                    <a:gd name="T6" fmla="*/ 1 w 56"/>
                    <a:gd name="T7" fmla="*/ 1 h 308"/>
                    <a:gd name="T8" fmla="*/ 1 w 56"/>
                    <a:gd name="T9" fmla="*/ 0 h 308"/>
                    <a:gd name="T10" fmla="*/ 1 w 56"/>
                    <a:gd name="T11" fmla="*/ 0 h 308"/>
                    <a:gd name="T12" fmla="*/ 0 60000 65536"/>
                    <a:gd name="T13" fmla="*/ 0 60000 65536"/>
                    <a:gd name="T14" fmla="*/ 0 60000 65536"/>
                    <a:gd name="T15" fmla="*/ 0 60000 65536"/>
                    <a:gd name="T16" fmla="*/ 0 60000 65536"/>
                    <a:gd name="T17" fmla="*/ 0 60000 65536"/>
                    <a:gd name="T18" fmla="*/ 0 w 56"/>
                    <a:gd name="T19" fmla="*/ 0 h 308"/>
                    <a:gd name="T20" fmla="*/ 56 w 56"/>
                    <a:gd name="T21" fmla="*/ 308 h 308"/>
                  </a:gdLst>
                  <a:ahLst/>
                  <a:cxnLst>
                    <a:cxn ang="T12">
                      <a:pos x="T0" y="T1"/>
                    </a:cxn>
                    <a:cxn ang="T13">
                      <a:pos x="T2" y="T3"/>
                    </a:cxn>
                    <a:cxn ang="T14">
                      <a:pos x="T4" y="T5"/>
                    </a:cxn>
                    <a:cxn ang="T15">
                      <a:pos x="T6" y="T7"/>
                    </a:cxn>
                    <a:cxn ang="T16">
                      <a:pos x="T8" y="T9"/>
                    </a:cxn>
                    <a:cxn ang="T17">
                      <a:pos x="T10" y="T11"/>
                    </a:cxn>
                  </a:cxnLst>
                  <a:rect l="T18" t="T19" r="T20" b="T21"/>
                  <a:pathLst>
                    <a:path w="56" h="308">
                      <a:moveTo>
                        <a:pt x="56" y="0"/>
                      </a:moveTo>
                      <a:lnTo>
                        <a:pt x="0" y="0"/>
                      </a:lnTo>
                      <a:lnTo>
                        <a:pt x="0" y="308"/>
                      </a:lnTo>
                      <a:lnTo>
                        <a:pt x="56" y="308"/>
                      </a:lnTo>
                      <a:lnTo>
                        <a:pt x="56" y="0"/>
                      </a:lnTo>
                      <a:close/>
                    </a:path>
                  </a:pathLst>
                </a:custGeom>
                <a:solidFill>
                  <a:srgbClr val="FFBFFF"/>
                </a:solidFill>
                <a:ln w="9525">
                  <a:solidFill>
                    <a:schemeClr val="tx1"/>
                  </a:solidFill>
                  <a:round/>
                  <a:headEnd/>
                  <a:tailEnd/>
                </a:ln>
              </p:spPr>
              <p:txBody>
                <a:bodyPr/>
                <a:lstStyle/>
                <a:p>
                  <a:endParaRPr lang="en-US"/>
                </a:p>
              </p:txBody>
            </p:sp>
            <p:sp>
              <p:nvSpPr>
                <p:cNvPr id="99450" name="Rectangle 98"/>
                <p:cNvSpPr>
                  <a:spLocks noChangeArrowheads="1"/>
                </p:cNvSpPr>
                <p:nvPr/>
              </p:nvSpPr>
              <p:spPr bwMode="black">
                <a:xfrm>
                  <a:off x="3444" y="1747"/>
                  <a:ext cx="28" cy="10"/>
                </a:xfrm>
                <a:prstGeom prst="rect">
                  <a:avLst/>
                </a:prstGeom>
                <a:solidFill>
                  <a:srgbClr val="FFBFFF"/>
                </a:solidFill>
                <a:ln w="9525">
                  <a:solidFill>
                    <a:schemeClr val="tx1"/>
                  </a:solidFill>
                  <a:miter lim="800000"/>
                  <a:headEnd/>
                  <a:tailEnd/>
                </a:ln>
              </p:spPr>
              <p:txBody>
                <a:bodyPr/>
                <a:lstStyle/>
                <a:p>
                  <a:endParaRPr lang="en-US"/>
                </a:p>
              </p:txBody>
            </p:sp>
            <p:sp>
              <p:nvSpPr>
                <p:cNvPr id="99451" name="Rectangle 99"/>
                <p:cNvSpPr>
                  <a:spLocks noChangeArrowheads="1"/>
                </p:cNvSpPr>
                <p:nvPr/>
              </p:nvSpPr>
              <p:spPr bwMode="black">
                <a:xfrm>
                  <a:off x="3439" y="1752"/>
                  <a:ext cx="10" cy="154"/>
                </a:xfrm>
                <a:prstGeom prst="rect">
                  <a:avLst/>
                </a:prstGeom>
                <a:solidFill>
                  <a:srgbClr val="FFB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9452" name="Rectangle 100"/>
                <p:cNvSpPr>
                  <a:spLocks noChangeArrowheads="1"/>
                </p:cNvSpPr>
                <p:nvPr/>
              </p:nvSpPr>
              <p:spPr bwMode="black">
                <a:xfrm>
                  <a:off x="3444" y="1900"/>
                  <a:ext cx="28" cy="10"/>
                </a:xfrm>
                <a:prstGeom prst="rect">
                  <a:avLst/>
                </a:prstGeom>
                <a:solidFill>
                  <a:srgbClr val="FFBFFF"/>
                </a:solidFill>
                <a:ln w="9525">
                  <a:solidFill>
                    <a:schemeClr val="tx1"/>
                  </a:solidFill>
                  <a:miter lim="800000"/>
                  <a:headEnd/>
                  <a:tailEnd/>
                </a:ln>
              </p:spPr>
              <p:txBody>
                <a:bodyPr/>
                <a:lstStyle/>
                <a:p>
                  <a:endParaRPr lang="en-US"/>
                </a:p>
              </p:txBody>
            </p:sp>
            <p:sp>
              <p:nvSpPr>
                <p:cNvPr id="99453" name="Rectangle 101"/>
                <p:cNvSpPr>
                  <a:spLocks noChangeArrowheads="1"/>
                </p:cNvSpPr>
                <p:nvPr/>
              </p:nvSpPr>
              <p:spPr bwMode="black">
                <a:xfrm>
                  <a:off x="3468" y="1752"/>
                  <a:ext cx="10" cy="154"/>
                </a:xfrm>
                <a:prstGeom prst="rect">
                  <a:avLst/>
                </a:prstGeom>
                <a:solidFill>
                  <a:srgbClr val="FFB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9454" name="Freeform 102"/>
                <p:cNvSpPr>
                  <a:spLocks/>
                </p:cNvSpPr>
                <p:nvPr/>
              </p:nvSpPr>
              <p:spPr bwMode="black">
                <a:xfrm>
                  <a:off x="3569" y="1752"/>
                  <a:ext cx="29" cy="154"/>
                </a:xfrm>
                <a:custGeom>
                  <a:avLst/>
                  <a:gdLst>
                    <a:gd name="T0" fmla="*/ 1 w 58"/>
                    <a:gd name="T1" fmla="*/ 0 h 308"/>
                    <a:gd name="T2" fmla="*/ 0 w 58"/>
                    <a:gd name="T3" fmla="*/ 0 h 308"/>
                    <a:gd name="T4" fmla="*/ 0 w 58"/>
                    <a:gd name="T5" fmla="*/ 1 h 308"/>
                    <a:gd name="T6" fmla="*/ 1 w 58"/>
                    <a:gd name="T7" fmla="*/ 1 h 308"/>
                    <a:gd name="T8" fmla="*/ 1 w 58"/>
                    <a:gd name="T9" fmla="*/ 0 h 308"/>
                    <a:gd name="T10" fmla="*/ 1 w 58"/>
                    <a:gd name="T11" fmla="*/ 0 h 308"/>
                    <a:gd name="T12" fmla="*/ 0 60000 65536"/>
                    <a:gd name="T13" fmla="*/ 0 60000 65536"/>
                    <a:gd name="T14" fmla="*/ 0 60000 65536"/>
                    <a:gd name="T15" fmla="*/ 0 60000 65536"/>
                    <a:gd name="T16" fmla="*/ 0 60000 65536"/>
                    <a:gd name="T17" fmla="*/ 0 60000 65536"/>
                    <a:gd name="T18" fmla="*/ 0 w 58"/>
                    <a:gd name="T19" fmla="*/ 0 h 308"/>
                    <a:gd name="T20" fmla="*/ 58 w 58"/>
                    <a:gd name="T21" fmla="*/ 308 h 308"/>
                  </a:gdLst>
                  <a:ahLst/>
                  <a:cxnLst>
                    <a:cxn ang="T12">
                      <a:pos x="T0" y="T1"/>
                    </a:cxn>
                    <a:cxn ang="T13">
                      <a:pos x="T2" y="T3"/>
                    </a:cxn>
                    <a:cxn ang="T14">
                      <a:pos x="T4" y="T5"/>
                    </a:cxn>
                    <a:cxn ang="T15">
                      <a:pos x="T6" y="T7"/>
                    </a:cxn>
                    <a:cxn ang="T16">
                      <a:pos x="T8" y="T9"/>
                    </a:cxn>
                    <a:cxn ang="T17">
                      <a:pos x="T10" y="T11"/>
                    </a:cxn>
                  </a:cxnLst>
                  <a:rect l="T18" t="T19" r="T20" b="T21"/>
                  <a:pathLst>
                    <a:path w="58" h="308">
                      <a:moveTo>
                        <a:pt x="58" y="0"/>
                      </a:moveTo>
                      <a:lnTo>
                        <a:pt x="0" y="0"/>
                      </a:lnTo>
                      <a:lnTo>
                        <a:pt x="0" y="308"/>
                      </a:lnTo>
                      <a:lnTo>
                        <a:pt x="58" y="308"/>
                      </a:lnTo>
                      <a:lnTo>
                        <a:pt x="58" y="0"/>
                      </a:lnTo>
                      <a:close/>
                    </a:path>
                  </a:pathLst>
                </a:custGeom>
                <a:solidFill>
                  <a:srgbClr val="FFBFFF"/>
                </a:solidFill>
                <a:ln w="9525">
                  <a:solidFill>
                    <a:schemeClr val="tx1"/>
                  </a:solidFill>
                  <a:round/>
                  <a:headEnd/>
                  <a:tailEnd/>
                </a:ln>
              </p:spPr>
              <p:txBody>
                <a:bodyPr/>
                <a:lstStyle/>
                <a:p>
                  <a:endParaRPr lang="en-US"/>
                </a:p>
              </p:txBody>
            </p:sp>
            <p:sp>
              <p:nvSpPr>
                <p:cNvPr id="99455" name="Rectangle 103"/>
                <p:cNvSpPr>
                  <a:spLocks noChangeArrowheads="1"/>
                </p:cNvSpPr>
                <p:nvPr/>
              </p:nvSpPr>
              <p:spPr bwMode="black">
                <a:xfrm>
                  <a:off x="3569" y="1747"/>
                  <a:ext cx="29" cy="10"/>
                </a:xfrm>
                <a:prstGeom prst="rect">
                  <a:avLst/>
                </a:prstGeom>
                <a:solidFill>
                  <a:srgbClr val="FFBFFF"/>
                </a:solidFill>
                <a:ln w="9525">
                  <a:solidFill>
                    <a:schemeClr val="tx1"/>
                  </a:solidFill>
                  <a:miter lim="800000"/>
                  <a:headEnd/>
                  <a:tailEnd/>
                </a:ln>
              </p:spPr>
              <p:txBody>
                <a:bodyPr/>
                <a:lstStyle/>
                <a:p>
                  <a:endParaRPr lang="en-US"/>
                </a:p>
              </p:txBody>
            </p:sp>
            <p:sp>
              <p:nvSpPr>
                <p:cNvPr id="99456" name="Rectangle 104"/>
                <p:cNvSpPr>
                  <a:spLocks noChangeArrowheads="1"/>
                </p:cNvSpPr>
                <p:nvPr/>
              </p:nvSpPr>
              <p:spPr bwMode="black">
                <a:xfrm>
                  <a:off x="3563" y="1752"/>
                  <a:ext cx="10" cy="154"/>
                </a:xfrm>
                <a:prstGeom prst="rect">
                  <a:avLst/>
                </a:prstGeom>
                <a:solidFill>
                  <a:srgbClr val="FFB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9457" name="Rectangle 105"/>
                <p:cNvSpPr>
                  <a:spLocks noChangeArrowheads="1"/>
                </p:cNvSpPr>
                <p:nvPr/>
              </p:nvSpPr>
              <p:spPr bwMode="black">
                <a:xfrm>
                  <a:off x="3569" y="1900"/>
                  <a:ext cx="29" cy="10"/>
                </a:xfrm>
                <a:prstGeom prst="rect">
                  <a:avLst/>
                </a:prstGeom>
                <a:solidFill>
                  <a:srgbClr val="FFBFFF"/>
                </a:solidFill>
                <a:ln w="9525">
                  <a:solidFill>
                    <a:schemeClr val="tx1"/>
                  </a:solidFill>
                  <a:miter lim="800000"/>
                  <a:headEnd/>
                  <a:tailEnd/>
                </a:ln>
              </p:spPr>
              <p:txBody>
                <a:bodyPr/>
                <a:lstStyle/>
                <a:p>
                  <a:endParaRPr lang="en-US"/>
                </a:p>
              </p:txBody>
            </p:sp>
            <p:sp>
              <p:nvSpPr>
                <p:cNvPr id="99458" name="Rectangle 106"/>
                <p:cNvSpPr>
                  <a:spLocks noChangeArrowheads="1"/>
                </p:cNvSpPr>
                <p:nvPr/>
              </p:nvSpPr>
              <p:spPr bwMode="black">
                <a:xfrm>
                  <a:off x="3593" y="1752"/>
                  <a:ext cx="9" cy="154"/>
                </a:xfrm>
                <a:prstGeom prst="rect">
                  <a:avLst/>
                </a:prstGeom>
                <a:solidFill>
                  <a:srgbClr val="FFB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9459" name="Rectangle 107"/>
                <p:cNvSpPr>
                  <a:spLocks noChangeArrowheads="1"/>
                </p:cNvSpPr>
                <p:nvPr/>
              </p:nvSpPr>
              <p:spPr bwMode="black">
                <a:xfrm>
                  <a:off x="2182" y="2938"/>
                  <a:ext cx="112" cy="9"/>
                </a:xfrm>
                <a:prstGeom prst="rect">
                  <a:avLst/>
                </a:prstGeom>
                <a:solidFill>
                  <a:srgbClr val="E5E5E5"/>
                </a:solidFill>
                <a:ln w="9525">
                  <a:solidFill>
                    <a:schemeClr val="tx1"/>
                  </a:solidFill>
                  <a:miter lim="800000"/>
                  <a:headEnd/>
                  <a:tailEnd/>
                </a:ln>
              </p:spPr>
              <p:txBody>
                <a:bodyPr/>
                <a:lstStyle/>
                <a:p>
                  <a:endParaRPr lang="en-US"/>
                </a:p>
              </p:txBody>
            </p:sp>
            <p:sp>
              <p:nvSpPr>
                <p:cNvPr id="99460" name="Rectangle 108"/>
                <p:cNvSpPr>
                  <a:spLocks noChangeArrowheads="1"/>
                </p:cNvSpPr>
                <p:nvPr/>
              </p:nvSpPr>
              <p:spPr bwMode="black">
                <a:xfrm>
                  <a:off x="2289" y="2942"/>
                  <a:ext cx="10" cy="1154"/>
                </a:xfrm>
                <a:prstGeom prst="rect">
                  <a:avLst/>
                </a:prstGeom>
                <a:solidFill>
                  <a:srgbClr val="E5E5E5"/>
                </a:solidFill>
                <a:ln w="9525">
                  <a:solidFill>
                    <a:schemeClr val="tx1"/>
                  </a:solidFill>
                  <a:miter lim="800000"/>
                  <a:headEnd/>
                  <a:tailEnd/>
                </a:ln>
              </p:spPr>
              <p:txBody>
                <a:bodyPr/>
                <a:lstStyle/>
                <a:p>
                  <a:endParaRPr lang="en-US"/>
                </a:p>
              </p:txBody>
            </p:sp>
            <p:sp>
              <p:nvSpPr>
                <p:cNvPr id="99461" name="Rectangle 109"/>
                <p:cNvSpPr>
                  <a:spLocks noChangeArrowheads="1"/>
                </p:cNvSpPr>
                <p:nvPr/>
              </p:nvSpPr>
              <p:spPr bwMode="black">
                <a:xfrm>
                  <a:off x="2182" y="4091"/>
                  <a:ext cx="112" cy="9"/>
                </a:xfrm>
                <a:prstGeom prst="rect">
                  <a:avLst/>
                </a:prstGeom>
                <a:solidFill>
                  <a:srgbClr val="E5E5E5"/>
                </a:solidFill>
                <a:ln w="9525">
                  <a:solidFill>
                    <a:schemeClr val="tx1"/>
                  </a:solidFill>
                  <a:miter lim="800000"/>
                  <a:headEnd/>
                  <a:tailEnd/>
                </a:ln>
              </p:spPr>
              <p:txBody>
                <a:bodyPr/>
                <a:lstStyle/>
                <a:p>
                  <a:endParaRPr lang="en-US"/>
                </a:p>
              </p:txBody>
            </p:sp>
            <p:sp>
              <p:nvSpPr>
                <p:cNvPr id="99462" name="Rectangle 110"/>
                <p:cNvSpPr>
                  <a:spLocks noChangeArrowheads="1"/>
                </p:cNvSpPr>
                <p:nvPr/>
              </p:nvSpPr>
              <p:spPr bwMode="black">
                <a:xfrm>
                  <a:off x="2182" y="1477"/>
                  <a:ext cx="112" cy="10"/>
                </a:xfrm>
                <a:prstGeom prst="rect">
                  <a:avLst/>
                </a:prstGeom>
                <a:solidFill>
                  <a:srgbClr val="E5E5E5"/>
                </a:solidFill>
                <a:ln w="9525">
                  <a:solidFill>
                    <a:schemeClr val="tx1"/>
                  </a:solidFill>
                  <a:miter lim="800000"/>
                  <a:headEnd/>
                  <a:tailEnd/>
                </a:ln>
              </p:spPr>
              <p:txBody>
                <a:bodyPr/>
                <a:lstStyle/>
                <a:p>
                  <a:endParaRPr lang="en-US"/>
                </a:p>
              </p:txBody>
            </p:sp>
            <p:sp>
              <p:nvSpPr>
                <p:cNvPr id="99463" name="Rectangle 111"/>
                <p:cNvSpPr>
                  <a:spLocks noChangeArrowheads="1"/>
                </p:cNvSpPr>
                <p:nvPr/>
              </p:nvSpPr>
              <p:spPr bwMode="black">
                <a:xfrm>
                  <a:off x="2289" y="1482"/>
                  <a:ext cx="10" cy="1153"/>
                </a:xfrm>
                <a:prstGeom prst="rect">
                  <a:avLst/>
                </a:prstGeom>
                <a:solidFill>
                  <a:srgbClr val="E5E5E5"/>
                </a:solidFill>
                <a:ln w="9525">
                  <a:solidFill>
                    <a:schemeClr val="tx1"/>
                  </a:solidFill>
                  <a:miter lim="800000"/>
                  <a:headEnd/>
                  <a:tailEnd/>
                </a:ln>
              </p:spPr>
              <p:txBody>
                <a:bodyPr/>
                <a:lstStyle/>
                <a:p>
                  <a:endParaRPr lang="en-US"/>
                </a:p>
              </p:txBody>
            </p:sp>
            <p:sp>
              <p:nvSpPr>
                <p:cNvPr id="99464" name="Rectangle 112"/>
                <p:cNvSpPr>
                  <a:spLocks noChangeArrowheads="1"/>
                </p:cNvSpPr>
                <p:nvPr/>
              </p:nvSpPr>
              <p:spPr bwMode="black">
                <a:xfrm>
                  <a:off x="2182" y="2630"/>
                  <a:ext cx="112" cy="10"/>
                </a:xfrm>
                <a:prstGeom prst="rect">
                  <a:avLst/>
                </a:prstGeom>
                <a:solidFill>
                  <a:srgbClr val="E5E5E5"/>
                </a:solidFill>
                <a:ln w="9525">
                  <a:solidFill>
                    <a:schemeClr val="tx1"/>
                  </a:solidFill>
                  <a:miter lim="800000"/>
                  <a:headEnd/>
                  <a:tailEnd/>
                </a:ln>
              </p:spPr>
              <p:txBody>
                <a:bodyPr/>
                <a:lstStyle/>
                <a:p>
                  <a:endParaRPr lang="en-US"/>
                </a:p>
              </p:txBody>
            </p:sp>
            <p:sp>
              <p:nvSpPr>
                <p:cNvPr id="99465" name="Freeform 113"/>
                <p:cNvSpPr>
                  <a:spLocks/>
                </p:cNvSpPr>
                <p:nvPr/>
              </p:nvSpPr>
              <p:spPr bwMode="black">
                <a:xfrm>
                  <a:off x="2267" y="816"/>
                  <a:ext cx="614" cy="153"/>
                </a:xfrm>
                <a:custGeom>
                  <a:avLst/>
                  <a:gdLst>
                    <a:gd name="T0" fmla="*/ 1 w 1227"/>
                    <a:gd name="T1" fmla="*/ 1 h 306"/>
                    <a:gd name="T2" fmla="*/ 1 w 1227"/>
                    <a:gd name="T3" fmla="*/ 1 h 306"/>
                    <a:gd name="T4" fmla="*/ 1 w 1227"/>
                    <a:gd name="T5" fmla="*/ 1 h 306"/>
                    <a:gd name="T6" fmla="*/ 1 w 1227"/>
                    <a:gd name="T7" fmla="*/ 0 h 306"/>
                    <a:gd name="T8" fmla="*/ 0 w 1227"/>
                    <a:gd name="T9" fmla="*/ 0 h 306"/>
                    <a:gd name="T10" fmla="*/ 0 w 1227"/>
                    <a:gd name="T11" fmla="*/ 1 h 306"/>
                    <a:gd name="T12" fmla="*/ 1 w 1227"/>
                    <a:gd name="T13" fmla="*/ 1 h 306"/>
                    <a:gd name="T14" fmla="*/ 1 w 1227"/>
                    <a:gd name="T15" fmla="*/ 1 h 306"/>
                    <a:gd name="T16" fmla="*/ 1 w 1227"/>
                    <a:gd name="T17" fmla="*/ 1 h 306"/>
                    <a:gd name="T18" fmla="*/ 1 w 1227"/>
                    <a:gd name="T19" fmla="*/ 1 h 306"/>
                    <a:gd name="T20" fmla="*/ 1 w 1227"/>
                    <a:gd name="T21" fmla="*/ 1 h 306"/>
                    <a:gd name="T22" fmla="*/ 1 w 1227"/>
                    <a:gd name="T23" fmla="*/ 1 h 306"/>
                    <a:gd name="T24" fmla="*/ 1 w 1227"/>
                    <a:gd name="T25" fmla="*/ 1 h 306"/>
                    <a:gd name="T26" fmla="*/ 1 w 1227"/>
                    <a:gd name="T27" fmla="*/ 1 h 30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227"/>
                    <a:gd name="T43" fmla="*/ 0 h 306"/>
                    <a:gd name="T44" fmla="*/ 1227 w 1227"/>
                    <a:gd name="T45" fmla="*/ 306 h 30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227" h="306">
                      <a:moveTo>
                        <a:pt x="1113" y="114"/>
                      </a:moveTo>
                      <a:lnTo>
                        <a:pt x="1113" y="306"/>
                      </a:lnTo>
                      <a:lnTo>
                        <a:pt x="1227" y="306"/>
                      </a:lnTo>
                      <a:lnTo>
                        <a:pt x="1227" y="0"/>
                      </a:lnTo>
                      <a:lnTo>
                        <a:pt x="0" y="0"/>
                      </a:lnTo>
                      <a:lnTo>
                        <a:pt x="0" y="306"/>
                      </a:lnTo>
                      <a:lnTo>
                        <a:pt x="116" y="306"/>
                      </a:lnTo>
                      <a:lnTo>
                        <a:pt x="116" y="114"/>
                      </a:lnTo>
                      <a:lnTo>
                        <a:pt x="576" y="114"/>
                      </a:lnTo>
                      <a:lnTo>
                        <a:pt x="576" y="306"/>
                      </a:lnTo>
                      <a:lnTo>
                        <a:pt x="652" y="306"/>
                      </a:lnTo>
                      <a:lnTo>
                        <a:pt x="652" y="114"/>
                      </a:lnTo>
                      <a:lnTo>
                        <a:pt x="1113" y="114"/>
                      </a:lnTo>
                      <a:close/>
                    </a:path>
                  </a:pathLst>
                </a:custGeom>
                <a:solidFill>
                  <a:srgbClr val="FFFFBF"/>
                </a:solidFill>
                <a:ln w="9525">
                  <a:solidFill>
                    <a:schemeClr val="tx1"/>
                  </a:solidFill>
                  <a:round/>
                  <a:headEnd/>
                  <a:tailEnd/>
                </a:ln>
              </p:spPr>
              <p:txBody>
                <a:bodyPr/>
                <a:lstStyle/>
                <a:p>
                  <a:endParaRPr lang="en-US"/>
                </a:p>
              </p:txBody>
            </p:sp>
            <p:sp>
              <p:nvSpPr>
                <p:cNvPr id="99466" name="Freeform 114"/>
                <p:cNvSpPr>
                  <a:spLocks/>
                </p:cNvSpPr>
                <p:nvPr/>
              </p:nvSpPr>
              <p:spPr bwMode="black">
                <a:xfrm>
                  <a:off x="2267" y="816"/>
                  <a:ext cx="614" cy="153"/>
                </a:xfrm>
                <a:custGeom>
                  <a:avLst/>
                  <a:gdLst>
                    <a:gd name="T0" fmla="*/ 1 w 1227"/>
                    <a:gd name="T1" fmla="*/ 1 h 306"/>
                    <a:gd name="T2" fmla="*/ 1 w 1227"/>
                    <a:gd name="T3" fmla="*/ 1 h 306"/>
                    <a:gd name="T4" fmla="*/ 1 w 1227"/>
                    <a:gd name="T5" fmla="*/ 1 h 306"/>
                    <a:gd name="T6" fmla="*/ 1 w 1227"/>
                    <a:gd name="T7" fmla="*/ 0 h 306"/>
                    <a:gd name="T8" fmla="*/ 0 w 1227"/>
                    <a:gd name="T9" fmla="*/ 0 h 306"/>
                    <a:gd name="T10" fmla="*/ 0 w 1227"/>
                    <a:gd name="T11" fmla="*/ 1 h 306"/>
                    <a:gd name="T12" fmla="*/ 1 w 1227"/>
                    <a:gd name="T13" fmla="*/ 1 h 306"/>
                    <a:gd name="T14" fmla="*/ 1 w 1227"/>
                    <a:gd name="T15" fmla="*/ 1 h 306"/>
                    <a:gd name="T16" fmla="*/ 1 w 1227"/>
                    <a:gd name="T17" fmla="*/ 1 h 306"/>
                    <a:gd name="T18" fmla="*/ 1 w 1227"/>
                    <a:gd name="T19" fmla="*/ 1 h 306"/>
                    <a:gd name="T20" fmla="*/ 1 w 1227"/>
                    <a:gd name="T21" fmla="*/ 1 h 306"/>
                    <a:gd name="T22" fmla="*/ 1 w 1227"/>
                    <a:gd name="T23" fmla="*/ 1 h 306"/>
                    <a:gd name="T24" fmla="*/ 1 w 1227"/>
                    <a:gd name="T25" fmla="*/ 1 h 30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227"/>
                    <a:gd name="T40" fmla="*/ 0 h 306"/>
                    <a:gd name="T41" fmla="*/ 1227 w 1227"/>
                    <a:gd name="T42" fmla="*/ 306 h 30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227" h="306">
                      <a:moveTo>
                        <a:pt x="1113" y="114"/>
                      </a:moveTo>
                      <a:lnTo>
                        <a:pt x="1113" y="306"/>
                      </a:lnTo>
                      <a:lnTo>
                        <a:pt x="1227" y="306"/>
                      </a:lnTo>
                      <a:lnTo>
                        <a:pt x="1227" y="0"/>
                      </a:lnTo>
                      <a:lnTo>
                        <a:pt x="0" y="0"/>
                      </a:lnTo>
                      <a:lnTo>
                        <a:pt x="0" y="306"/>
                      </a:lnTo>
                      <a:lnTo>
                        <a:pt x="116" y="306"/>
                      </a:lnTo>
                      <a:lnTo>
                        <a:pt x="116" y="114"/>
                      </a:lnTo>
                      <a:lnTo>
                        <a:pt x="576" y="114"/>
                      </a:lnTo>
                      <a:lnTo>
                        <a:pt x="576" y="306"/>
                      </a:lnTo>
                      <a:lnTo>
                        <a:pt x="652" y="306"/>
                      </a:lnTo>
                      <a:lnTo>
                        <a:pt x="652" y="114"/>
                      </a:lnTo>
                      <a:lnTo>
                        <a:pt x="1113" y="114"/>
                      </a:lnTo>
                    </a:path>
                  </a:pathLst>
                </a:custGeom>
                <a:solidFill>
                  <a:schemeClr val="tx1"/>
                </a:solidFill>
                <a:ln w="1588">
                  <a:solidFill>
                    <a:schemeClr val="tx1"/>
                  </a:solidFill>
                  <a:prstDash val="solid"/>
                  <a:round/>
                  <a:headEnd/>
                  <a:tailEnd/>
                </a:ln>
              </p:spPr>
              <p:txBody>
                <a:bodyPr/>
                <a:lstStyle/>
                <a:p>
                  <a:endParaRPr lang="en-US"/>
                </a:p>
              </p:txBody>
            </p:sp>
            <p:sp>
              <p:nvSpPr>
                <p:cNvPr id="99467" name="Freeform 115"/>
                <p:cNvSpPr>
                  <a:spLocks/>
                </p:cNvSpPr>
                <p:nvPr/>
              </p:nvSpPr>
              <p:spPr bwMode="black">
                <a:xfrm>
                  <a:off x="2325" y="873"/>
                  <a:ext cx="230" cy="191"/>
                </a:xfrm>
                <a:custGeom>
                  <a:avLst/>
                  <a:gdLst>
                    <a:gd name="T0" fmla="*/ 0 w 460"/>
                    <a:gd name="T1" fmla="*/ 1 h 382"/>
                    <a:gd name="T2" fmla="*/ 0 w 460"/>
                    <a:gd name="T3" fmla="*/ 0 h 382"/>
                    <a:gd name="T4" fmla="*/ 1 w 460"/>
                    <a:gd name="T5" fmla="*/ 0 h 382"/>
                    <a:gd name="T6" fmla="*/ 1 w 460"/>
                    <a:gd name="T7" fmla="*/ 1 h 382"/>
                    <a:gd name="T8" fmla="*/ 0 w 460"/>
                    <a:gd name="T9" fmla="*/ 1 h 382"/>
                    <a:gd name="T10" fmla="*/ 0 w 460"/>
                    <a:gd name="T11" fmla="*/ 1 h 382"/>
                    <a:gd name="T12" fmla="*/ 0 60000 65536"/>
                    <a:gd name="T13" fmla="*/ 0 60000 65536"/>
                    <a:gd name="T14" fmla="*/ 0 60000 65536"/>
                    <a:gd name="T15" fmla="*/ 0 60000 65536"/>
                    <a:gd name="T16" fmla="*/ 0 60000 65536"/>
                    <a:gd name="T17" fmla="*/ 0 60000 65536"/>
                    <a:gd name="T18" fmla="*/ 0 w 460"/>
                    <a:gd name="T19" fmla="*/ 0 h 382"/>
                    <a:gd name="T20" fmla="*/ 460 w 460"/>
                    <a:gd name="T21" fmla="*/ 382 h 382"/>
                  </a:gdLst>
                  <a:ahLst/>
                  <a:cxnLst>
                    <a:cxn ang="T12">
                      <a:pos x="T0" y="T1"/>
                    </a:cxn>
                    <a:cxn ang="T13">
                      <a:pos x="T2" y="T3"/>
                    </a:cxn>
                    <a:cxn ang="T14">
                      <a:pos x="T4" y="T5"/>
                    </a:cxn>
                    <a:cxn ang="T15">
                      <a:pos x="T6" y="T7"/>
                    </a:cxn>
                    <a:cxn ang="T16">
                      <a:pos x="T8" y="T9"/>
                    </a:cxn>
                    <a:cxn ang="T17">
                      <a:pos x="T10" y="T11"/>
                    </a:cxn>
                  </a:cxnLst>
                  <a:rect l="T18" t="T19" r="T20" b="T21"/>
                  <a:pathLst>
                    <a:path w="460" h="382">
                      <a:moveTo>
                        <a:pt x="0" y="382"/>
                      </a:moveTo>
                      <a:lnTo>
                        <a:pt x="0" y="0"/>
                      </a:lnTo>
                      <a:lnTo>
                        <a:pt x="460" y="0"/>
                      </a:lnTo>
                      <a:lnTo>
                        <a:pt x="460" y="382"/>
                      </a:lnTo>
                      <a:lnTo>
                        <a:pt x="0" y="382"/>
                      </a:lnTo>
                      <a:close/>
                    </a:path>
                  </a:pathLst>
                </a:custGeom>
                <a:solidFill>
                  <a:srgbClr val="BFFFFF"/>
                </a:solidFill>
                <a:ln w="9525">
                  <a:solidFill>
                    <a:schemeClr val="tx1"/>
                  </a:solidFill>
                  <a:round/>
                  <a:headEnd/>
                  <a:tailEnd/>
                </a:ln>
              </p:spPr>
              <p:txBody>
                <a:bodyPr/>
                <a:lstStyle/>
                <a:p>
                  <a:endParaRPr lang="en-US"/>
                </a:p>
              </p:txBody>
            </p:sp>
            <p:sp>
              <p:nvSpPr>
                <p:cNvPr id="99468" name="Rectangle 116"/>
                <p:cNvSpPr>
                  <a:spLocks noChangeArrowheads="1"/>
                </p:cNvSpPr>
                <p:nvPr/>
              </p:nvSpPr>
              <p:spPr bwMode="black">
                <a:xfrm>
                  <a:off x="2325" y="873"/>
                  <a:ext cx="230" cy="191"/>
                </a:xfrm>
                <a:prstGeom prst="rect">
                  <a:avLst/>
                </a:prstGeom>
                <a:noFill/>
                <a:ln w="1588">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9469" name="Freeform 117"/>
                <p:cNvSpPr>
                  <a:spLocks/>
                </p:cNvSpPr>
                <p:nvPr/>
              </p:nvSpPr>
              <p:spPr bwMode="black">
                <a:xfrm>
                  <a:off x="2267" y="969"/>
                  <a:ext cx="614" cy="153"/>
                </a:xfrm>
                <a:custGeom>
                  <a:avLst/>
                  <a:gdLst>
                    <a:gd name="T0" fmla="*/ 1 w 1227"/>
                    <a:gd name="T1" fmla="*/ 1 h 306"/>
                    <a:gd name="T2" fmla="*/ 1 w 1227"/>
                    <a:gd name="T3" fmla="*/ 0 h 306"/>
                    <a:gd name="T4" fmla="*/ 1 w 1227"/>
                    <a:gd name="T5" fmla="*/ 0 h 306"/>
                    <a:gd name="T6" fmla="*/ 1 w 1227"/>
                    <a:gd name="T7" fmla="*/ 1 h 306"/>
                    <a:gd name="T8" fmla="*/ 0 w 1227"/>
                    <a:gd name="T9" fmla="*/ 1 h 306"/>
                    <a:gd name="T10" fmla="*/ 0 w 1227"/>
                    <a:gd name="T11" fmla="*/ 0 h 306"/>
                    <a:gd name="T12" fmla="*/ 1 w 1227"/>
                    <a:gd name="T13" fmla="*/ 0 h 306"/>
                    <a:gd name="T14" fmla="*/ 1 w 1227"/>
                    <a:gd name="T15" fmla="*/ 1 h 306"/>
                    <a:gd name="T16" fmla="*/ 1 w 1227"/>
                    <a:gd name="T17" fmla="*/ 1 h 306"/>
                    <a:gd name="T18" fmla="*/ 1 w 1227"/>
                    <a:gd name="T19" fmla="*/ 0 h 306"/>
                    <a:gd name="T20" fmla="*/ 1 w 1227"/>
                    <a:gd name="T21" fmla="*/ 0 h 306"/>
                    <a:gd name="T22" fmla="*/ 1 w 1227"/>
                    <a:gd name="T23" fmla="*/ 1 h 306"/>
                    <a:gd name="T24" fmla="*/ 1 w 1227"/>
                    <a:gd name="T25" fmla="*/ 1 h 306"/>
                    <a:gd name="T26" fmla="*/ 1 w 1227"/>
                    <a:gd name="T27" fmla="*/ 1 h 30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227"/>
                    <a:gd name="T43" fmla="*/ 0 h 306"/>
                    <a:gd name="T44" fmla="*/ 1227 w 1227"/>
                    <a:gd name="T45" fmla="*/ 306 h 30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227" h="306">
                      <a:moveTo>
                        <a:pt x="1113" y="190"/>
                      </a:moveTo>
                      <a:lnTo>
                        <a:pt x="1113" y="0"/>
                      </a:lnTo>
                      <a:lnTo>
                        <a:pt x="1227" y="0"/>
                      </a:lnTo>
                      <a:lnTo>
                        <a:pt x="1227" y="306"/>
                      </a:lnTo>
                      <a:lnTo>
                        <a:pt x="0" y="306"/>
                      </a:lnTo>
                      <a:lnTo>
                        <a:pt x="0" y="0"/>
                      </a:lnTo>
                      <a:lnTo>
                        <a:pt x="116" y="0"/>
                      </a:lnTo>
                      <a:lnTo>
                        <a:pt x="116" y="190"/>
                      </a:lnTo>
                      <a:lnTo>
                        <a:pt x="576" y="190"/>
                      </a:lnTo>
                      <a:lnTo>
                        <a:pt x="576" y="0"/>
                      </a:lnTo>
                      <a:lnTo>
                        <a:pt x="652" y="0"/>
                      </a:lnTo>
                      <a:lnTo>
                        <a:pt x="652" y="190"/>
                      </a:lnTo>
                      <a:lnTo>
                        <a:pt x="1113" y="190"/>
                      </a:lnTo>
                      <a:close/>
                    </a:path>
                  </a:pathLst>
                </a:custGeom>
                <a:solidFill>
                  <a:srgbClr val="FFFFBF"/>
                </a:solidFill>
                <a:ln w="9525">
                  <a:solidFill>
                    <a:schemeClr val="tx1"/>
                  </a:solidFill>
                  <a:round/>
                  <a:headEnd/>
                  <a:tailEnd/>
                </a:ln>
              </p:spPr>
              <p:txBody>
                <a:bodyPr/>
                <a:lstStyle/>
                <a:p>
                  <a:endParaRPr lang="en-US"/>
                </a:p>
              </p:txBody>
            </p:sp>
            <p:sp>
              <p:nvSpPr>
                <p:cNvPr id="99470" name="Freeform 118"/>
                <p:cNvSpPr>
                  <a:spLocks/>
                </p:cNvSpPr>
                <p:nvPr/>
              </p:nvSpPr>
              <p:spPr bwMode="black">
                <a:xfrm>
                  <a:off x="2267" y="969"/>
                  <a:ext cx="614" cy="153"/>
                </a:xfrm>
                <a:custGeom>
                  <a:avLst/>
                  <a:gdLst>
                    <a:gd name="T0" fmla="*/ 1 w 1227"/>
                    <a:gd name="T1" fmla="*/ 1 h 306"/>
                    <a:gd name="T2" fmla="*/ 1 w 1227"/>
                    <a:gd name="T3" fmla="*/ 0 h 306"/>
                    <a:gd name="T4" fmla="*/ 1 w 1227"/>
                    <a:gd name="T5" fmla="*/ 0 h 306"/>
                    <a:gd name="T6" fmla="*/ 1 w 1227"/>
                    <a:gd name="T7" fmla="*/ 1 h 306"/>
                    <a:gd name="T8" fmla="*/ 0 w 1227"/>
                    <a:gd name="T9" fmla="*/ 1 h 306"/>
                    <a:gd name="T10" fmla="*/ 0 w 1227"/>
                    <a:gd name="T11" fmla="*/ 0 h 306"/>
                    <a:gd name="T12" fmla="*/ 1 w 1227"/>
                    <a:gd name="T13" fmla="*/ 0 h 306"/>
                    <a:gd name="T14" fmla="*/ 1 w 1227"/>
                    <a:gd name="T15" fmla="*/ 1 h 306"/>
                    <a:gd name="T16" fmla="*/ 1 w 1227"/>
                    <a:gd name="T17" fmla="*/ 1 h 306"/>
                    <a:gd name="T18" fmla="*/ 1 w 1227"/>
                    <a:gd name="T19" fmla="*/ 0 h 306"/>
                    <a:gd name="T20" fmla="*/ 1 w 1227"/>
                    <a:gd name="T21" fmla="*/ 0 h 306"/>
                    <a:gd name="T22" fmla="*/ 1 w 1227"/>
                    <a:gd name="T23" fmla="*/ 1 h 306"/>
                    <a:gd name="T24" fmla="*/ 1 w 1227"/>
                    <a:gd name="T25" fmla="*/ 1 h 30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227"/>
                    <a:gd name="T40" fmla="*/ 0 h 306"/>
                    <a:gd name="T41" fmla="*/ 1227 w 1227"/>
                    <a:gd name="T42" fmla="*/ 306 h 30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227" h="306">
                      <a:moveTo>
                        <a:pt x="1113" y="190"/>
                      </a:moveTo>
                      <a:lnTo>
                        <a:pt x="1113" y="0"/>
                      </a:lnTo>
                      <a:lnTo>
                        <a:pt x="1227" y="0"/>
                      </a:lnTo>
                      <a:lnTo>
                        <a:pt x="1227" y="306"/>
                      </a:lnTo>
                      <a:lnTo>
                        <a:pt x="0" y="306"/>
                      </a:lnTo>
                      <a:lnTo>
                        <a:pt x="0" y="0"/>
                      </a:lnTo>
                      <a:lnTo>
                        <a:pt x="116" y="0"/>
                      </a:lnTo>
                      <a:lnTo>
                        <a:pt x="116" y="190"/>
                      </a:lnTo>
                      <a:lnTo>
                        <a:pt x="576" y="190"/>
                      </a:lnTo>
                      <a:lnTo>
                        <a:pt x="576" y="0"/>
                      </a:lnTo>
                      <a:lnTo>
                        <a:pt x="652" y="0"/>
                      </a:lnTo>
                      <a:lnTo>
                        <a:pt x="652" y="190"/>
                      </a:lnTo>
                      <a:lnTo>
                        <a:pt x="1113" y="190"/>
                      </a:lnTo>
                    </a:path>
                  </a:pathLst>
                </a:custGeom>
                <a:solidFill>
                  <a:schemeClr val="tx1"/>
                </a:solidFill>
                <a:ln w="1588">
                  <a:solidFill>
                    <a:schemeClr val="tx1"/>
                  </a:solidFill>
                  <a:prstDash val="solid"/>
                  <a:round/>
                  <a:headEnd/>
                  <a:tailEnd/>
                </a:ln>
              </p:spPr>
              <p:txBody>
                <a:bodyPr/>
                <a:lstStyle/>
                <a:p>
                  <a:endParaRPr lang="en-US"/>
                </a:p>
              </p:txBody>
            </p:sp>
            <p:sp>
              <p:nvSpPr>
                <p:cNvPr id="99471" name="Freeform 119"/>
                <p:cNvSpPr>
                  <a:spLocks/>
                </p:cNvSpPr>
                <p:nvPr/>
              </p:nvSpPr>
              <p:spPr bwMode="black">
                <a:xfrm>
                  <a:off x="2900" y="969"/>
                  <a:ext cx="613" cy="153"/>
                </a:xfrm>
                <a:custGeom>
                  <a:avLst/>
                  <a:gdLst>
                    <a:gd name="T0" fmla="*/ 0 w 1227"/>
                    <a:gd name="T1" fmla="*/ 1 h 306"/>
                    <a:gd name="T2" fmla="*/ 0 w 1227"/>
                    <a:gd name="T3" fmla="*/ 0 h 306"/>
                    <a:gd name="T4" fmla="*/ 0 w 1227"/>
                    <a:gd name="T5" fmla="*/ 0 h 306"/>
                    <a:gd name="T6" fmla="*/ 0 w 1227"/>
                    <a:gd name="T7" fmla="*/ 1 h 306"/>
                    <a:gd name="T8" fmla="*/ 0 w 1227"/>
                    <a:gd name="T9" fmla="*/ 1 h 306"/>
                    <a:gd name="T10" fmla="*/ 0 w 1227"/>
                    <a:gd name="T11" fmla="*/ 0 h 306"/>
                    <a:gd name="T12" fmla="*/ 0 w 1227"/>
                    <a:gd name="T13" fmla="*/ 0 h 306"/>
                    <a:gd name="T14" fmla="*/ 0 w 1227"/>
                    <a:gd name="T15" fmla="*/ 1 h 306"/>
                    <a:gd name="T16" fmla="*/ 0 w 1227"/>
                    <a:gd name="T17" fmla="*/ 1 h 306"/>
                    <a:gd name="T18" fmla="*/ 0 w 1227"/>
                    <a:gd name="T19" fmla="*/ 0 h 306"/>
                    <a:gd name="T20" fmla="*/ 0 w 1227"/>
                    <a:gd name="T21" fmla="*/ 0 h 306"/>
                    <a:gd name="T22" fmla="*/ 0 w 1227"/>
                    <a:gd name="T23" fmla="*/ 1 h 306"/>
                    <a:gd name="T24" fmla="*/ 0 w 1227"/>
                    <a:gd name="T25" fmla="*/ 1 h 306"/>
                    <a:gd name="T26" fmla="*/ 0 w 1227"/>
                    <a:gd name="T27" fmla="*/ 1 h 30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227"/>
                    <a:gd name="T43" fmla="*/ 0 h 306"/>
                    <a:gd name="T44" fmla="*/ 1227 w 1227"/>
                    <a:gd name="T45" fmla="*/ 306 h 30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227" h="306">
                      <a:moveTo>
                        <a:pt x="1111" y="190"/>
                      </a:moveTo>
                      <a:lnTo>
                        <a:pt x="1111" y="0"/>
                      </a:lnTo>
                      <a:lnTo>
                        <a:pt x="1227" y="0"/>
                      </a:lnTo>
                      <a:lnTo>
                        <a:pt x="1227" y="306"/>
                      </a:lnTo>
                      <a:lnTo>
                        <a:pt x="0" y="306"/>
                      </a:lnTo>
                      <a:lnTo>
                        <a:pt x="0" y="0"/>
                      </a:lnTo>
                      <a:lnTo>
                        <a:pt x="114" y="0"/>
                      </a:lnTo>
                      <a:lnTo>
                        <a:pt x="114" y="190"/>
                      </a:lnTo>
                      <a:lnTo>
                        <a:pt x="574" y="190"/>
                      </a:lnTo>
                      <a:lnTo>
                        <a:pt x="574" y="0"/>
                      </a:lnTo>
                      <a:lnTo>
                        <a:pt x="652" y="0"/>
                      </a:lnTo>
                      <a:lnTo>
                        <a:pt x="652" y="190"/>
                      </a:lnTo>
                      <a:lnTo>
                        <a:pt x="1111" y="190"/>
                      </a:lnTo>
                      <a:close/>
                    </a:path>
                  </a:pathLst>
                </a:custGeom>
                <a:solidFill>
                  <a:srgbClr val="FFFFBF"/>
                </a:solidFill>
                <a:ln w="9525">
                  <a:solidFill>
                    <a:schemeClr val="tx1"/>
                  </a:solidFill>
                  <a:round/>
                  <a:headEnd/>
                  <a:tailEnd/>
                </a:ln>
              </p:spPr>
              <p:txBody>
                <a:bodyPr/>
                <a:lstStyle/>
                <a:p>
                  <a:endParaRPr lang="en-US"/>
                </a:p>
              </p:txBody>
            </p:sp>
            <p:sp>
              <p:nvSpPr>
                <p:cNvPr id="99472" name="Freeform 120"/>
                <p:cNvSpPr>
                  <a:spLocks/>
                </p:cNvSpPr>
                <p:nvPr/>
              </p:nvSpPr>
              <p:spPr bwMode="black">
                <a:xfrm>
                  <a:off x="2900" y="969"/>
                  <a:ext cx="613" cy="153"/>
                </a:xfrm>
                <a:custGeom>
                  <a:avLst/>
                  <a:gdLst>
                    <a:gd name="T0" fmla="*/ 0 w 1227"/>
                    <a:gd name="T1" fmla="*/ 1 h 306"/>
                    <a:gd name="T2" fmla="*/ 0 w 1227"/>
                    <a:gd name="T3" fmla="*/ 0 h 306"/>
                    <a:gd name="T4" fmla="*/ 0 w 1227"/>
                    <a:gd name="T5" fmla="*/ 0 h 306"/>
                    <a:gd name="T6" fmla="*/ 0 w 1227"/>
                    <a:gd name="T7" fmla="*/ 1 h 306"/>
                    <a:gd name="T8" fmla="*/ 0 w 1227"/>
                    <a:gd name="T9" fmla="*/ 1 h 306"/>
                    <a:gd name="T10" fmla="*/ 0 w 1227"/>
                    <a:gd name="T11" fmla="*/ 0 h 306"/>
                    <a:gd name="T12" fmla="*/ 0 w 1227"/>
                    <a:gd name="T13" fmla="*/ 0 h 306"/>
                    <a:gd name="T14" fmla="*/ 0 w 1227"/>
                    <a:gd name="T15" fmla="*/ 1 h 306"/>
                    <a:gd name="T16" fmla="*/ 0 w 1227"/>
                    <a:gd name="T17" fmla="*/ 1 h 306"/>
                    <a:gd name="T18" fmla="*/ 0 w 1227"/>
                    <a:gd name="T19" fmla="*/ 0 h 306"/>
                    <a:gd name="T20" fmla="*/ 0 w 1227"/>
                    <a:gd name="T21" fmla="*/ 0 h 306"/>
                    <a:gd name="T22" fmla="*/ 0 w 1227"/>
                    <a:gd name="T23" fmla="*/ 1 h 306"/>
                    <a:gd name="T24" fmla="*/ 0 w 1227"/>
                    <a:gd name="T25" fmla="*/ 1 h 30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227"/>
                    <a:gd name="T40" fmla="*/ 0 h 306"/>
                    <a:gd name="T41" fmla="*/ 1227 w 1227"/>
                    <a:gd name="T42" fmla="*/ 306 h 30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227" h="306">
                      <a:moveTo>
                        <a:pt x="1111" y="190"/>
                      </a:moveTo>
                      <a:lnTo>
                        <a:pt x="1111" y="0"/>
                      </a:lnTo>
                      <a:lnTo>
                        <a:pt x="1227" y="0"/>
                      </a:lnTo>
                      <a:lnTo>
                        <a:pt x="1227" y="306"/>
                      </a:lnTo>
                      <a:lnTo>
                        <a:pt x="0" y="306"/>
                      </a:lnTo>
                      <a:lnTo>
                        <a:pt x="0" y="0"/>
                      </a:lnTo>
                      <a:lnTo>
                        <a:pt x="114" y="0"/>
                      </a:lnTo>
                      <a:lnTo>
                        <a:pt x="114" y="190"/>
                      </a:lnTo>
                      <a:lnTo>
                        <a:pt x="574" y="190"/>
                      </a:lnTo>
                      <a:lnTo>
                        <a:pt x="574" y="0"/>
                      </a:lnTo>
                      <a:lnTo>
                        <a:pt x="652" y="0"/>
                      </a:lnTo>
                      <a:lnTo>
                        <a:pt x="652" y="190"/>
                      </a:lnTo>
                      <a:lnTo>
                        <a:pt x="1111" y="190"/>
                      </a:lnTo>
                    </a:path>
                  </a:pathLst>
                </a:custGeom>
                <a:solidFill>
                  <a:schemeClr val="tx1"/>
                </a:solidFill>
                <a:ln w="1588">
                  <a:solidFill>
                    <a:schemeClr val="tx1"/>
                  </a:solidFill>
                  <a:prstDash val="solid"/>
                  <a:round/>
                  <a:headEnd/>
                  <a:tailEnd/>
                </a:ln>
              </p:spPr>
              <p:txBody>
                <a:bodyPr/>
                <a:lstStyle/>
                <a:p>
                  <a:endParaRPr lang="en-US"/>
                </a:p>
              </p:txBody>
            </p:sp>
            <p:sp>
              <p:nvSpPr>
                <p:cNvPr id="99473" name="Freeform 121"/>
                <p:cNvSpPr>
                  <a:spLocks/>
                </p:cNvSpPr>
                <p:nvPr/>
              </p:nvSpPr>
              <p:spPr bwMode="black">
                <a:xfrm>
                  <a:off x="2900" y="816"/>
                  <a:ext cx="613" cy="153"/>
                </a:xfrm>
                <a:custGeom>
                  <a:avLst/>
                  <a:gdLst>
                    <a:gd name="T0" fmla="*/ 0 w 1227"/>
                    <a:gd name="T1" fmla="*/ 1 h 306"/>
                    <a:gd name="T2" fmla="*/ 0 w 1227"/>
                    <a:gd name="T3" fmla="*/ 1 h 306"/>
                    <a:gd name="T4" fmla="*/ 0 w 1227"/>
                    <a:gd name="T5" fmla="*/ 1 h 306"/>
                    <a:gd name="T6" fmla="*/ 0 w 1227"/>
                    <a:gd name="T7" fmla="*/ 0 h 306"/>
                    <a:gd name="T8" fmla="*/ 0 w 1227"/>
                    <a:gd name="T9" fmla="*/ 0 h 306"/>
                    <a:gd name="T10" fmla="*/ 0 w 1227"/>
                    <a:gd name="T11" fmla="*/ 1 h 306"/>
                    <a:gd name="T12" fmla="*/ 0 w 1227"/>
                    <a:gd name="T13" fmla="*/ 1 h 306"/>
                    <a:gd name="T14" fmla="*/ 0 w 1227"/>
                    <a:gd name="T15" fmla="*/ 1 h 306"/>
                    <a:gd name="T16" fmla="*/ 0 w 1227"/>
                    <a:gd name="T17" fmla="*/ 1 h 306"/>
                    <a:gd name="T18" fmla="*/ 0 w 1227"/>
                    <a:gd name="T19" fmla="*/ 1 h 306"/>
                    <a:gd name="T20" fmla="*/ 0 w 1227"/>
                    <a:gd name="T21" fmla="*/ 1 h 306"/>
                    <a:gd name="T22" fmla="*/ 0 w 1227"/>
                    <a:gd name="T23" fmla="*/ 1 h 306"/>
                    <a:gd name="T24" fmla="*/ 0 w 1227"/>
                    <a:gd name="T25" fmla="*/ 1 h 306"/>
                    <a:gd name="T26" fmla="*/ 0 w 1227"/>
                    <a:gd name="T27" fmla="*/ 1 h 30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227"/>
                    <a:gd name="T43" fmla="*/ 0 h 306"/>
                    <a:gd name="T44" fmla="*/ 1227 w 1227"/>
                    <a:gd name="T45" fmla="*/ 306 h 30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227" h="306">
                      <a:moveTo>
                        <a:pt x="1111" y="114"/>
                      </a:moveTo>
                      <a:lnTo>
                        <a:pt x="1111" y="306"/>
                      </a:lnTo>
                      <a:lnTo>
                        <a:pt x="1227" y="306"/>
                      </a:lnTo>
                      <a:lnTo>
                        <a:pt x="1227" y="0"/>
                      </a:lnTo>
                      <a:lnTo>
                        <a:pt x="0" y="0"/>
                      </a:lnTo>
                      <a:lnTo>
                        <a:pt x="0" y="306"/>
                      </a:lnTo>
                      <a:lnTo>
                        <a:pt x="114" y="306"/>
                      </a:lnTo>
                      <a:lnTo>
                        <a:pt x="114" y="114"/>
                      </a:lnTo>
                      <a:lnTo>
                        <a:pt x="574" y="114"/>
                      </a:lnTo>
                      <a:lnTo>
                        <a:pt x="574" y="306"/>
                      </a:lnTo>
                      <a:lnTo>
                        <a:pt x="652" y="306"/>
                      </a:lnTo>
                      <a:lnTo>
                        <a:pt x="652" y="114"/>
                      </a:lnTo>
                      <a:lnTo>
                        <a:pt x="1111" y="114"/>
                      </a:lnTo>
                      <a:close/>
                    </a:path>
                  </a:pathLst>
                </a:custGeom>
                <a:solidFill>
                  <a:srgbClr val="FFFFBF"/>
                </a:solidFill>
                <a:ln w="9525">
                  <a:solidFill>
                    <a:schemeClr val="tx1"/>
                  </a:solidFill>
                  <a:round/>
                  <a:headEnd/>
                  <a:tailEnd/>
                </a:ln>
              </p:spPr>
              <p:txBody>
                <a:bodyPr/>
                <a:lstStyle/>
                <a:p>
                  <a:endParaRPr lang="en-US"/>
                </a:p>
              </p:txBody>
            </p:sp>
            <p:sp>
              <p:nvSpPr>
                <p:cNvPr id="99474" name="Freeform 122"/>
                <p:cNvSpPr>
                  <a:spLocks/>
                </p:cNvSpPr>
                <p:nvPr/>
              </p:nvSpPr>
              <p:spPr bwMode="black">
                <a:xfrm>
                  <a:off x="2900" y="816"/>
                  <a:ext cx="613" cy="153"/>
                </a:xfrm>
                <a:custGeom>
                  <a:avLst/>
                  <a:gdLst>
                    <a:gd name="T0" fmla="*/ 0 w 1227"/>
                    <a:gd name="T1" fmla="*/ 1 h 306"/>
                    <a:gd name="T2" fmla="*/ 0 w 1227"/>
                    <a:gd name="T3" fmla="*/ 1 h 306"/>
                    <a:gd name="T4" fmla="*/ 0 w 1227"/>
                    <a:gd name="T5" fmla="*/ 1 h 306"/>
                    <a:gd name="T6" fmla="*/ 0 w 1227"/>
                    <a:gd name="T7" fmla="*/ 0 h 306"/>
                    <a:gd name="T8" fmla="*/ 0 w 1227"/>
                    <a:gd name="T9" fmla="*/ 0 h 306"/>
                    <a:gd name="T10" fmla="*/ 0 w 1227"/>
                    <a:gd name="T11" fmla="*/ 1 h 306"/>
                    <a:gd name="T12" fmla="*/ 0 w 1227"/>
                    <a:gd name="T13" fmla="*/ 1 h 306"/>
                    <a:gd name="T14" fmla="*/ 0 w 1227"/>
                    <a:gd name="T15" fmla="*/ 1 h 306"/>
                    <a:gd name="T16" fmla="*/ 0 w 1227"/>
                    <a:gd name="T17" fmla="*/ 1 h 306"/>
                    <a:gd name="T18" fmla="*/ 0 w 1227"/>
                    <a:gd name="T19" fmla="*/ 1 h 306"/>
                    <a:gd name="T20" fmla="*/ 0 w 1227"/>
                    <a:gd name="T21" fmla="*/ 1 h 306"/>
                    <a:gd name="T22" fmla="*/ 0 w 1227"/>
                    <a:gd name="T23" fmla="*/ 1 h 306"/>
                    <a:gd name="T24" fmla="*/ 0 w 1227"/>
                    <a:gd name="T25" fmla="*/ 1 h 30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227"/>
                    <a:gd name="T40" fmla="*/ 0 h 306"/>
                    <a:gd name="T41" fmla="*/ 1227 w 1227"/>
                    <a:gd name="T42" fmla="*/ 306 h 30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227" h="306">
                      <a:moveTo>
                        <a:pt x="1111" y="114"/>
                      </a:moveTo>
                      <a:lnTo>
                        <a:pt x="1111" y="306"/>
                      </a:lnTo>
                      <a:lnTo>
                        <a:pt x="1227" y="306"/>
                      </a:lnTo>
                      <a:lnTo>
                        <a:pt x="1227" y="0"/>
                      </a:lnTo>
                      <a:lnTo>
                        <a:pt x="0" y="0"/>
                      </a:lnTo>
                      <a:lnTo>
                        <a:pt x="0" y="306"/>
                      </a:lnTo>
                      <a:lnTo>
                        <a:pt x="114" y="306"/>
                      </a:lnTo>
                      <a:lnTo>
                        <a:pt x="114" y="114"/>
                      </a:lnTo>
                      <a:lnTo>
                        <a:pt x="574" y="114"/>
                      </a:lnTo>
                      <a:lnTo>
                        <a:pt x="574" y="306"/>
                      </a:lnTo>
                      <a:lnTo>
                        <a:pt x="652" y="306"/>
                      </a:lnTo>
                      <a:lnTo>
                        <a:pt x="652" y="114"/>
                      </a:lnTo>
                      <a:lnTo>
                        <a:pt x="1111" y="114"/>
                      </a:lnTo>
                    </a:path>
                  </a:pathLst>
                </a:custGeom>
                <a:solidFill>
                  <a:schemeClr val="tx1"/>
                </a:solidFill>
                <a:ln w="1588">
                  <a:solidFill>
                    <a:schemeClr val="tx1"/>
                  </a:solidFill>
                  <a:prstDash val="solid"/>
                  <a:round/>
                  <a:headEnd/>
                  <a:tailEnd/>
                </a:ln>
              </p:spPr>
              <p:txBody>
                <a:bodyPr/>
                <a:lstStyle/>
                <a:p>
                  <a:endParaRPr lang="en-US"/>
                </a:p>
              </p:txBody>
            </p:sp>
            <p:sp>
              <p:nvSpPr>
                <p:cNvPr id="99475" name="Freeform 123"/>
                <p:cNvSpPr>
                  <a:spLocks/>
                </p:cNvSpPr>
                <p:nvPr/>
              </p:nvSpPr>
              <p:spPr bwMode="black">
                <a:xfrm>
                  <a:off x="1635" y="816"/>
                  <a:ext cx="614" cy="153"/>
                </a:xfrm>
                <a:custGeom>
                  <a:avLst/>
                  <a:gdLst>
                    <a:gd name="T0" fmla="*/ 1 w 1227"/>
                    <a:gd name="T1" fmla="*/ 1 h 306"/>
                    <a:gd name="T2" fmla="*/ 1 w 1227"/>
                    <a:gd name="T3" fmla="*/ 1 h 306"/>
                    <a:gd name="T4" fmla="*/ 1 w 1227"/>
                    <a:gd name="T5" fmla="*/ 1 h 306"/>
                    <a:gd name="T6" fmla="*/ 1 w 1227"/>
                    <a:gd name="T7" fmla="*/ 0 h 306"/>
                    <a:gd name="T8" fmla="*/ 0 w 1227"/>
                    <a:gd name="T9" fmla="*/ 0 h 306"/>
                    <a:gd name="T10" fmla="*/ 0 w 1227"/>
                    <a:gd name="T11" fmla="*/ 1 h 306"/>
                    <a:gd name="T12" fmla="*/ 1 w 1227"/>
                    <a:gd name="T13" fmla="*/ 1 h 306"/>
                    <a:gd name="T14" fmla="*/ 1 w 1227"/>
                    <a:gd name="T15" fmla="*/ 1 h 306"/>
                    <a:gd name="T16" fmla="*/ 1 w 1227"/>
                    <a:gd name="T17" fmla="*/ 1 h 306"/>
                    <a:gd name="T18" fmla="*/ 1 w 1227"/>
                    <a:gd name="T19" fmla="*/ 1 h 306"/>
                    <a:gd name="T20" fmla="*/ 1 w 1227"/>
                    <a:gd name="T21" fmla="*/ 1 h 306"/>
                    <a:gd name="T22" fmla="*/ 1 w 1227"/>
                    <a:gd name="T23" fmla="*/ 1 h 306"/>
                    <a:gd name="T24" fmla="*/ 1 w 1227"/>
                    <a:gd name="T25" fmla="*/ 1 h 306"/>
                    <a:gd name="T26" fmla="*/ 1 w 1227"/>
                    <a:gd name="T27" fmla="*/ 1 h 306"/>
                    <a:gd name="T28" fmla="*/ 1 w 1227"/>
                    <a:gd name="T29" fmla="*/ 1 h 306"/>
                    <a:gd name="T30" fmla="*/ 1 w 1227"/>
                    <a:gd name="T31" fmla="*/ 1 h 306"/>
                    <a:gd name="T32" fmla="*/ 1 w 1227"/>
                    <a:gd name="T33" fmla="*/ 1 h 306"/>
                    <a:gd name="T34" fmla="*/ 1 w 1227"/>
                    <a:gd name="T35" fmla="*/ 1 h 30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227"/>
                    <a:gd name="T55" fmla="*/ 0 h 306"/>
                    <a:gd name="T56" fmla="*/ 1227 w 1227"/>
                    <a:gd name="T57" fmla="*/ 306 h 30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227" h="306">
                      <a:moveTo>
                        <a:pt x="1188" y="306"/>
                      </a:moveTo>
                      <a:lnTo>
                        <a:pt x="1188" y="114"/>
                      </a:lnTo>
                      <a:lnTo>
                        <a:pt x="1227" y="114"/>
                      </a:lnTo>
                      <a:lnTo>
                        <a:pt x="1227" y="0"/>
                      </a:lnTo>
                      <a:lnTo>
                        <a:pt x="0" y="0"/>
                      </a:lnTo>
                      <a:lnTo>
                        <a:pt x="0" y="114"/>
                      </a:lnTo>
                      <a:lnTo>
                        <a:pt x="38" y="114"/>
                      </a:lnTo>
                      <a:lnTo>
                        <a:pt x="38" y="306"/>
                      </a:lnTo>
                      <a:lnTo>
                        <a:pt x="114" y="306"/>
                      </a:lnTo>
                      <a:lnTo>
                        <a:pt x="114" y="114"/>
                      </a:lnTo>
                      <a:lnTo>
                        <a:pt x="576" y="114"/>
                      </a:lnTo>
                      <a:lnTo>
                        <a:pt x="576" y="306"/>
                      </a:lnTo>
                      <a:lnTo>
                        <a:pt x="652" y="306"/>
                      </a:lnTo>
                      <a:lnTo>
                        <a:pt x="652" y="114"/>
                      </a:lnTo>
                      <a:lnTo>
                        <a:pt x="1111" y="114"/>
                      </a:lnTo>
                      <a:lnTo>
                        <a:pt x="1111" y="306"/>
                      </a:lnTo>
                      <a:lnTo>
                        <a:pt x="1188" y="306"/>
                      </a:lnTo>
                      <a:close/>
                    </a:path>
                  </a:pathLst>
                </a:custGeom>
                <a:solidFill>
                  <a:srgbClr val="FFFFBF"/>
                </a:solidFill>
                <a:ln w="9525">
                  <a:solidFill>
                    <a:schemeClr val="tx1"/>
                  </a:solidFill>
                  <a:round/>
                  <a:headEnd/>
                  <a:tailEnd/>
                </a:ln>
              </p:spPr>
              <p:txBody>
                <a:bodyPr/>
                <a:lstStyle/>
                <a:p>
                  <a:endParaRPr lang="en-US"/>
                </a:p>
              </p:txBody>
            </p:sp>
            <p:sp>
              <p:nvSpPr>
                <p:cNvPr id="99476" name="Freeform 124"/>
                <p:cNvSpPr>
                  <a:spLocks/>
                </p:cNvSpPr>
                <p:nvPr/>
              </p:nvSpPr>
              <p:spPr bwMode="black">
                <a:xfrm>
                  <a:off x="1635" y="816"/>
                  <a:ext cx="614" cy="153"/>
                </a:xfrm>
                <a:custGeom>
                  <a:avLst/>
                  <a:gdLst>
                    <a:gd name="T0" fmla="*/ 1 w 1227"/>
                    <a:gd name="T1" fmla="*/ 1 h 306"/>
                    <a:gd name="T2" fmla="*/ 1 w 1227"/>
                    <a:gd name="T3" fmla="*/ 1 h 306"/>
                    <a:gd name="T4" fmla="*/ 1 w 1227"/>
                    <a:gd name="T5" fmla="*/ 1 h 306"/>
                    <a:gd name="T6" fmla="*/ 1 w 1227"/>
                    <a:gd name="T7" fmla="*/ 0 h 306"/>
                    <a:gd name="T8" fmla="*/ 0 w 1227"/>
                    <a:gd name="T9" fmla="*/ 0 h 306"/>
                    <a:gd name="T10" fmla="*/ 0 w 1227"/>
                    <a:gd name="T11" fmla="*/ 1 h 306"/>
                    <a:gd name="T12" fmla="*/ 1 w 1227"/>
                    <a:gd name="T13" fmla="*/ 1 h 306"/>
                    <a:gd name="T14" fmla="*/ 1 w 1227"/>
                    <a:gd name="T15" fmla="*/ 1 h 306"/>
                    <a:gd name="T16" fmla="*/ 1 w 1227"/>
                    <a:gd name="T17" fmla="*/ 1 h 306"/>
                    <a:gd name="T18" fmla="*/ 1 w 1227"/>
                    <a:gd name="T19" fmla="*/ 1 h 306"/>
                    <a:gd name="T20" fmla="*/ 1 w 1227"/>
                    <a:gd name="T21" fmla="*/ 1 h 306"/>
                    <a:gd name="T22" fmla="*/ 1 w 1227"/>
                    <a:gd name="T23" fmla="*/ 1 h 306"/>
                    <a:gd name="T24" fmla="*/ 1 w 1227"/>
                    <a:gd name="T25" fmla="*/ 1 h 306"/>
                    <a:gd name="T26" fmla="*/ 1 w 1227"/>
                    <a:gd name="T27" fmla="*/ 1 h 306"/>
                    <a:gd name="T28" fmla="*/ 1 w 1227"/>
                    <a:gd name="T29" fmla="*/ 1 h 306"/>
                    <a:gd name="T30" fmla="*/ 1 w 1227"/>
                    <a:gd name="T31" fmla="*/ 1 h 306"/>
                    <a:gd name="T32" fmla="*/ 1 w 1227"/>
                    <a:gd name="T33" fmla="*/ 1 h 30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227"/>
                    <a:gd name="T52" fmla="*/ 0 h 306"/>
                    <a:gd name="T53" fmla="*/ 1227 w 1227"/>
                    <a:gd name="T54" fmla="*/ 306 h 30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227" h="306">
                      <a:moveTo>
                        <a:pt x="1188" y="306"/>
                      </a:moveTo>
                      <a:lnTo>
                        <a:pt x="1188" y="114"/>
                      </a:lnTo>
                      <a:lnTo>
                        <a:pt x="1227" y="114"/>
                      </a:lnTo>
                      <a:lnTo>
                        <a:pt x="1227" y="0"/>
                      </a:lnTo>
                      <a:lnTo>
                        <a:pt x="0" y="0"/>
                      </a:lnTo>
                      <a:lnTo>
                        <a:pt x="0" y="114"/>
                      </a:lnTo>
                      <a:lnTo>
                        <a:pt x="38" y="114"/>
                      </a:lnTo>
                      <a:lnTo>
                        <a:pt x="38" y="306"/>
                      </a:lnTo>
                      <a:lnTo>
                        <a:pt x="114" y="306"/>
                      </a:lnTo>
                      <a:lnTo>
                        <a:pt x="114" y="114"/>
                      </a:lnTo>
                      <a:lnTo>
                        <a:pt x="576" y="114"/>
                      </a:lnTo>
                      <a:lnTo>
                        <a:pt x="576" y="306"/>
                      </a:lnTo>
                      <a:lnTo>
                        <a:pt x="652" y="306"/>
                      </a:lnTo>
                      <a:lnTo>
                        <a:pt x="652" y="114"/>
                      </a:lnTo>
                      <a:lnTo>
                        <a:pt x="1111" y="114"/>
                      </a:lnTo>
                      <a:lnTo>
                        <a:pt x="1111" y="306"/>
                      </a:lnTo>
                      <a:lnTo>
                        <a:pt x="1188" y="306"/>
                      </a:lnTo>
                    </a:path>
                  </a:pathLst>
                </a:custGeom>
                <a:solidFill>
                  <a:schemeClr val="tx1"/>
                </a:solidFill>
                <a:ln w="1588">
                  <a:solidFill>
                    <a:schemeClr val="tx1"/>
                  </a:solidFill>
                  <a:prstDash val="solid"/>
                  <a:round/>
                  <a:headEnd/>
                  <a:tailEnd/>
                </a:ln>
              </p:spPr>
              <p:txBody>
                <a:bodyPr/>
                <a:lstStyle/>
                <a:p>
                  <a:endParaRPr lang="en-US"/>
                </a:p>
              </p:txBody>
            </p:sp>
            <p:sp>
              <p:nvSpPr>
                <p:cNvPr id="99477" name="Freeform 125"/>
                <p:cNvSpPr>
                  <a:spLocks/>
                </p:cNvSpPr>
                <p:nvPr/>
              </p:nvSpPr>
              <p:spPr bwMode="black">
                <a:xfrm>
                  <a:off x="1635" y="969"/>
                  <a:ext cx="614" cy="153"/>
                </a:xfrm>
                <a:custGeom>
                  <a:avLst/>
                  <a:gdLst>
                    <a:gd name="T0" fmla="*/ 1 w 1227"/>
                    <a:gd name="T1" fmla="*/ 0 h 306"/>
                    <a:gd name="T2" fmla="*/ 1 w 1227"/>
                    <a:gd name="T3" fmla="*/ 1 h 306"/>
                    <a:gd name="T4" fmla="*/ 1 w 1227"/>
                    <a:gd name="T5" fmla="*/ 1 h 306"/>
                    <a:gd name="T6" fmla="*/ 1 w 1227"/>
                    <a:gd name="T7" fmla="*/ 1 h 306"/>
                    <a:gd name="T8" fmla="*/ 0 w 1227"/>
                    <a:gd name="T9" fmla="*/ 1 h 306"/>
                    <a:gd name="T10" fmla="*/ 0 w 1227"/>
                    <a:gd name="T11" fmla="*/ 1 h 306"/>
                    <a:gd name="T12" fmla="*/ 1 w 1227"/>
                    <a:gd name="T13" fmla="*/ 1 h 306"/>
                    <a:gd name="T14" fmla="*/ 1 w 1227"/>
                    <a:gd name="T15" fmla="*/ 0 h 306"/>
                    <a:gd name="T16" fmla="*/ 1 w 1227"/>
                    <a:gd name="T17" fmla="*/ 0 h 306"/>
                    <a:gd name="T18" fmla="*/ 1 w 1227"/>
                    <a:gd name="T19" fmla="*/ 1 h 306"/>
                    <a:gd name="T20" fmla="*/ 1 w 1227"/>
                    <a:gd name="T21" fmla="*/ 1 h 306"/>
                    <a:gd name="T22" fmla="*/ 1 w 1227"/>
                    <a:gd name="T23" fmla="*/ 0 h 306"/>
                    <a:gd name="T24" fmla="*/ 1 w 1227"/>
                    <a:gd name="T25" fmla="*/ 0 h 306"/>
                    <a:gd name="T26" fmla="*/ 1 w 1227"/>
                    <a:gd name="T27" fmla="*/ 1 h 306"/>
                    <a:gd name="T28" fmla="*/ 1 w 1227"/>
                    <a:gd name="T29" fmla="*/ 1 h 306"/>
                    <a:gd name="T30" fmla="*/ 1 w 1227"/>
                    <a:gd name="T31" fmla="*/ 0 h 306"/>
                    <a:gd name="T32" fmla="*/ 1 w 1227"/>
                    <a:gd name="T33" fmla="*/ 0 h 306"/>
                    <a:gd name="T34" fmla="*/ 1 w 1227"/>
                    <a:gd name="T35" fmla="*/ 0 h 30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227"/>
                    <a:gd name="T55" fmla="*/ 0 h 306"/>
                    <a:gd name="T56" fmla="*/ 1227 w 1227"/>
                    <a:gd name="T57" fmla="*/ 306 h 30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227" h="306">
                      <a:moveTo>
                        <a:pt x="1188" y="0"/>
                      </a:moveTo>
                      <a:lnTo>
                        <a:pt x="1188" y="190"/>
                      </a:lnTo>
                      <a:lnTo>
                        <a:pt x="1227" y="190"/>
                      </a:lnTo>
                      <a:lnTo>
                        <a:pt x="1227" y="306"/>
                      </a:lnTo>
                      <a:lnTo>
                        <a:pt x="0" y="306"/>
                      </a:lnTo>
                      <a:lnTo>
                        <a:pt x="0" y="190"/>
                      </a:lnTo>
                      <a:lnTo>
                        <a:pt x="38" y="190"/>
                      </a:lnTo>
                      <a:lnTo>
                        <a:pt x="38" y="0"/>
                      </a:lnTo>
                      <a:lnTo>
                        <a:pt x="114" y="0"/>
                      </a:lnTo>
                      <a:lnTo>
                        <a:pt x="114" y="190"/>
                      </a:lnTo>
                      <a:lnTo>
                        <a:pt x="576" y="190"/>
                      </a:lnTo>
                      <a:lnTo>
                        <a:pt x="576" y="0"/>
                      </a:lnTo>
                      <a:lnTo>
                        <a:pt x="652" y="0"/>
                      </a:lnTo>
                      <a:lnTo>
                        <a:pt x="652" y="190"/>
                      </a:lnTo>
                      <a:lnTo>
                        <a:pt x="1111" y="190"/>
                      </a:lnTo>
                      <a:lnTo>
                        <a:pt x="1111" y="0"/>
                      </a:lnTo>
                      <a:lnTo>
                        <a:pt x="1188" y="0"/>
                      </a:lnTo>
                      <a:close/>
                    </a:path>
                  </a:pathLst>
                </a:custGeom>
                <a:solidFill>
                  <a:srgbClr val="FFFFBF"/>
                </a:solidFill>
                <a:ln w="9525">
                  <a:solidFill>
                    <a:schemeClr val="tx1"/>
                  </a:solidFill>
                  <a:round/>
                  <a:headEnd/>
                  <a:tailEnd/>
                </a:ln>
              </p:spPr>
              <p:txBody>
                <a:bodyPr/>
                <a:lstStyle/>
                <a:p>
                  <a:endParaRPr lang="en-US"/>
                </a:p>
              </p:txBody>
            </p:sp>
            <p:sp>
              <p:nvSpPr>
                <p:cNvPr id="99478" name="Freeform 126"/>
                <p:cNvSpPr>
                  <a:spLocks/>
                </p:cNvSpPr>
                <p:nvPr/>
              </p:nvSpPr>
              <p:spPr bwMode="black">
                <a:xfrm>
                  <a:off x="1635" y="969"/>
                  <a:ext cx="614" cy="153"/>
                </a:xfrm>
                <a:custGeom>
                  <a:avLst/>
                  <a:gdLst>
                    <a:gd name="T0" fmla="*/ 1 w 1227"/>
                    <a:gd name="T1" fmla="*/ 0 h 306"/>
                    <a:gd name="T2" fmla="*/ 1 w 1227"/>
                    <a:gd name="T3" fmla="*/ 1 h 306"/>
                    <a:gd name="T4" fmla="*/ 1 w 1227"/>
                    <a:gd name="T5" fmla="*/ 1 h 306"/>
                    <a:gd name="T6" fmla="*/ 1 w 1227"/>
                    <a:gd name="T7" fmla="*/ 1 h 306"/>
                    <a:gd name="T8" fmla="*/ 0 w 1227"/>
                    <a:gd name="T9" fmla="*/ 1 h 306"/>
                    <a:gd name="T10" fmla="*/ 0 w 1227"/>
                    <a:gd name="T11" fmla="*/ 1 h 306"/>
                    <a:gd name="T12" fmla="*/ 1 w 1227"/>
                    <a:gd name="T13" fmla="*/ 1 h 306"/>
                    <a:gd name="T14" fmla="*/ 1 w 1227"/>
                    <a:gd name="T15" fmla="*/ 0 h 306"/>
                    <a:gd name="T16" fmla="*/ 1 w 1227"/>
                    <a:gd name="T17" fmla="*/ 0 h 306"/>
                    <a:gd name="T18" fmla="*/ 1 w 1227"/>
                    <a:gd name="T19" fmla="*/ 1 h 306"/>
                    <a:gd name="T20" fmla="*/ 1 w 1227"/>
                    <a:gd name="T21" fmla="*/ 1 h 306"/>
                    <a:gd name="T22" fmla="*/ 1 w 1227"/>
                    <a:gd name="T23" fmla="*/ 0 h 306"/>
                    <a:gd name="T24" fmla="*/ 1 w 1227"/>
                    <a:gd name="T25" fmla="*/ 0 h 306"/>
                    <a:gd name="T26" fmla="*/ 1 w 1227"/>
                    <a:gd name="T27" fmla="*/ 1 h 306"/>
                    <a:gd name="T28" fmla="*/ 1 w 1227"/>
                    <a:gd name="T29" fmla="*/ 1 h 306"/>
                    <a:gd name="T30" fmla="*/ 1 w 1227"/>
                    <a:gd name="T31" fmla="*/ 0 h 306"/>
                    <a:gd name="T32" fmla="*/ 1 w 1227"/>
                    <a:gd name="T33" fmla="*/ 0 h 30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227"/>
                    <a:gd name="T52" fmla="*/ 0 h 306"/>
                    <a:gd name="T53" fmla="*/ 1227 w 1227"/>
                    <a:gd name="T54" fmla="*/ 306 h 30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227" h="306">
                      <a:moveTo>
                        <a:pt x="1188" y="0"/>
                      </a:moveTo>
                      <a:lnTo>
                        <a:pt x="1188" y="190"/>
                      </a:lnTo>
                      <a:lnTo>
                        <a:pt x="1227" y="190"/>
                      </a:lnTo>
                      <a:lnTo>
                        <a:pt x="1227" y="306"/>
                      </a:lnTo>
                      <a:lnTo>
                        <a:pt x="0" y="306"/>
                      </a:lnTo>
                      <a:lnTo>
                        <a:pt x="0" y="190"/>
                      </a:lnTo>
                      <a:lnTo>
                        <a:pt x="38" y="190"/>
                      </a:lnTo>
                      <a:lnTo>
                        <a:pt x="38" y="0"/>
                      </a:lnTo>
                      <a:lnTo>
                        <a:pt x="114" y="0"/>
                      </a:lnTo>
                      <a:lnTo>
                        <a:pt x="114" y="190"/>
                      </a:lnTo>
                      <a:lnTo>
                        <a:pt x="576" y="190"/>
                      </a:lnTo>
                      <a:lnTo>
                        <a:pt x="576" y="0"/>
                      </a:lnTo>
                      <a:lnTo>
                        <a:pt x="652" y="0"/>
                      </a:lnTo>
                      <a:lnTo>
                        <a:pt x="652" y="190"/>
                      </a:lnTo>
                      <a:lnTo>
                        <a:pt x="1111" y="190"/>
                      </a:lnTo>
                      <a:lnTo>
                        <a:pt x="1111" y="0"/>
                      </a:lnTo>
                      <a:lnTo>
                        <a:pt x="1188" y="0"/>
                      </a:lnTo>
                    </a:path>
                  </a:pathLst>
                </a:custGeom>
                <a:solidFill>
                  <a:schemeClr val="tx1"/>
                </a:solidFill>
                <a:ln w="1588">
                  <a:solidFill>
                    <a:schemeClr val="tx1"/>
                  </a:solidFill>
                  <a:prstDash val="solid"/>
                  <a:round/>
                  <a:headEnd/>
                  <a:tailEnd/>
                </a:ln>
              </p:spPr>
              <p:txBody>
                <a:bodyPr/>
                <a:lstStyle/>
                <a:p>
                  <a:endParaRPr lang="en-US"/>
                </a:p>
              </p:txBody>
            </p:sp>
            <p:sp>
              <p:nvSpPr>
                <p:cNvPr id="99479" name="Freeform 127"/>
                <p:cNvSpPr>
                  <a:spLocks/>
                </p:cNvSpPr>
                <p:nvPr/>
              </p:nvSpPr>
              <p:spPr bwMode="black">
                <a:xfrm>
                  <a:off x="1002" y="969"/>
                  <a:ext cx="614" cy="153"/>
                </a:xfrm>
                <a:custGeom>
                  <a:avLst/>
                  <a:gdLst>
                    <a:gd name="T0" fmla="*/ 1 w 1226"/>
                    <a:gd name="T1" fmla="*/ 0 h 306"/>
                    <a:gd name="T2" fmla="*/ 1 w 1226"/>
                    <a:gd name="T3" fmla="*/ 1 h 306"/>
                    <a:gd name="T4" fmla="*/ 1 w 1226"/>
                    <a:gd name="T5" fmla="*/ 1 h 306"/>
                    <a:gd name="T6" fmla="*/ 1 w 1226"/>
                    <a:gd name="T7" fmla="*/ 1 h 306"/>
                    <a:gd name="T8" fmla="*/ 0 w 1226"/>
                    <a:gd name="T9" fmla="*/ 1 h 306"/>
                    <a:gd name="T10" fmla="*/ 0 w 1226"/>
                    <a:gd name="T11" fmla="*/ 1 h 306"/>
                    <a:gd name="T12" fmla="*/ 1 w 1226"/>
                    <a:gd name="T13" fmla="*/ 1 h 306"/>
                    <a:gd name="T14" fmla="*/ 1 w 1226"/>
                    <a:gd name="T15" fmla="*/ 0 h 306"/>
                    <a:gd name="T16" fmla="*/ 1 w 1226"/>
                    <a:gd name="T17" fmla="*/ 0 h 306"/>
                    <a:gd name="T18" fmla="*/ 1 w 1226"/>
                    <a:gd name="T19" fmla="*/ 1 h 306"/>
                    <a:gd name="T20" fmla="*/ 1 w 1226"/>
                    <a:gd name="T21" fmla="*/ 1 h 306"/>
                    <a:gd name="T22" fmla="*/ 1 w 1226"/>
                    <a:gd name="T23" fmla="*/ 0 h 306"/>
                    <a:gd name="T24" fmla="*/ 1 w 1226"/>
                    <a:gd name="T25" fmla="*/ 0 h 306"/>
                    <a:gd name="T26" fmla="*/ 1 w 1226"/>
                    <a:gd name="T27" fmla="*/ 1 h 306"/>
                    <a:gd name="T28" fmla="*/ 1 w 1226"/>
                    <a:gd name="T29" fmla="*/ 1 h 306"/>
                    <a:gd name="T30" fmla="*/ 1 w 1226"/>
                    <a:gd name="T31" fmla="*/ 0 h 306"/>
                    <a:gd name="T32" fmla="*/ 1 w 1226"/>
                    <a:gd name="T33" fmla="*/ 0 h 306"/>
                    <a:gd name="T34" fmla="*/ 1 w 1226"/>
                    <a:gd name="T35" fmla="*/ 0 h 30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226"/>
                    <a:gd name="T55" fmla="*/ 0 h 306"/>
                    <a:gd name="T56" fmla="*/ 1226 w 1226"/>
                    <a:gd name="T57" fmla="*/ 306 h 30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226" h="306">
                      <a:moveTo>
                        <a:pt x="1187" y="0"/>
                      </a:moveTo>
                      <a:lnTo>
                        <a:pt x="1187" y="190"/>
                      </a:lnTo>
                      <a:lnTo>
                        <a:pt x="1226" y="190"/>
                      </a:lnTo>
                      <a:lnTo>
                        <a:pt x="1226" y="306"/>
                      </a:lnTo>
                      <a:lnTo>
                        <a:pt x="0" y="306"/>
                      </a:lnTo>
                      <a:lnTo>
                        <a:pt x="0" y="190"/>
                      </a:lnTo>
                      <a:lnTo>
                        <a:pt x="39" y="190"/>
                      </a:lnTo>
                      <a:lnTo>
                        <a:pt x="39" y="0"/>
                      </a:lnTo>
                      <a:lnTo>
                        <a:pt x="115" y="0"/>
                      </a:lnTo>
                      <a:lnTo>
                        <a:pt x="115" y="190"/>
                      </a:lnTo>
                      <a:lnTo>
                        <a:pt x="575" y="190"/>
                      </a:lnTo>
                      <a:lnTo>
                        <a:pt x="575" y="0"/>
                      </a:lnTo>
                      <a:lnTo>
                        <a:pt x="651" y="0"/>
                      </a:lnTo>
                      <a:lnTo>
                        <a:pt x="651" y="190"/>
                      </a:lnTo>
                      <a:lnTo>
                        <a:pt x="1111" y="190"/>
                      </a:lnTo>
                      <a:lnTo>
                        <a:pt x="1111" y="0"/>
                      </a:lnTo>
                      <a:lnTo>
                        <a:pt x="1187" y="0"/>
                      </a:lnTo>
                      <a:close/>
                    </a:path>
                  </a:pathLst>
                </a:custGeom>
                <a:solidFill>
                  <a:srgbClr val="FFFFBF"/>
                </a:solidFill>
                <a:ln w="9525">
                  <a:solidFill>
                    <a:schemeClr val="tx1"/>
                  </a:solidFill>
                  <a:round/>
                  <a:headEnd/>
                  <a:tailEnd/>
                </a:ln>
              </p:spPr>
              <p:txBody>
                <a:bodyPr/>
                <a:lstStyle/>
                <a:p>
                  <a:endParaRPr lang="en-US"/>
                </a:p>
              </p:txBody>
            </p:sp>
            <p:sp>
              <p:nvSpPr>
                <p:cNvPr id="99480" name="Freeform 128"/>
                <p:cNvSpPr>
                  <a:spLocks/>
                </p:cNvSpPr>
                <p:nvPr/>
              </p:nvSpPr>
              <p:spPr bwMode="black">
                <a:xfrm>
                  <a:off x="1002" y="969"/>
                  <a:ext cx="614" cy="153"/>
                </a:xfrm>
                <a:custGeom>
                  <a:avLst/>
                  <a:gdLst>
                    <a:gd name="T0" fmla="*/ 1 w 1226"/>
                    <a:gd name="T1" fmla="*/ 0 h 306"/>
                    <a:gd name="T2" fmla="*/ 1 w 1226"/>
                    <a:gd name="T3" fmla="*/ 1 h 306"/>
                    <a:gd name="T4" fmla="*/ 1 w 1226"/>
                    <a:gd name="T5" fmla="*/ 1 h 306"/>
                    <a:gd name="T6" fmla="*/ 1 w 1226"/>
                    <a:gd name="T7" fmla="*/ 1 h 306"/>
                    <a:gd name="T8" fmla="*/ 0 w 1226"/>
                    <a:gd name="T9" fmla="*/ 1 h 306"/>
                    <a:gd name="T10" fmla="*/ 0 w 1226"/>
                    <a:gd name="T11" fmla="*/ 1 h 306"/>
                    <a:gd name="T12" fmla="*/ 1 w 1226"/>
                    <a:gd name="T13" fmla="*/ 1 h 306"/>
                    <a:gd name="T14" fmla="*/ 1 w 1226"/>
                    <a:gd name="T15" fmla="*/ 0 h 306"/>
                    <a:gd name="T16" fmla="*/ 1 w 1226"/>
                    <a:gd name="T17" fmla="*/ 0 h 306"/>
                    <a:gd name="T18" fmla="*/ 1 w 1226"/>
                    <a:gd name="T19" fmla="*/ 1 h 306"/>
                    <a:gd name="T20" fmla="*/ 1 w 1226"/>
                    <a:gd name="T21" fmla="*/ 1 h 306"/>
                    <a:gd name="T22" fmla="*/ 1 w 1226"/>
                    <a:gd name="T23" fmla="*/ 0 h 306"/>
                    <a:gd name="T24" fmla="*/ 1 w 1226"/>
                    <a:gd name="T25" fmla="*/ 0 h 306"/>
                    <a:gd name="T26" fmla="*/ 1 w 1226"/>
                    <a:gd name="T27" fmla="*/ 1 h 306"/>
                    <a:gd name="T28" fmla="*/ 1 w 1226"/>
                    <a:gd name="T29" fmla="*/ 1 h 306"/>
                    <a:gd name="T30" fmla="*/ 1 w 1226"/>
                    <a:gd name="T31" fmla="*/ 0 h 306"/>
                    <a:gd name="T32" fmla="*/ 1 w 1226"/>
                    <a:gd name="T33" fmla="*/ 0 h 30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226"/>
                    <a:gd name="T52" fmla="*/ 0 h 306"/>
                    <a:gd name="T53" fmla="*/ 1226 w 1226"/>
                    <a:gd name="T54" fmla="*/ 306 h 30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226" h="306">
                      <a:moveTo>
                        <a:pt x="1187" y="0"/>
                      </a:moveTo>
                      <a:lnTo>
                        <a:pt x="1187" y="190"/>
                      </a:lnTo>
                      <a:lnTo>
                        <a:pt x="1226" y="190"/>
                      </a:lnTo>
                      <a:lnTo>
                        <a:pt x="1226" y="306"/>
                      </a:lnTo>
                      <a:lnTo>
                        <a:pt x="0" y="306"/>
                      </a:lnTo>
                      <a:lnTo>
                        <a:pt x="0" y="190"/>
                      </a:lnTo>
                      <a:lnTo>
                        <a:pt x="39" y="190"/>
                      </a:lnTo>
                      <a:lnTo>
                        <a:pt x="39" y="0"/>
                      </a:lnTo>
                      <a:lnTo>
                        <a:pt x="115" y="0"/>
                      </a:lnTo>
                      <a:lnTo>
                        <a:pt x="115" y="190"/>
                      </a:lnTo>
                      <a:lnTo>
                        <a:pt x="575" y="190"/>
                      </a:lnTo>
                      <a:lnTo>
                        <a:pt x="575" y="0"/>
                      </a:lnTo>
                      <a:lnTo>
                        <a:pt x="651" y="0"/>
                      </a:lnTo>
                      <a:lnTo>
                        <a:pt x="651" y="190"/>
                      </a:lnTo>
                      <a:lnTo>
                        <a:pt x="1111" y="190"/>
                      </a:lnTo>
                      <a:lnTo>
                        <a:pt x="1111" y="0"/>
                      </a:lnTo>
                      <a:lnTo>
                        <a:pt x="1187" y="0"/>
                      </a:lnTo>
                    </a:path>
                  </a:pathLst>
                </a:custGeom>
                <a:solidFill>
                  <a:schemeClr val="tx1"/>
                </a:solidFill>
                <a:ln w="1588">
                  <a:solidFill>
                    <a:schemeClr val="tx1"/>
                  </a:solidFill>
                  <a:prstDash val="solid"/>
                  <a:round/>
                  <a:headEnd/>
                  <a:tailEnd/>
                </a:ln>
              </p:spPr>
              <p:txBody>
                <a:bodyPr/>
                <a:lstStyle/>
                <a:p>
                  <a:endParaRPr lang="en-US"/>
                </a:p>
              </p:txBody>
            </p:sp>
            <p:sp>
              <p:nvSpPr>
                <p:cNvPr id="99481" name="Freeform 129"/>
                <p:cNvSpPr>
                  <a:spLocks/>
                </p:cNvSpPr>
                <p:nvPr/>
              </p:nvSpPr>
              <p:spPr bwMode="black">
                <a:xfrm>
                  <a:off x="1002" y="816"/>
                  <a:ext cx="614" cy="153"/>
                </a:xfrm>
                <a:custGeom>
                  <a:avLst/>
                  <a:gdLst>
                    <a:gd name="T0" fmla="*/ 1 w 1226"/>
                    <a:gd name="T1" fmla="*/ 1 h 306"/>
                    <a:gd name="T2" fmla="*/ 1 w 1226"/>
                    <a:gd name="T3" fmla="*/ 1 h 306"/>
                    <a:gd name="T4" fmla="*/ 1 w 1226"/>
                    <a:gd name="T5" fmla="*/ 1 h 306"/>
                    <a:gd name="T6" fmla="*/ 1 w 1226"/>
                    <a:gd name="T7" fmla="*/ 0 h 306"/>
                    <a:gd name="T8" fmla="*/ 0 w 1226"/>
                    <a:gd name="T9" fmla="*/ 0 h 306"/>
                    <a:gd name="T10" fmla="*/ 0 w 1226"/>
                    <a:gd name="T11" fmla="*/ 1 h 306"/>
                    <a:gd name="T12" fmla="*/ 1 w 1226"/>
                    <a:gd name="T13" fmla="*/ 1 h 306"/>
                    <a:gd name="T14" fmla="*/ 1 w 1226"/>
                    <a:gd name="T15" fmla="*/ 1 h 306"/>
                    <a:gd name="T16" fmla="*/ 1 w 1226"/>
                    <a:gd name="T17" fmla="*/ 1 h 306"/>
                    <a:gd name="T18" fmla="*/ 1 w 1226"/>
                    <a:gd name="T19" fmla="*/ 1 h 306"/>
                    <a:gd name="T20" fmla="*/ 1 w 1226"/>
                    <a:gd name="T21" fmla="*/ 1 h 306"/>
                    <a:gd name="T22" fmla="*/ 1 w 1226"/>
                    <a:gd name="T23" fmla="*/ 1 h 306"/>
                    <a:gd name="T24" fmla="*/ 1 w 1226"/>
                    <a:gd name="T25" fmla="*/ 1 h 306"/>
                    <a:gd name="T26" fmla="*/ 1 w 1226"/>
                    <a:gd name="T27" fmla="*/ 1 h 306"/>
                    <a:gd name="T28" fmla="*/ 1 w 1226"/>
                    <a:gd name="T29" fmla="*/ 1 h 306"/>
                    <a:gd name="T30" fmla="*/ 1 w 1226"/>
                    <a:gd name="T31" fmla="*/ 1 h 306"/>
                    <a:gd name="T32" fmla="*/ 1 w 1226"/>
                    <a:gd name="T33" fmla="*/ 1 h 306"/>
                    <a:gd name="T34" fmla="*/ 1 w 1226"/>
                    <a:gd name="T35" fmla="*/ 1 h 30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226"/>
                    <a:gd name="T55" fmla="*/ 0 h 306"/>
                    <a:gd name="T56" fmla="*/ 1226 w 1226"/>
                    <a:gd name="T57" fmla="*/ 306 h 30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226" h="306">
                      <a:moveTo>
                        <a:pt x="1187" y="306"/>
                      </a:moveTo>
                      <a:lnTo>
                        <a:pt x="1187" y="114"/>
                      </a:lnTo>
                      <a:lnTo>
                        <a:pt x="1226" y="114"/>
                      </a:lnTo>
                      <a:lnTo>
                        <a:pt x="1226" y="0"/>
                      </a:lnTo>
                      <a:lnTo>
                        <a:pt x="0" y="0"/>
                      </a:lnTo>
                      <a:lnTo>
                        <a:pt x="0" y="114"/>
                      </a:lnTo>
                      <a:lnTo>
                        <a:pt x="39" y="114"/>
                      </a:lnTo>
                      <a:lnTo>
                        <a:pt x="39" y="306"/>
                      </a:lnTo>
                      <a:lnTo>
                        <a:pt x="115" y="306"/>
                      </a:lnTo>
                      <a:lnTo>
                        <a:pt x="115" y="114"/>
                      </a:lnTo>
                      <a:lnTo>
                        <a:pt x="575" y="114"/>
                      </a:lnTo>
                      <a:lnTo>
                        <a:pt x="575" y="306"/>
                      </a:lnTo>
                      <a:lnTo>
                        <a:pt x="651" y="306"/>
                      </a:lnTo>
                      <a:lnTo>
                        <a:pt x="651" y="114"/>
                      </a:lnTo>
                      <a:lnTo>
                        <a:pt x="1111" y="114"/>
                      </a:lnTo>
                      <a:lnTo>
                        <a:pt x="1111" y="306"/>
                      </a:lnTo>
                      <a:lnTo>
                        <a:pt x="1187" y="306"/>
                      </a:lnTo>
                      <a:close/>
                    </a:path>
                  </a:pathLst>
                </a:custGeom>
                <a:solidFill>
                  <a:srgbClr val="FFFFBF"/>
                </a:solidFill>
                <a:ln w="9525">
                  <a:solidFill>
                    <a:schemeClr val="tx1"/>
                  </a:solidFill>
                  <a:round/>
                  <a:headEnd/>
                  <a:tailEnd/>
                </a:ln>
              </p:spPr>
              <p:txBody>
                <a:bodyPr/>
                <a:lstStyle/>
                <a:p>
                  <a:endParaRPr lang="en-US"/>
                </a:p>
              </p:txBody>
            </p:sp>
            <p:sp>
              <p:nvSpPr>
                <p:cNvPr id="99482" name="Freeform 130"/>
                <p:cNvSpPr>
                  <a:spLocks/>
                </p:cNvSpPr>
                <p:nvPr/>
              </p:nvSpPr>
              <p:spPr bwMode="black">
                <a:xfrm>
                  <a:off x="1002" y="816"/>
                  <a:ext cx="614" cy="153"/>
                </a:xfrm>
                <a:custGeom>
                  <a:avLst/>
                  <a:gdLst>
                    <a:gd name="T0" fmla="*/ 1 w 1226"/>
                    <a:gd name="T1" fmla="*/ 1 h 306"/>
                    <a:gd name="T2" fmla="*/ 1 w 1226"/>
                    <a:gd name="T3" fmla="*/ 1 h 306"/>
                    <a:gd name="T4" fmla="*/ 1 w 1226"/>
                    <a:gd name="T5" fmla="*/ 1 h 306"/>
                    <a:gd name="T6" fmla="*/ 1 w 1226"/>
                    <a:gd name="T7" fmla="*/ 0 h 306"/>
                    <a:gd name="T8" fmla="*/ 0 w 1226"/>
                    <a:gd name="T9" fmla="*/ 0 h 306"/>
                    <a:gd name="T10" fmla="*/ 0 w 1226"/>
                    <a:gd name="T11" fmla="*/ 1 h 306"/>
                    <a:gd name="T12" fmla="*/ 1 w 1226"/>
                    <a:gd name="T13" fmla="*/ 1 h 306"/>
                    <a:gd name="T14" fmla="*/ 1 w 1226"/>
                    <a:gd name="T15" fmla="*/ 1 h 306"/>
                    <a:gd name="T16" fmla="*/ 1 w 1226"/>
                    <a:gd name="T17" fmla="*/ 1 h 306"/>
                    <a:gd name="T18" fmla="*/ 1 w 1226"/>
                    <a:gd name="T19" fmla="*/ 1 h 306"/>
                    <a:gd name="T20" fmla="*/ 1 w 1226"/>
                    <a:gd name="T21" fmla="*/ 1 h 306"/>
                    <a:gd name="T22" fmla="*/ 1 w 1226"/>
                    <a:gd name="T23" fmla="*/ 1 h 306"/>
                    <a:gd name="T24" fmla="*/ 1 w 1226"/>
                    <a:gd name="T25" fmla="*/ 1 h 306"/>
                    <a:gd name="T26" fmla="*/ 1 w 1226"/>
                    <a:gd name="T27" fmla="*/ 1 h 306"/>
                    <a:gd name="T28" fmla="*/ 1 w 1226"/>
                    <a:gd name="T29" fmla="*/ 1 h 306"/>
                    <a:gd name="T30" fmla="*/ 1 w 1226"/>
                    <a:gd name="T31" fmla="*/ 1 h 306"/>
                    <a:gd name="T32" fmla="*/ 1 w 1226"/>
                    <a:gd name="T33" fmla="*/ 1 h 30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226"/>
                    <a:gd name="T52" fmla="*/ 0 h 306"/>
                    <a:gd name="T53" fmla="*/ 1226 w 1226"/>
                    <a:gd name="T54" fmla="*/ 306 h 30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226" h="306">
                      <a:moveTo>
                        <a:pt x="1187" y="306"/>
                      </a:moveTo>
                      <a:lnTo>
                        <a:pt x="1187" y="114"/>
                      </a:lnTo>
                      <a:lnTo>
                        <a:pt x="1226" y="114"/>
                      </a:lnTo>
                      <a:lnTo>
                        <a:pt x="1226" y="0"/>
                      </a:lnTo>
                      <a:lnTo>
                        <a:pt x="0" y="0"/>
                      </a:lnTo>
                      <a:lnTo>
                        <a:pt x="0" y="114"/>
                      </a:lnTo>
                      <a:lnTo>
                        <a:pt x="39" y="114"/>
                      </a:lnTo>
                      <a:lnTo>
                        <a:pt x="39" y="306"/>
                      </a:lnTo>
                      <a:lnTo>
                        <a:pt x="115" y="306"/>
                      </a:lnTo>
                      <a:lnTo>
                        <a:pt x="115" y="114"/>
                      </a:lnTo>
                      <a:lnTo>
                        <a:pt x="575" y="114"/>
                      </a:lnTo>
                      <a:lnTo>
                        <a:pt x="575" y="306"/>
                      </a:lnTo>
                      <a:lnTo>
                        <a:pt x="651" y="306"/>
                      </a:lnTo>
                      <a:lnTo>
                        <a:pt x="651" y="114"/>
                      </a:lnTo>
                      <a:lnTo>
                        <a:pt x="1111" y="114"/>
                      </a:lnTo>
                      <a:lnTo>
                        <a:pt x="1111" y="306"/>
                      </a:lnTo>
                      <a:lnTo>
                        <a:pt x="1187" y="306"/>
                      </a:lnTo>
                    </a:path>
                  </a:pathLst>
                </a:custGeom>
                <a:solidFill>
                  <a:schemeClr val="tx1"/>
                </a:solidFill>
                <a:ln w="1588">
                  <a:solidFill>
                    <a:schemeClr val="tx1"/>
                  </a:solidFill>
                  <a:prstDash val="solid"/>
                  <a:round/>
                  <a:headEnd/>
                  <a:tailEnd/>
                </a:ln>
              </p:spPr>
              <p:txBody>
                <a:bodyPr/>
                <a:lstStyle/>
                <a:p>
                  <a:endParaRPr lang="en-US"/>
                </a:p>
              </p:txBody>
            </p:sp>
            <p:sp>
              <p:nvSpPr>
                <p:cNvPr id="99483" name="Freeform 131"/>
                <p:cNvSpPr>
                  <a:spLocks/>
                </p:cNvSpPr>
                <p:nvPr/>
              </p:nvSpPr>
              <p:spPr bwMode="black">
                <a:xfrm>
                  <a:off x="1060" y="873"/>
                  <a:ext cx="230" cy="191"/>
                </a:xfrm>
                <a:custGeom>
                  <a:avLst/>
                  <a:gdLst>
                    <a:gd name="T0" fmla="*/ 0 w 460"/>
                    <a:gd name="T1" fmla="*/ 1 h 382"/>
                    <a:gd name="T2" fmla="*/ 0 w 460"/>
                    <a:gd name="T3" fmla="*/ 0 h 382"/>
                    <a:gd name="T4" fmla="*/ 1 w 460"/>
                    <a:gd name="T5" fmla="*/ 0 h 382"/>
                    <a:gd name="T6" fmla="*/ 1 w 460"/>
                    <a:gd name="T7" fmla="*/ 1 h 382"/>
                    <a:gd name="T8" fmla="*/ 0 w 460"/>
                    <a:gd name="T9" fmla="*/ 1 h 382"/>
                    <a:gd name="T10" fmla="*/ 0 w 460"/>
                    <a:gd name="T11" fmla="*/ 1 h 382"/>
                    <a:gd name="T12" fmla="*/ 0 60000 65536"/>
                    <a:gd name="T13" fmla="*/ 0 60000 65536"/>
                    <a:gd name="T14" fmla="*/ 0 60000 65536"/>
                    <a:gd name="T15" fmla="*/ 0 60000 65536"/>
                    <a:gd name="T16" fmla="*/ 0 60000 65536"/>
                    <a:gd name="T17" fmla="*/ 0 60000 65536"/>
                    <a:gd name="T18" fmla="*/ 0 w 460"/>
                    <a:gd name="T19" fmla="*/ 0 h 382"/>
                    <a:gd name="T20" fmla="*/ 460 w 460"/>
                    <a:gd name="T21" fmla="*/ 382 h 382"/>
                  </a:gdLst>
                  <a:ahLst/>
                  <a:cxnLst>
                    <a:cxn ang="T12">
                      <a:pos x="T0" y="T1"/>
                    </a:cxn>
                    <a:cxn ang="T13">
                      <a:pos x="T2" y="T3"/>
                    </a:cxn>
                    <a:cxn ang="T14">
                      <a:pos x="T4" y="T5"/>
                    </a:cxn>
                    <a:cxn ang="T15">
                      <a:pos x="T6" y="T7"/>
                    </a:cxn>
                    <a:cxn ang="T16">
                      <a:pos x="T8" y="T9"/>
                    </a:cxn>
                    <a:cxn ang="T17">
                      <a:pos x="T10" y="T11"/>
                    </a:cxn>
                  </a:cxnLst>
                  <a:rect l="T18" t="T19" r="T20" b="T21"/>
                  <a:pathLst>
                    <a:path w="460" h="382">
                      <a:moveTo>
                        <a:pt x="0" y="382"/>
                      </a:moveTo>
                      <a:lnTo>
                        <a:pt x="0" y="0"/>
                      </a:lnTo>
                      <a:lnTo>
                        <a:pt x="460" y="0"/>
                      </a:lnTo>
                      <a:lnTo>
                        <a:pt x="460" y="382"/>
                      </a:lnTo>
                      <a:lnTo>
                        <a:pt x="0" y="382"/>
                      </a:lnTo>
                      <a:close/>
                    </a:path>
                  </a:pathLst>
                </a:custGeom>
                <a:solidFill>
                  <a:srgbClr val="BFFFFF"/>
                </a:solidFill>
                <a:ln w="9525">
                  <a:solidFill>
                    <a:schemeClr val="tx1"/>
                  </a:solidFill>
                  <a:round/>
                  <a:headEnd/>
                  <a:tailEnd/>
                </a:ln>
              </p:spPr>
              <p:txBody>
                <a:bodyPr/>
                <a:lstStyle/>
                <a:p>
                  <a:endParaRPr lang="en-US"/>
                </a:p>
              </p:txBody>
            </p:sp>
            <p:sp>
              <p:nvSpPr>
                <p:cNvPr id="99484" name="Rectangle 132"/>
                <p:cNvSpPr>
                  <a:spLocks noChangeArrowheads="1"/>
                </p:cNvSpPr>
                <p:nvPr/>
              </p:nvSpPr>
              <p:spPr bwMode="black">
                <a:xfrm>
                  <a:off x="1060" y="873"/>
                  <a:ext cx="230" cy="191"/>
                </a:xfrm>
                <a:prstGeom prst="rect">
                  <a:avLst/>
                </a:prstGeom>
                <a:noFill/>
                <a:ln w="1588">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9485" name="Freeform 133"/>
                <p:cNvSpPr>
                  <a:spLocks/>
                </p:cNvSpPr>
                <p:nvPr/>
              </p:nvSpPr>
              <p:spPr bwMode="black">
                <a:xfrm>
                  <a:off x="1616" y="816"/>
                  <a:ext cx="19" cy="57"/>
                </a:xfrm>
                <a:custGeom>
                  <a:avLst/>
                  <a:gdLst>
                    <a:gd name="T0" fmla="*/ 0 w 39"/>
                    <a:gd name="T1" fmla="*/ 1 h 114"/>
                    <a:gd name="T2" fmla="*/ 0 w 39"/>
                    <a:gd name="T3" fmla="*/ 0 h 114"/>
                    <a:gd name="T4" fmla="*/ 0 w 39"/>
                    <a:gd name="T5" fmla="*/ 0 h 114"/>
                    <a:gd name="T6" fmla="*/ 0 w 39"/>
                    <a:gd name="T7" fmla="*/ 1 h 114"/>
                    <a:gd name="T8" fmla="*/ 0 w 39"/>
                    <a:gd name="T9" fmla="*/ 1 h 114"/>
                    <a:gd name="T10" fmla="*/ 0 w 39"/>
                    <a:gd name="T11" fmla="*/ 1 h 114"/>
                    <a:gd name="T12" fmla="*/ 0 60000 65536"/>
                    <a:gd name="T13" fmla="*/ 0 60000 65536"/>
                    <a:gd name="T14" fmla="*/ 0 60000 65536"/>
                    <a:gd name="T15" fmla="*/ 0 60000 65536"/>
                    <a:gd name="T16" fmla="*/ 0 60000 65536"/>
                    <a:gd name="T17" fmla="*/ 0 60000 65536"/>
                    <a:gd name="T18" fmla="*/ 0 w 39"/>
                    <a:gd name="T19" fmla="*/ 0 h 114"/>
                    <a:gd name="T20" fmla="*/ 39 w 39"/>
                    <a:gd name="T21" fmla="*/ 114 h 114"/>
                  </a:gdLst>
                  <a:ahLst/>
                  <a:cxnLst>
                    <a:cxn ang="T12">
                      <a:pos x="T0" y="T1"/>
                    </a:cxn>
                    <a:cxn ang="T13">
                      <a:pos x="T2" y="T3"/>
                    </a:cxn>
                    <a:cxn ang="T14">
                      <a:pos x="T4" y="T5"/>
                    </a:cxn>
                    <a:cxn ang="T15">
                      <a:pos x="T6" y="T7"/>
                    </a:cxn>
                    <a:cxn ang="T16">
                      <a:pos x="T8" y="T9"/>
                    </a:cxn>
                    <a:cxn ang="T17">
                      <a:pos x="T10" y="T11"/>
                    </a:cxn>
                  </a:cxnLst>
                  <a:rect l="T18" t="T19" r="T20" b="T21"/>
                  <a:pathLst>
                    <a:path w="39" h="114">
                      <a:moveTo>
                        <a:pt x="0" y="114"/>
                      </a:moveTo>
                      <a:lnTo>
                        <a:pt x="0" y="0"/>
                      </a:lnTo>
                      <a:lnTo>
                        <a:pt x="39" y="0"/>
                      </a:lnTo>
                      <a:lnTo>
                        <a:pt x="39" y="114"/>
                      </a:lnTo>
                      <a:lnTo>
                        <a:pt x="0" y="114"/>
                      </a:lnTo>
                      <a:close/>
                    </a:path>
                  </a:pathLst>
                </a:custGeom>
                <a:solidFill>
                  <a:srgbClr val="FFBFFF"/>
                </a:solidFill>
                <a:ln w="9525">
                  <a:solidFill>
                    <a:schemeClr val="tx1"/>
                  </a:solidFill>
                  <a:round/>
                  <a:headEnd/>
                  <a:tailEnd/>
                </a:ln>
              </p:spPr>
              <p:txBody>
                <a:bodyPr/>
                <a:lstStyle/>
                <a:p>
                  <a:endParaRPr lang="en-US"/>
                </a:p>
              </p:txBody>
            </p:sp>
            <p:sp>
              <p:nvSpPr>
                <p:cNvPr id="99486" name="Rectangle 134"/>
                <p:cNvSpPr>
                  <a:spLocks noChangeArrowheads="1"/>
                </p:cNvSpPr>
                <p:nvPr/>
              </p:nvSpPr>
              <p:spPr bwMode="black">
                <a:xfrm>
                  <a:off x="1616" y="816"/>
                  <a:ext cx="19" cy="57"/>
                </a:xfrm>
                <a:prstGeom prst="rect">
                  <a:avLst/>
                </a:prstGeom>
                <a:noFill/>
                <a:ln w="1588">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9487" name="Freeform 135"/>
                <p:cNvSpPr>
                  <a:spLocks/>
                </p:cNvSpPr>
                <p:nvPr/>
              </p:nvSpPr>
              <p:spPr bwMode="black">
                <a:xfrm>
                  <a:off x="1616" y="1064"/>
                  <a:ext cx="19" cy="58"/>
                </a:xfrm>
                <a:custGeom>
                  <a:avLst/>
                  <a:gdLst>
                    <a:gd name="T0" fmla="*/ 0 w 39"/>
                    <a:gd name="T1" fmla="*/ 1 h 116"/>
                    <a:gd name="T2" fmla="*/ 0 w 39"/>
                    <a:gd name="T3" fmla="*/ 0 h 116"/>
                    <a:gd name="T4" fmla="*/ 0 w 39"/>
                    <a:gd name="T5" fmla="*/ 0 h 116"/>
                    <a:gd name="T6" fmla="*/ 0 w 39"/>
                    <a:gd name="T7" fmla="*/ 1 h 116"/>
                    <a:gd name="T8" fmla="*/ 0 w 39"/>
                    <a:gd name="T9" fmla="*/ 1 h 116"/>
                    <a:gd name="T10" fmla="*/ 0 w 39"/>
                    <a:gd name="T11" fmla="*/ 1 h 116"/>
                    <a:gd name="T12" fmla="*/ 0 60000 65536"/>
                    <a:gd name="T13" fmla="*/ 0 60000 65536"/>
                    <a:gd name="T14" fmla="*/ 0 60000 65536"/>
                    <a:gd name="T15" fmla="*/ 0 60000 65536"/>
                    <a:gd name="T16" fmla="*/ 0 60000 65536"/>
                    <a:gd name="T17" fmla="*/ 0 60000 65536"/>
                    <a:gd name="T18" fmla="*/ 0 w 39"/>
                    <a:gd name="T19" fmla="*/ 0 h 116"/>
                    <a:gd name="T20" fmla="*/ 39 w 39"/>
                    <a:gd name="T21" fmla="*/ 116 h 116"/>
                  </a:gdLst>
                  <a:ahLst/>
                  <a:cxnLst>
                    <a:cxn ang="T12">
                      <a:pos x="T0" y="T1"/>
                    </a:cxn>
                    <a:cxn ang="T13">
                      <a:pos x="T2" y="T3"/>
                    </a:cxn>
                    <a:cxn ang="T14">
                      <a:pos x="T4" y="T5"/>
                    </a:cxn>
                    <a:cxn ang="T15">
                      <a:pos x="T6" y="T7"/>
                    </a:cxn>
                    <a:cxn ang="T16">
                      <a:pos x="T8" y="T9"/>
                    </a:cxn>
                    <a:cxn ang="T17">
                      <a:pos x="T10" y="T11"/>
                    </a:cxn>
                  </a:cxnLst>
                  <a:rect l="T18" t="T19" r="T20" b="T21"/>
                  <a:pathLst>
                    <a:path w="39" h="116">
                      <a:moveTo>
                        <a:pt x="0" y="116"/>
                      </a:moveTo>
                      <a:lnTo>
                        <a:pt x="0" y="0"/>
                      </a:lnTo>
                      <a:lnTo>
                        <a:pt x="39" y="0"/>
                      </a:lnTo>
                      <a:lnTo>
                        <a:pt x="39" y="116"/>
                      </a:lnTo>
                      <a:lnTo>
                        <a:pt x="0" y="116"/>
                      </a:lnTo>
                      <a:close/>
                    </a:path>
                  </a:pathLst>
                </a:custGeom>
                <a:solidFill>
                  <a:srgbClr val="FFBFFF"/>
                </a:solidFill>
                <a:ln w="9525">
                  <a:solidFill>
                    <a:schemeClr val="tx1"/>
                  </a:solidFill>
                  <a:round/>
                  <a:headEnd/>
                  <a:tailEnd/>
                </a:ln>
              </p:spPr>
              <p:txBody>
                <a:bodyPr/>
                <a:lstStyle/>
                <a:p>
                  <a:endParaRPr lang="en-US"/>
                </a:p>
              </p:txBody>
            </p:sp>
            <p:sp>
              <p:nvSpPr>
                <p:cNvPr id="99488" name="Rectangle 136"/>
                <p:cNvSpPr>
                  <a:spLocks noChangeArrowheads="1"/>
                </p:cNvSpPr>
                <p:nvPr/>
              </p:nvSpPr>
              <p:spPr bwMode="black">
                <a:xfrm>
                  <a:off x="1616" y="1064"/>
                  <a:ext cx="19" cy="58"/>
                </a:xfrm>
                <a:prstGeom prst="rect">
                  <a:avLst/>
                </a:prstGeom>
                <a:noFill/>
                <a:ln w="1588">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9489" name="Freeform 137"/>
                <p:cNvSpPr>
                  <a:spLocks/>
                </p:cNvSpPr>
                <p:nvPr/>
              </p:nvSpPr>
              <p:spPr bwMode="black">
                <a:xfrm>
                  <a:off x="2249" y="816"/>
                  <a:ext cx="18" cy="57"/>
                </a:xfrm>
                <a:custGeom>
                  <a:avLst/>
                  <a:gdLst>
                    <a:gd name="T0" fmla="*/ 0 w 37"/>
                    <a:gd name="T1" fmla="*/ 1 h 114"/>
                    <a:gd name="T2" fmla="*/ 0 w 37"/>
                    <a:gd name="T3" fmla="*/ 0 h 114"/>
                    <a:gd name="T4" fmla="*/ 0 w 37"/>
                    <a:gd name="T5" fmla="*/ 0 h 114"/>
                    <a:gd name="T6" fmla="*/ 0 w 37"/>
                    <a:gd name="T7" fmla="*/ 1 h 114"/>
                    <a:gd name="T8" fmla="*/ 0 w 37"/>
                    <a:gd name="T9" fmla="*/ 1 h 114"/>
                    <a:gd name="T10" fmla="*/ 0 w 37"/>
                    <a:gd name="T11" fmla="*/ 1 h 114"/>
                    <a:gd name="T12" fmla="*/ 0 60000 65536"/>
                    <a:gd name="T13" fmla="*/ 0 60000 65536"/>
                    <a:gd name="T14" fmla="*/ 0 60000 65536"/>
                    <a:gd name="T15" fmla="*/ 0 60000 65536"/>
                    <a:gd name="T16" fmla="*/ 0 60000 65536"/>
                    <a:gd name="T17" fmla="*/ 0 60000 65536"/>
                    <a:gd name="T18" fmla="*/ 0 w 37"/>
                    <a:gd name="T19" fmla="*/ 0 h 114"/>
                    <a:gd name="T20" fmla="*/ 37 w 37"/>
                    <a:gd name="T21" fmla="*/ 114 h 114"/>
                  </a:gdLst>
                  <a:ahLst/>
                  <a:cxnLst>
                    <a:cxn ang="T12">
                      <a:pos x="T0" y="T1"/>
                    </a:cxn>
                    <a:cxn ang="T13">
                      <a:pos x="T2" y="T3"/>
                    </a:cxn>
                    <a:cxn ang="T14">
                      <a:pos x="T4" y="T5"/>
                    </a:cxn>
                    <a:cxn ang="T15">
                      <a:pos x="T6" y="T7"/>
                    </a:cxn>
                    <a:cxn ang="T16">
                      <a:pos x="T8" y="T9"/>
                    </a:cxn>
                    <a:cxn ang="T17">
                      <a:pos x="T10" y="T11"/>
                    </a:cxn>
                  </a:cxnLst>
                  <a:rect l="T18" t="T19" r="T20" b="T21"/>
                  <a:pathLst>
                    <a:path w="37" h="114">
                      <a:moveTo>
                        <a:pt x="0" y="114"/>
                      </a:moveTo>
                      <a:lnTo>
                        <a:pt x="0" y="0"/>
                      </a:lnTo>
                      <a:lnTo>
                        <a:pt x="37" y="0"/>
                      </a:lnTo>
                      <a:lnTo>
                        <a:pt x="37" y="114"/>
                      </a:lnTo>
                      <a:lnTo>
                        <a:pt x="0" y="114"/>
                      </a:lnTo>
                      <a:close/>
                    </a:path>
                  </a:pathLst>
                </a:custGeom>
                <a:solidFill>
                  <a:srgbClr val="FFBFFF"/>
                </a:solidFill>
                <a:ln w="9525">
                  <a:solidFill>
                    <a:schemeClr val="tx1"/>
                  </a:solidFill>
                  <a:round/>
                  <a:headEnd/>
                  <a:tailEnd/>
                </a:ln>
              </p:spPr>
              <p:txBody>
                <a:bodyPr/>
                <a:lstStyle/>
                <a:p>
                  <a:endParaRPr lang="en-US"/>
                </a:p>
              </p:txBody>
            </p:sp>
            <p:sp>
              <p:nvSpPr>
                <p:cNvPr id="99490" name="Rectangle 138"/>
                <p:cNvSpPr>
                  <a:spLocks noChangeArrowheads="1"/>
                </p:cNvSpPr>
                <p:nvPr/>
              </p:nvSpPr>
              <p:spPr bwMode="black">
                <a:xfrm>
                  <a:off x="2249" y="816"/>
                  <a:ext cx="18" cy="57"/>
                </a:xfrm>
                <a:prstGeom prst="rect">
                  <a:avLst/>
                </a:prstGeom>
                <a:noFill/>
                <a:ln w="1588">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9491" name="Freeform 139"/>
                <p:cNvSpPr>
                  <a:spLocks/>
                </p:cNvSpPr>
                <p:nvPr/>
              </p:nvSpPr>
              <p:spPr bwMode="black">
                <a:xfrm>
                  <a:off x="2249" y="1064"/>
                  <a:ext cx="18" cy="58"/>
                </a:xfrm>
                <a:custGeom>
                  <a:avLst/>
                  <a:gdLst>
                    <a:gd name="T0" fmla="*/ 0 w 37"/>
                    <a:gd name="T1" fmla="*/ 1 h 116"/>
                    <a:gd name="T2" fmla="*/ 0 w 37"/>
                    <a:gd name="T3" fmla="*/ 0 h 116"/>
                    <a:gd name="T4" fmla="*/ 0 w 37"/>
                    <a:gd name="T5" fmla="*/ 0 h 116"/>
                    <a:gd name="T6" fmla="*/ 0 w 37"/>
                    <a:gd name="T7" fmla="*/ 1 h 116"/>
                    <a:gd name="T8" fmla="*/ 0 w 37"/>
                    <a:gd name="T9" fmla="*/ 1 h 116"/>
                    <a:gd name="T10" fmla="*/ 0 w 37"/>
                    <a:gd name="T11" fmla="*/ 1 h 116"/>
                    <a:gd name="T12" fmla="*/ 0 60000 65536"/>
                    <a:gd name="T13" fmla="*/ 0 60000 65536"/>
                    <a:gd name="T14" fmla="*/ 0 60000 65536"/>
                    <a:gd name="T15" fmla="*/ 0 60000 65536"/>
                    <a:gd name="T16" fmla="*/ 0 60000 65536"/>
                    <a:gd name="T17" fmla="*/ 0 60000 65536"/>
                    <a:gd name="T18" fmla="*/ 0 w 37"/>
                    <a:gd name="T19" fmla="*/ 0 h 116"/>
                    <a:gd name="T20" fmla="*/ 37 w 37"/>
                    <a:gd name="T21" fmla="*/ 116 h 116"/>
                  </a:gdLst>
                  <a:ahLst/>
                  <a:cxnLst>
                    <a:cxn ang="T12">
                      <a:pos x="T0" y="T1"/>
                    </a:cxn>
                    <a:cxn ang="T13">
                      <a:pos x="T2" y="T3"/>
                    </a:cxn>
                    <a:cxn ang="T14">
                      <a:pos x="T4" y="T5"/>
                    </a:cxn>
                    <a:cxn ang="T15">
                      <a:pos x="T6" y="T7"/>
                    </a:cxn>
                    <a:cxn ang="T16">
                      <a:pos x="T8" y="T9"/>
                    </a:cxn>
                    <a:cxn ang="T17">
                      <a:pos x="T10" y="T11"/>
                    </a:cxn>
                  </a:cxnLst>
                  <a:rect l="T18" t="T19" r="T20" b="T21"/>
                  <a:pathLst>
                    <a:path w="37" h="116">
                      <a:moveTo>
                        <a:pt x="0" y="116"/>
                      </a:moveTo>
                      <a:lnTo>
                        <a:pt x="0" y="0"/>
                      </a:lnTo>
                      <a:lnTo>
                        <a:pt x="37" y="0"/>
                      </a:lnTo>
                      <a:lnTo>
                        <a:pt x="37" y="116"/>
                      </a:lnTo>
                      <a:lnTo>
                        <a:pt x="0" y="116"/>
                      </a:lnTo>
                      <a:close/>
                    </a:path>
                  </a:pathLst>
                </a:custGeom>
                <a:solidFill>
                  <a:srgbClr val="FFBFFF"/>
                </a:solidFill>
                <a:ln w="9525">
                  <a:solidFill>
                    <a:schemeClr val="tx1"/>
                  </a:solidFill>
                  <a:round/>
                  <a:headEnd/>
                  <a:tailEnd/>
                </a:ln>
              </p:spPr>
              <p:txBody>
                <a:bodyPr/>
                <a:lstStyle/>
                <a:p>
                  <a:endParaRPr lang="en-US"/>
                </a:p>
              </p:txBody>
            </p:sp>
            <p:sp>
              <p:nvSpPr>
                <p:cNvPr id="99492" name="Rectangle 140"/>
                <p:cNvSpPr>
                  <a:spLocks noChangeArrowheads="1"/>
                </p:cNvSpPr>
                <p:nvPr/>
              </p:nvSpPr>
              <p:spPr bwMode="black">
                <a:xfrm>
                  <a:off x="2249" y="1064"/>
                  <a:ext cx="18" cy="58"/>
                </a:xfrm>
                <a:prstGeom prst="rect">
                  <a:avLst/>
                </a:prstGeom>
                <a:noFill/>
                <a:ln w="1588">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9493" name="Freeform 141"/>
                <p:cNvSpPr>
                  <a:spLocks/>
                </p:cNvSpPr>
                <p:nvPr/>
              </p:nvSpPr>
              <p:spPr bwMode="black">
                <a:xfrm>
                  <a:off x="2881" y="816"/>
                  <a:ext cx="19" cy="57"/>
                </a:xfrm>
                <a:custGeom>
                  <a:avLst/>
                  <a:gdLst>
                    <a:gd name="T0" fmla="*/ 0 w 39"/>
                    <a:gd name="T1" fmla="*/ 1 h 114"/>
                    <a:gd name="T2" fmla="*/ 0 w 39"/>
                    <a:gd name="T3" fmla="*/ 0 h 114"/>
                    <a:gd name="T4" fmla="*/ 0 w 39"/>
                    <a:gd name="T5" fmla="*/ 0 h 114"/>
                    <a:gd name="T6" fmla="*/ 0 w 39"/>
                    <a:gd name="T7" fmla="*/ 1 h 114"/>
                    <a:gd name="T8" fmla="*/ 0 w 39"/>
                    <a:gd name="T9" fmla="*/ 1 h 114"/>
                    <a:gd name="T10" fmla="*/ 0 w 39"/>
                    <a:gd name="T11" fmla="*/ 1 h 114"/>
                    <a:gd name="T12" fmla="*/ 0 60000 65536"/>
                    <a:gd name="T13" fmla="*/ 0 60000 65536"/>
                    <a:gd name="T14" fmla="*/ 0 60000 65536"/>
                    <a:gd name="T15" fmla="*/ 0 60000 65536"/>
                    <a:gd name="T16" fmla="*/ 0 60000 65536"/>
                    <a:gd name="T17" fmla="*/ 0 60000 65536"/>
                    <a:gd name="T18" fmla="*/ 0 w 39"/>
                    <a:gd name="T19" fmla="*/ 0 h 114"/>
                    <a:gd name="T20" fmla="*/ 39 w 39"/>
                    <a:gd name="T21" fmla="*/ 114 h 114"/>
                  </a:gdLst>
                  <a:ahLst/>
                  <a:cxnLst>
                    <a:cxn ang="T12">
                      <a:pos x="T0" y="T1"/>
                    </a:cxn>
                    <a:cxn ang="T13">
                      <a:pos x="T2" y="T3"/>
                    </a:cxn>
                    <a:cxn ang="T14">
                      <a:pos x="T4" y="T5"/>
                    </a:cxn>
                    <a:cxn ang="T15">
                      <a:pos x="T6" y="T7"/>
                    </a:cxn>
                    <a:cxn ang="T16">
                      <a:pos x="T8" y="T9"/>
                    </a:cxn>
                    <a:cxn ang="T17">
                      <a:pos x="T10" y="T11"/>
                    </a:cxn>
                  </a:cxnLst>
                  <a:rect l="T18" t="T19" r="T20" b="T21"/>
                  <a:pathLst>
                    <a:path w="39" h="114">
                      <a:moveTo>
                        <a:pt x="0" y="114"/>
                      </a:moveTo>
                      <a:lnTo>
                        <a:pt x="0" y="0"/>
                      </a:lnTo>
                      <a:lnTo>
                        <a:pt x="39" y="0"/>
                      </a:lnTo>
                      <a:lnTo>
                        <a:pt x="39" y="114"/>
                      </a:lnTo>
                      <a:lnTo>
                        <a:pt x="0" y="114"/>
                      </a:lnTo>
                      <a:close/>
                    </a:path>
                  </a:pathLst>
                </a:custGeom>
                <a:solidFill>
                  <a:srgbClr val="FFBFFF"/>
                </a:solidFill>
                <a:ln w="9525">
                  <a:solidFill>
                    <a:schemeClr val="tx1"/>
                  </a:solidFill>
                  <a:round/>
                  <a:headEnd/>
                  <a:tailEnd/>
                </a:ln>
              </p:spPr>
              <p:txBody>
                <a:bodyPr/>
                <a:lstStyle/>
                <a:p>
                  <a:endParaRPr lang="en-US"/>
                </a:p>
              </p:txBody>
            </p:sp>
            <p:sp>
              <p:nvSpPr>
                <p:cNvPr id="99494" name="Rectangle 142"/>
                <p:cNvSpPr>
                  <a:spLocks noChangeArrowheads="1"/>
                </p:cNvSpPr>
                <p:nvPr/>
              </p:nvSpPr>
              <p:spPr bwMode="black">
                <a:xfrm>
                  <a:off x="2881" y="816"/>
                  <a:ext cx="19" cy="57"/>
                </a:xfrm>
                <a:prstGeom prst="rect">
                  <a:avLst/>
                </a:prstGeom>
                <a:noFill/>
                <a:ln w="1588">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9495" name="Freeform 143"/>
                <p:cNvSpPr>
                  <a:spLocks/>
                </p:cNvSpPr>
                <p:nvPr/>
              </p:nvSpPr>
              <p:spPr bwMode="black">
                <a:xfrm>
                  <a:off x="2881" y="1064"/>
                  <a:ext cx="19" cy="58"/>
                </a:xfrm>
                <a:custGeom>
                  <a:avLst/>
                  <a:gdLst>
                    <a:gd name="T0" fmla="*/ 0 w 39"/>
                    <a:gd name="T1" fmla="*/ 1 h 116"/>
                    <a:gd name="T2" fmla="*/ 0 w 39"/>
                    <a:gd name="T3" fmla="*/ 0 h 116"/>
                    <a:gd name="T4" fmla="*/ 0 w 39"/>
                    <a:gd name="T5" fmla="*/ 0 h 116"/>
                    <a:gd name="T6" fmla="*/ 0 w 39"/>
                    <a:gd name="T7" fmla="*/ 1 h 116"/>
                    <a:gd name="T8" fmla="*/ 0 w 39"/>
                    <a:gd name="T9" fmla="*/ 1 h 116"/>
                    <a:gd name="T10" fmla="*/ 0 w 39"/>
                    <a:gd name="T11" fmla="*/ 1 h 116"/>
                    <a:gd name="T12" fmla="*/ 0 60000 65536"/>
                    <a:gd name="T13" fmla="*/ 0 60000 65536"/>
                    <a:gd name="T14" fmla="*/ 0 60000 65536"/>
                    <a:gd name="T15" fmla="*/ 0 60000 65536"/>
                    <a:gd name="T16" fmla="*/ 0 60000 65536"/>
                    <a:gd name="T17" fmla="*/ 0 60000 65536"/>
                    <a:gd name="T18" fmla="*/ 0 w 39"/>
                    <a:gd name="T19" fmla="*/ 0 h 116"/>
                    <a:gd name="T20" fmla="*/ 39 w 39"/>
                    <a:gd name="T21" fmla="*/ 116 h 116"/>
                  </a:gdLst>
                  <a:ahLst/>
                  <a:cxnLst>
                    <a:cxn ang="T12">
                      <a:pos x="T0" y="T1"/>
                    </a:cxn>
                    <a:cxn ang="T13">
                      <a:pos x="T2" y="T3"/>
                    </a:cxn>
                    <a:cxn ang="T14">
                      <a:pos x="T4" y="T5"/>
                    </a:cxn>
                    <a:cxn ang="T15">
                      <a:pos x="T6" y="T7"/>
                    </a:cxn>
                    <a:cxn ang="T16">
                      <a:pos x="T8" y="T9"/>
                    </a:cxn>
                    <a:cxn ang="T17">
                      <a:pos x="T10" y="T11"/>
                    </a:cxn>
                  </a:cxnLst>
                  <a:rect l="T18" t="T19" r="T20" b="T21"/>
                  <a:pathLst>
                    <a:path w="39" h="116">
                      <a:moveTo>
                        <a:pt x="0" y="116"/>
                      </a:moveTo>
                      <a:lnTo>
                        <a:pt x="0" y="0"/>
                      </a:lnTo>
                      <a:lnTo>
                        <a:pt x="39" y="0"/>
                      </a:lnTo>
                      <a:lnTo>
                        <a:pt x="39" y="116"/>
                      </a:lnTo>
                      <a:lnTo>
                        <a:pt x="0" y="116"/>
                      </a:lnTo>
                      <a:close/>
                    </a:path>
                  </a:pathLst>
                </a:custGeom>
                <a:solidFill>
                  <a:srgbClr val="FFBFFF"/>
                </a:solidFill>
                <a:ln w="9525">
                  <a:solidFill>
                    <a:schemeClr val="tx1"/>
                  </a:solidFill>
                  <a:round/>
                  <a:headEnd/>
                  <a:tailEnd/>
                </a:ln>
              </p:spPr>
              <p:txBody>
                <a:bodyPr/>
                <a:lstStyle/>
                <a:p>
                  <a:endParaRPr lang="en-US"/>
                </a:p>
              </p:txBody>
            </p:sp>
            <p:sp>
              <p:nvSpPr>
                <p:cNvPr id="99496" name="Rectangle 144"/>
                <p:cNvSpPr>
                  <a:spLocks noChangeArrowheads="1"/>
                </p:cNvSpPr>
                <p:nvPr/>
              </p:nvSpPr>
              <p:spPr bwMode="black">
                <a:xfrm>
                  <a:off x="2881" y="1064"/>
                  <a:ext cx="19" cy="58"/>
                </a:xfrm>
                <a:prstGeom prst="rect">
                  <a:avLst/>
                </a:prstGeom>
                <a:noFill/>
                <a:ln w="1588">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9497" name="Rectangle 145"/>
                <p:cNvSpPr>
                  <a:spLocks noChangeArrowheads="1"/>
                </p:cNvSpPr>
                <p:nvPr/>
              </p:nvSpPr>
              <p:spPr bwMode="black">
                <a:xfrm>
                  <a:off x="838" y="3966"/>
                  <a:ext cx="2299" cy="25"/>
                </a:xfrm>
                <a:prstGeom prst="rect">
                  <a:avLst/>
                </a:prstGeom>
                <a:solidFill>
                  <a:srgbClr val="E5E5E5"/>
                </a:solidFill>
                <a:ln w="9525">
                  <a:solidFill>
                    <a:schemeClr val="tx1"/>
                  </a:solidFill>
                  <a:miter lim="800000"/>
                  <a:headEnd/>
                  <a:tailEnd/>
                </a:ln>
              </p:spPr>
              <p:txBody>
                <a:bodyPr/>
                <a:lstStyle/>
                <a:p>
                  <a:endParaRPr lang="en-US"/>
                </a:p>
              </p:txBody>
            </p:sp>
            <p:sp>
              <p:nvSpPr>
                <p:cNvPr id="99498" name="Rectangle 146"/>
                <p:cNvSpPr>
                  <a:spLocks noChangeArrowheads="1"/>
                </p:cNvSpPr>
                <p:nvPr/>
              </p:nvSpPr>
              <p:spPr bwMode="black">
                <a:xfrm>
                  <a:off x="2902" y="3059"/>
                  <a:ext cx="10" cy="920"/>
                </a:xfrm>
                <a:prstGeom prst="rect">
                  <a:avLst/>
                </a:prstGeom>
                <a:solidFill>
                  <a:srgbClr val="E5E5E5"/>
                </a:solidFill>
                <a:ln w="9525">
                  <a:solidFill>
                    <a:schemeClr val="tx1"/>
                  </a:solidFill>
                  <a:miter lim="800000"/>
                  <a:headEnd/>
                  <a:tailEnd/>
                </a:ln>
              </p:spPr>
              <p:txBody>
                <a:bodyPr/>
                <a:lstStyle/>
                <a:p>
                  <a:endParaRPr lang="en-US"/>
                </a:p>
              </p:txBody>
            </p:sp>
            <p:sp>
              <p:nvSpPr>
                <p:cNvPr id="99499" name="Rectangle 147"/>
                <p:cNvSpPr>
                  <a:spLocks noChangeArrowheads="1"/>
                </p:cNvSpPr>
                <p:nvPr/>
              </p:nvSpPr>
              <p:spPr bwMode="black">
                <a:xfrm>
                  <a:off x="1068" y="3054"/>
                  <a:ext cx="1840" cy="10"/>
                </a:xfrm>
                <a:prstGeom prst="rect">
                  <a:avLst/>
                </a:prstGeom>
                <a:solidFill>
                  <a:srgbClr val="E5E5E5"/>
                </a:solidFill>
                <a:ln w="9525">
                  <a:solidFill>
                    <a:schemeClr val="tx1"/>
                  </a:solidFill>
                  <a:miter lim="800000"/>
                  <a:headEnd/>
                  <a:tailEnd/>
                </a:ln>
              </p:spPr>
              <p:txBody>
                <a:bodyPr/>
                <a:lstStyle/>
                <a:p>
                  <a:endParaRPr lang="en-US"/>
                </a:p>
              </p:txBody>
            </p:sp>
            <p:sp>
              <p:nvSpPr>
                <p:cNvPr id="99500" name="Rectangle 148"/>
                <p:cNvSpPr>
                  <a:spLocks noChangeArrowheads="1"/>
                </p:cNvSpPr>
                <p:nvPr/>
              </p:nvSpPr>
              <p:spPr bwMode="black">
                <a:xfrm>
                  <a:off x="1062" y="3059"/>
                  <a:ext cx="10" cy="920"/>
                </a:xfrm>
                <a:prstGeom prst="rect">
                  <a:avLst/>
                </a:prstGeom>
                <a:solidFill>
                  <a:srgbClr val="E5E5E5"/>
                </a:solidFill>
                <a:ln w="9525">
                  <a:solidFill>
                    <a:schemeClr val="tx1"/>
                  </a:solidFill>
                  <a:miter lim="800000"/>
                  <a:headEnd/>
                  <a:tailEnd/>
                </a:ln>
              </p:spPr>
              <p:txBody>
                <a:bodyPr/>
                <a:lstStyle/>
                <a:p>
                  <a:endParaRPr lang="en-US"/>
                </a:p>
              </p:txBody>
            </p:sp>
            <p:sp>
              <p:nvSpPr>
                <p:cNvPr id="99501" name="Rectangle 149"/>
                <p:cNvSpPr>
                  <a:spLocks noChangeArrowheads="1"/>
                </p:cNvSpPr>
                <p:nvPr/>
              </p:nvSpPr>
              <p:spPr bwMode="black">
                <a:xfrm>
                  <a:off x="1068" y="3207"/>
                  <a:ext cx="1840" cy="11"/>
                </a:xfrm>
                <a:prstGeom prst="rect">
                  <a:avLst/>
                </a:prstGeom>
                <a:solidFill>
                  <a:srgbClr val="E5E5E5"/>
                </a:solidFill>
                <a:ln w="9525">
                  <a:solidFill>
                    <a:schemeClr val="tx1"/>
                  </a:solidFill>
                  <a:miter lim="800000"/>
                  <a:headEnd/>
                  <a:tailEnd/>
                </a:ln>
              </p:spPr>
              <p:txBody>
                <a:bodyPr/>
                <a:lstStyle/>
                <a:p>
                  <a:endParaRPr lang="en-US"/>
                </a:p>
              </p:txBody>
            </p:sp>
            <p:sp>
              <p:nvSpPr>
                <p:cNvPr id="99502" name="Rectangle 150"/>
                <p:cNvSpPr>
                  <a:spLocks noChangeArrowheads="1"/>
                </p:cNvSpPr>
                <p:nvPr/>
              </p:nvSpPr>
              <p:spPr bwMode="black">
                <a:xfrm>
                  <a:off x="1068" y="3360"/>
                  <a:ext cx="1840" cy="11"/>
                </a:xfrm>
                <a:prstGeom prst="rect">
                  <a:avLst/>
                </a:prstGeom>
                <a:solidFill>
                  <a:srgbClr val="E5E5E5"/>
                </a:solidFill>
                <a:ln w="9525">
                  <a:solidFill>
                    <a:schemeClr val="tx1"/>
                  </a:solidFill>
                  <a:miter lim="800000"/>
                  <a:headEnd/>
                  <a:tailEnd/>
                </a:ln>
              </p:spPr>
              <p:txBody>
                <a:bodyPr/>
                <a:lstStyle/>
                <a:p>
                  <a:endParaRPr lang="en-US"/>
                </a:p>
              </p:txBody>
            </p:sp>
            <p:sp>
              <p:nvSpPr>
                <p:cNvPr id="99503" name="Rectangle 151"/>
                <p:cNvSpPr>
                  <a:spLocks noChangeArrowheads="1"/>
                </p:cNvSpPr>
                <p:nvPr/>
              </p:nvSpPr>
              <p:spPr bwMode="black">
                <a:xfrm>
                  <a:off x="1068" y="3514"/>
                  <a:ext cx="1840" cy="10"/>
                </a:xfrm>
                <a:prstGeom prst="rect">
                  <a:avLst/>
                </a:prstGeom>
                <a:solidFill>
                  <a:srgbClr val="E5E5E5"/>
                </a:solidFill>
                <a:ln w="9525">
                  <a:solidFill>
                    <a:schemeClr val="tx1"/>
                  </a:solidFill>
                  <a:miter lim="800000"/>
                  <a:headEnd/>
                  <a:tailEnd/>
                </a:ln>
              </p:spPr>
              <p:txBody>
                <a:bodyPr/>
                <a:lstStyle/>
                <a:p>
                  <a:endParaRPr lang="en-US"/>
                </a:p>
              </p:txBody>
            </p:sp>
            <p:sp>
              <p:nvSpPr>
                <p:cNvPr id="99504" name="Rectangle 152"/>
                <p:cNvSpPr>
                  <a:spLocks noChangeArrowheads="1"/>
                </p:cNvSpPr>
                <p:nvPr/>
              </p:nvSpPr>
              <p:spPr bwMode="black">
                <a:xfrm>
                  <a:off x="1068" y="3667"/>
                  <a:ext cx="1840" cy="11"/>
                </a:xfrm>
                <a:prstGeom prst="rect">
                  <a:avLst/>
                </a:prstGeom>
                <a:solidFill>
                  <a:srgbClr val="E5E5E5"/>
                </a:solidFill>
                <a:ln w="9525">
                  <a:solidFill>
                    <a:schemeClr val="tx1"/>
                  </a:solidFill>
                  <a:miter lim="800000"/>
                  <a:headEnd/>
                  <a:tailEnd/>
                </a:ln>
              </p:spPr>
              <p:txBody>
                <a:bodyPr/>
                <a:lstStyle/>
                <a:p>
                  <a:endParaRPr lang="en-US"/>
                </a:p>
              </p:txBody>
            </p:sp>
            <p:sp>
              <p:nvSpPr>
                <p:cNvPr id="99505" name="Rectangle 153"/>
                <p:cNvSpPr>
                  <a:spLocks noChangeArrowheads="1"/>
                </p:cNvSpPr>
                <p:nvPr/>
              </p:nvSpPr>
              <p:spPr bwMode="black">
                <a:xfrm>
                  <a:off x="1068" y="3820"/>
                  <a:ext cx="1840" cy="11"/>
                </a:xfrm>
                <a:prstGeom prst="rect">
                  <a:avLst/>
                </a:prstGeom>
                <a:solidFill>
                  <a:srgbClr val="E5E5E5"/>
                </a:solidFill>
                <a:ln w="9525">
                  <a:solidFill>
                    <a:schemeClr val="tx1"/>
                  </a:solidFill>
                  <a:miter lim="800000"/>
                  <a:headEnd/>
                  <a:tailEnd/>
                </a:ln>
              </p:spPr>
              <p:txBody>
                <a:bodyPr/>
                <a:lstStyle/>
                <a:p>
                  <a:endParaRPr lang="en-US"/>
                </a:p>
              </p:txBody>
            </p:sp>
            <p:sp>
              <p:nvSpPr>
                <p:cNvPr id="99506" name="Rectangle 154"/>
                <p:cNvSpPr>
                  <a:spLocks noChangeArrowheads="1"/>
                </p:cNvSpPr>
                <p:nvPr/>
              </p:nvSpPr>
              <p:spPr bwMode="black">
                <a:xfrm>
                  <a:off x="1369" y="3826"/>
                  <a:ext cx="10" cy="153"/>
                </a:xfrm>
                <a:prstGeom prst="rect">
                  <a:avLst/>
                </a:prstGeom>
                <a:solidFill>
                  <a:srgbClr val="E5E5E5"/>
                </a:solidFill>
                <a:ln w="9525">
                  <a:solidFill>
                    <a:schemeClr val="tx1"/>
                  </a:solidFill>
                  <a:miter lim="800000"/>
                  <a:headEnd/>
                  <a:tailEnd/>
                </a:ln>
              </p:spPr>
              <p:txBody>
                <a:bodyPr/>
                <a:lstStyle/>
                <a:p>
                  <a:endParaRPr lang="en-US"/>
                </a:p>
              </p:txBody>
            </p:sp>
            <p:sp>
              <p:nvSpPr>
                <p:cNvPr id="99507" name="Rectangle 155"/>
                <p:cNvSpPr>
                  <a:spLocks noChangeArrowheads="1"/>
                </p:cNvSpPr>
                <p:nvPr/>
              </p:nvSpPr>
              <p:spPr bwMode="black">
                <a:xfrm>
                  <a:off x="1215" y="3672"/>
                  <a:ext cx="10" cy="154"/>
                </a:xfrm>
                <a:prstGeom prst="rect">
                  <a:avLst/>
                </a:prstGeom>
                <a:solidFill>
                  <a:srgbClr val="E5E5E5"/>
                </a:solidFill>
                <a:ln w="9525">
                  <a:solidFill>
                    <a:schemeClr val="tx1"/>
                  </a:solidFill>
                  <a:miter lim="800000"/>
                  <a:headEnd/>
                  <a:tailEnd/>
                </a:ln>
              </p:spPr>
              <p:txBody>
                <a:bodyPr/>
                <a:lstStyle/>
                <a:p>
                  <a:endParaRPr lang="en-US"/>
                </a:p>
              </p:txBody>
            </p:sp>
            <p:sp>
              <p:nvSpPr>
                <p:cNvPr id="99508" name="Rectangle 156"/>
                <p:cNvSpPr>
                  <a:spLocks noChangeArrowheads="1"/>
                </p:cNvSpPr>
                <p:nvPr/>
              </p:nvSpPr>
              <p:spPr bwMode="black">
                <a:xfrm>
                  <a:off x="1369" y="3519"/>
                  <a:ext cx="10" cy="153"/>
                </a:xfrm>
                <a:prstGeom prst="rect">
                  <a:avLst/>
                </a:prstGeom>
                <a:solidFill>
                  <a:srgbClr val="E5E5E5"/>
                </a:solidFill>
                <a:ln w="9525">
                  <a:solidFill>
                    <a:schemeClr val="tx1"/>
                  </a:solidFill>
                  <a:miter lim="800000"/>
                  <a:headEnd/>
                  <a:tailEnd/>
                </a:ln>
              </p:spPr>
              <p:txBody>
                <a:bodyPr/>
                <a:lstStyle/>
                <a:p>
                  <a:endParaRPr lang="en-US"/>
                </a:p>
              </p:txBody>
            </p:sp>
            <p:sp>
              <p:nvSpPr>
                <p:cNvPr id="99509" name="Rectangle 157"/>
                <p:cNvSpPr>
                  <a:spLocks noChangeArrowheads="1"/>
                </p:cNvSpPr>
                <p:nvPr/>
              </p:nvSpPr>
              <p:spPr bwMode="black">
                <a:xfrm>
                  <a:off x="1215" y="3366"/>
                  <a:ext cx="10" cy="153"/>
                </a:xfrm>
                <a:prstGeom prst="rect">
                  <a:avLst/>
                </a:prstGeom>
                <a:solidFill>
                  <a:srgbClr val="E5E5E5"/>
                </a:solidFill>
                <a:ln w="9525">
                  <a:solidFill>
                    <a:schemeClr val="tx1"/>
                  </a:solidFill>
                  <a:miter lim="800000"/>
                  <a:headEnd/>
                  <a:tailEnd/>
                </a:ln>
              </p:spPr>
              <p:txBody>
                <a:bodyPr/>
                <a:lstStyle/>
                <a:p>
                  <a:endParaRPr lang="en-US"/>
                </a:p>
              </p:txBody>
            </p:sp>
            <p:sp>
              <p:nvSpPr>
                <p:cNvPr id="99510" name="Rectangle 158"/>
                <p:cNvSpPr>
                  <a:spLocks noChangeArrowheads="1"/>
                </p:cNvSpPr>
                <p:nvPr/>
              </p:nvSpPr>
              <p:spPr bwMode="black">
                <a:xfrm>
                  <a:off x="1369" y="3212"/>
                  <a:ext cx="10" cy="154"/>
                </a:xfrm>
                <a:prstGeom prst="rect">
                  <a:avLst/>
                </a:prstGeom>
                <a:solidFill>
                  <a:srgbClr val="E5E5E5"/>
                </a:solidFill>
                <a:ln w="9525">
                  <a:solidFill>
                    <a:schemeClr val="tx1"/>
                  </a:solidFill>
                  <a:miter lim="800000"/>
                  <a:headEnd/>
                  <a:tailEnd/>
                </a:ln>
              </p:spPr>
              <p:txBody>
                <a:bodyPr/>
                <a:lstStyle/>
                <a:p>
                  <a:endParaRPr lang="en-US"/>
                </a:p>
              </p:txBody>
            </p:sp>
            <p:sp>
              <p:nvSpPr>
                <p:cNvPr id="99511" name="Rectangle 159"/>
                <p:cNvSpPr>
                  <a:spLocks noChangeArrowheads="1"/>
                </p:cNvSpPr>
                <p:nvPr/>
              </p:nvSpPr>
              <p:spPr bwMode="black">
                <a:xfrm>
                  <a:off x="1215" y="3059"/>
                  <a:ext cx="10" cy="153"/>
                </a:xfrm>
                <a:prstGeom prst="rect">
                  <a:avLst/>
                </a:prstGeom>
                <a:solidFill>
                  <a:srgbClr val="E5E5E5"/>
                </a:solidFill>
                <a:ln w="9525">
                  <a:solidFill>
                    <a:schemeClr val="tx1"/>
                  </a:solidFill>
                  <a:miter lim="800000"/>
                  <a:headEnd/>
                  <a:tailEnd/>
                </a:ln>
              </p:spPr>
              <p:txBody>
                <a:bodyPr/>
                <a:lstStyle/>
                <a:p>
                  <a:endParaRPr lang="en-US"/>
                </a:p>
              </p:txBody>
            </p:sp>
            <p:sp>
              <p:nvSpPr>
                <p:cNvPr id="99512" name="Rectangle 160"/>
                <p:cNvSpPr>
                  <a:spLocks noChangeArrowheads="1"/>
                </p:cNvSpPr>
                <p:nvPr/>
              </p:nvSpPr>
              <p:spPr bwMode="black">
                <a:xfrm>
                  <a:off x="1675" y="3826"/>
                  <a:ext cx="11" cy="153"/>
                </a:xfrm>
                <a:prstGeom prst="rect">
                  <a:avLst/>
                </a:prstGeom>
                <a:solidFill>
                  <a:srgbClr val="E5E5E5"/>
                </a:solidFill>
                <a:ln w="9525">
                  <a:solidFill>
                    <a:schemeClr val="tx1"/>
                  </a:solidFill>
                  <a:miter lim="800000"/>
                  <a:headEnd/>
                  <a:tailEnd/>
                </a:ln>
              </p:spPr>
              <p:txBody>
                <a:bodyPr/>
                <a:lstStyle/>
                <a:p>
                  <a:endParaRPr lang="en-US"/>
                </a:p>
              </p:txBody>
            </p:sp>
            <p:sp>
              <p:nvSpPr>
                <p:cNvPr id="99513" name="Rectangle 161"/>
                <p:cNvSpPr>
                  <a:spLocks noChangeArrowheads="1"/>
                </p:cNvSpPr>
                <p:nvPr/>
              </p:nvSpPr>
              <p:spPr bwMode="black">
                <a:xfrm>
                  <a:off x="1522" y="3672"/>
                  <a:ext cx="11" cy="154"/>
                </a:xfrm>
                <a:prstGeom prst="rect">
                  <a:avLst/>
                </a:prstGeom>
                <a:solidFill>
                  <a:srgbClr val="E5E5E5"/>
                </a:solidFill>
                <a:ln w="9525">
                  <a:solidFill>
                    <a:schemeClr val="tx1"/>
                  </a:solidFill>
                  <a:miter lim="800000"/>
                  <a:headEnd/>
                  <a:tailEnd/>
                </a:ln>
              </p:spPr>
              <p:txBody>
                <a:bodyPr/>
                <a:lstStyle/>
                <a:p>
                  <a:endParaRPr lang="en-US"/>
                </a:p>
              </p:txBody>
            </p:sp>
            <p:sp>
              <p:nvSpPr>
                <p:cNvPr id="99514" name="Rectangle 162"/>
                <p:cNvSpPr>
                  <a:spLocks noChangeArrowheads="1"/>
                </p:cNvSpPr>
                <p:nvPr/>
              </p:nvSpPr>
              <p:spPr bwMode="black">
                <a:xfrm>
                  <a:off x="1675" y="3519"/>
                  <a:ext cx="11" cy="153"/>
                </a:xfrm>
                <a:prstGeom prst="rect">
                  <a:avLst/>
                </a:prstGeom>
                <a:solidFill>
                  <a:srgbClr val="E5E5E5"/>
                </a:solidFill>
                <a:ln w="9525">
                  <a:solidFill>
                    <a:schemeClr val="tx1"/>
                  </a:solidFill>
                  <a:miter lim="800000"/>
                  <a:headEnd/>
                  <a:tailEnd/>
                </a:ln>
              </p:spPr>
              <p:txBody>
                <a:bodyPr/>
                <a:lstStyle/>
                <a:p>
                  <a:endParaRPr lang="en-US"/>
                </a:p>
              </p:txBody>
            </p:sp>
            <p:sp>
              <p:nvSpPr>
                <p:cNvPr id="99515" name="Rectangle 163"/>
                <p:cNvSpPr>
                  <a:spLocks noChangeArrowheads="1"/>
                </p:cNvSpPr>
                <p:nvPr/>
              </p:nvSpPr>
              <p:spPr bwMode="black">
                <a:xfrm>
                  <a:off x="1522" y="3366"/>
                  <a:ext cx="11" cy="153"/>
                </a:xfrm>
                <a:prstGeom prst="rect">
                  <a:avLst/>
                </a:prstGeom>
                <a:solidFill>
                  <a:srgbClr val="E5E5E5"/>
                </a:solidFill>
                <a:ln w="9525">
                  <a:solidFill>
                    <a:schemeClr val="tx1"/>
                  </a:solidFill>
                  <a:miter lim="800000"/>
                  <a:headEnd/>
                  <a:tailEnd/>
                </a:ln>
              </p:spPr>
              <p:txBody>
                <a:bodyPr/>
                <a:lstStyle/>
                <a:p>
                  <a:endParaRPr lang="en-US"/>
                </a:p>
              </p:txBody>
            </p:sp>
            <p:sp>
              <p:nvSpPr>
                <p:cNvPr id="99516" name="Rectangle 164"/>
                <p:cNvSpPr>
                  <a:spLocks noChangeArrowheads="1"/>
                </p:cNvSpPr>
                <p:nvPr/>
              </p:nvSpPr>
              <p:spPr bwMode="black">
                <a:xfrm>
                  <a:off x="1675" y="3212"/>
                  <a:ext cx="11" cy="154"/>
                </a:xfrm>
                <a:prstGeom prst="rect">
                  <a:avLst/>
                </a:prstGeom>
                <a:solidFill>
                  <a:srgbClr val="E5E5E5"/>
                </a:solidFill>
                <a:ln w="9525">
                  <a:solidFill>
                    <a:schemeClr val="tx1"/>
                  </a:solidFill>
                  <a:miter lim="800000"/>
                  <a:headEnd/>
                  <a:tailEnd/>
                </a:ln>
              </p:spPr>
              <p:txBody>
                <a:bodyPr/>
                <a:lstStyle/>
                <a:p>
                  <a:endParaRPr lang="en-US"/>
                </a:p>
              </p:txBody>
            </p:sp>
            <p:sp>
              <p:nvSpPr>
                <p:cNvPr id="99517" name="Rectangle 165"/>
                <p:cNvSpPr>
                  <a:spLocks noChangeArrowheads="1"/>
                </p:cNvSpPr>
                <p:nvPr/>
              </p:nvSpPr>
              <p:spPr bwMode="black">
                <a:xfrm>
                  <a:off x="1522" y="3059"/>
                  <a:ext cx="11" cy="153"/>
                </a:xfrm>
                <a:prstGeom prst="rect">
                  <a:avLst/>
                </a:prstGeom>
                <a:solidFill>
                  <a:srgbClr val="E5E5E5"/>
                </a:solidFill>
                <a:ln w="9525">
                  <a:solidFill>
                    <a:schemeClr val="tx1"/>
                  </a:solidFill>
                  <a:miter lim="800000"/>
                  <a:headEnd/>
                  <a:tailEnd/>
                </a:ln>
              </p:spPr>
              <p:txBody>
                <a:bodyPr/>
                <a:lstStyle/>
                <a:p>
                  <a:endParaRPr lang="en-US"/>
                </a:p>
              </p:txBody>
            </p:sp>
            <p:sp>
              <p:nvSpPr>
                <p:cNvPr id="99518" name="Rectangle 166"/>
                <p:cNvSpPr>
                  <a:spLocks noChangeArrowheads="1"/>
                </p:cNvSpPr>
                <p:nvPr/>
              </p:nvSpPr>
              <p:spPr bwMode="black">
                <a:xfrm>
                  <a:off x="1983" y="3826"/>
                  <a:ext cx="10" cy="153"/>
                </a:xfrm>
                <a:prstGeom prst="rect">
                  <a:avLst/>
                </a:prstGeom>
                <a:solidFill>
                  <a:srgbClr val="E5E5E5"/>
                </a:solidFill>
                <a:ln w="9525">
                  <a:solidFill>
                    <a:schemeClr val="tx1"/>
                  </a:solidFill>
                  <a:miter lim="800000"/>
                  <a:headEnd/>
                  <a:tailEnd/>
                </a:ln>
              </p:spPr>
              <p:txBody>
                <a:bodyPr/>
                <a:lstStyle/>
                <a:p>
                  <a:endParaRPr lang="en-US"/>
                </a:p>
              </p:txBody>
            </p:sp>
            <p:sp>
              <p:nvSpPr>
                <p:cNvPr id="99519" name="Rectangle 167"/>
                <p:cNvSpPr>
                  <a:spLocks noChangeArrowheads="1"/>
                </p:cNvSpPr>
                <p:nvPr/>
              </p:nvSpPr>
              <p:spPr bwMode="black">
                <a:xfrm>
                  <a:off x="1828" y="3672"/>
                  <a:ext cx="11" cy="154"/>
                </a:xfrm>
                <a:prstGeom prst="rect">
                  <a:avLst/>
                </a:prstGeom>
                <a:solidFill>
                  <a:srgbClr val="E5E5E5"/>
                </a:solidFill>
                <a:ln w="9525">
                  <a:solidFill>
                    <a:schemeClr val="tx1"/>
                  </a:solidFill>
                  <a:miter lim="800000"/>
                  <a:headEnd/>
                  <a:tailEnd/>
                </a:ln>
              </p:spPr>
              <p:txBody>
                <a:bodyPr/>
                <a:lstStyle/>
                <a:p>
                  <a:endParaRPr lang="en-US"/>
                </a:p>
              </p:txBody>
            </p:sp>
            <p:sp>
              <p:nvSpPr>
                <p:cNvPr id="99520" name="Rectangle 168"/>
                <p:cNvSpPr>
                  <a:spLocks noChangeArrowheads="1"/>
                </p:cNvSpPr>
                <p:nvPr/>
              </p:nvSpPr>
              <p:spPr bwMode="black">
                <a:xfrm>
                  <a:off x="1983" y="3519"/>
                  <a:ext cx="10" cy="153"/>
                </a:xfrm>
                <a:prstGeom prst="rect">
                  <a:avLst/>
                </a:prstGeom>
                <a:solidFill>
                  <a:srgbClr val="E5E5E5"/>
                </a:solidFill>
                <a:ln w="9525">
                  <a:solidFill>
                    <a:schemeClr val="tx1"/>
                  </a:solidFill>
                  <a:miter lim="800000"/>
                  <a:headEnd/>
                  <a:tailEnd/>
                </a:ln>
              </p:spPr>
              <p:txBody>
                <a:bodyPr/>
                <a:lstStyle/>
                <a:p>
                  <a:endParaRPr lang="en-US"/>
                </a:p>
              </p:txBody>
            </p:sp>
            <p:sp>
              <p:nvSpPr>
                <p:cNvPr id="99521" name="Rectangle 169"/>
                <p:cNvSpPr>
                  <a:spLocks noChangeArrowheads="1"/>
                </p:cNvSpPr>
                <p:nvPr/>
              </p:nvSpPr>
              <p:spPr bwMode="black">
                <a:xfrm>
                  <a:off x="1828" y="3366"/>
                  <a:ext cx="11" cy="153"/>
                </a:xfrm>
                <a:prstGeom prst="rect">
                  <a:avLst/>
                </a:prstGeom>
                <a:solidFill>
                  <a:srgbClr val="E5E5E5"/>
                </a:solidFill>
                <a:ln w="9525">
                  <a:solidFill>
                    <a:schemeClr val="tx1"/>
                  </a:solidFill>
                  <a:miter lim="800000"/>
                  <a:headEnd/>
                  <a:tailEnd/>
                </a:ln>
              </p:spPr>
              <p:txBody>
                <a:bodyPr/>
                <a:lstStyle/>
                <a:p>
                  <a:endParaRPr lang="en-US"/>
                </a:p>
              </p:txBody>
            </p:sp>
            <p:sp>
              <p:nvSpPr>
                <p:cNvPr id="99522" name="Rectangle 170"/>
                <p:cNvSpPr>
                  <a:spLocks noChangeArrowheads="1"/>
                </p:cNvSpPr>
                <p:nvPr/>
              </p:nvSpPr>
              <p:spPr bwMode="black">
                <a:xfrm>
                  <a:off x="1983" y="3212"/>
                  <a:ext cx="10" cy="154"/>
                </a:xfrm>
                <a:prstGeom prst="rect">
                  <a:avLst/>
                </a:prstGeom>
                <a:solidFill>
                  <a:srgbClr val="E5E5E5"/>
                </a:solidFill>
                <a:ln w="9525">
                  <a:solidFill>
                    <a:schemeClr val="tx1"/>
                  </a:solidFill>
                  <a:miter lim="800000"/>
                  <a:headEnd/>
                  <a:tailEnd/>
                </a:ln>
              </p:spPr>
              <p:txBody>
                <a:bodyPr/>
                <a:lstStyle/>
                <a:p>
                  <a:endParaRPr lang="en-US"/>
                </a:p>
              </p:txBody>
            </p:sp>
            <p:sp>
              <p:nvSpPr>
                <p:cNvPr id="99523" name="Rectangle 171"/>
                <p:cNvSpPr>
                  <a:spLocks noChangeArrowheads="1"/>
                </p:cNvSpPr>
                <p:nvPr/>
              </p:nvSpPr>
              <p:spPr bwMode="black">
                <a:xfrm>
                  <a:off x="1828" y="3059"/>
                  <a:ext cx="11" cy="153"/>
                </a:xfrm>
                <a:prstGeom prst="rect">
                  <a:avLst/>
                </a:prstGeom>
                <a:solidFill>
                  <a:srgbClr val="E5E5E5"/>
                </a:solidFill>
                <a:ln w="9525">
                  <a:solidFill>
                    <a:schemeClr val="tx1"/>
                  </a:solidFill>
                  <a:miter lim="800000"/>
                  <a:headEnd/>
                  <a:tailEnd/>
                </a:ln>
              </p:spPr>
              <p:txBody>
                <a:bodyPr/>
                <a:lstStyle/>
                <a:p>
                  <a:endParaRPr lang="en-US"/>
                </a:p>
              </p:txBody>
            </p:sp>
            <p:sp>
              <p:nvSpPr>
                <p:cNvPr id="99524" name="Rectangle 172"/>
                <p:cNvSpPr>
                  <a:spLocks noChangeArrowheads="1"/>
                </p:cNvSpPr>
                <p:nvPr/>
              </p:nvSpPr>
              <p:spPr bwMode="black">
                <a:xfrm>
                  <a:off x="2289" y="3826"/>
                  <a:ext cx="10" cy="153"/>
                </a:xfrm>
                <a:prstGeom prst="rect">
                  <a:avLst/>
                </a:prstGeom>
                <a:solidFill>
                  <a:srgbClr val="E5E5E5"/>
                </a:solidFill>
                <a:ln w="9525">
                  <a:solidFill>
                    <a:schemeClr val="tx1"/>
                  </a:solidFill>
                  <a:miter lim="800000"/>
                  <a:headEnd/>
                  <a:tailEnd/>
                </a:ln>
              </p:spPr>
              <p:txBody>
                <a:bodyPr/>
                <a:lstStyle/>
                <a:p>
                  <a:endParaRPr lang="en-US"/>
                </a:p>
              </p:txBody>
            </p:sp>
            <p:sp>
              <p:nvSpPr>
                <p:cNvPr id="99525" name="Rectangle 173"/>
                <p:cNvSpPr>
                  <a:spLocks noChangeArrowheads="1"/>
                </p:cNvSpPr>
                <p:nvPr/>
              </p:nvSpPr>
              <p:spPr bwMode="black">
                <a:xfrm>
                  <a:off x="2136" y="3672"/>
                  <a:ext cx="10" cy="154"/>
                </a:xfrm>
                <a:prstGeom prst="rect">
                  <a:avLst/>
                </a:prstGeom>
                <a:solidFill>
                  <a:srgbClr val="E5E5E5"/>
                </a:solidFill>
                <a:ln w="9525">
                  <a:solidFill>
                    <a:schemeClr val="tx1"/>
                  </a:solidFill>
                  <a:miter lim="800000"/>
                  <a:headEnd/>
                  <a:tailEnd/>
                </a:ln>
              </p:spPr>
              <p:txBody>
                <a:bodyPr/>
                <a:lstStyle/>
                <a:p>
                  <a:endParaRPr lang="en-US"/>
                </a:p>
              </p:txBody>
            </p:sp>
            <p:sp>
              <p:nvSpPr>
                <p:cNvPr id="99526" name="Rectangle 174"/>
                <p:cNvSpPr>
                  <a:spLocks noChangeArrowheads="1"/>
                </p:cNvSpPr>
                <p:nvPr/>
              </p:nvSpPr>
              <p:spPr bwMode="black">
                <a:xfrm>
                  <a:off x="2289" y="3519"/>
                  <a:ext cx="10" cy="153"/>
                </a:xfrm>
                <a:prstGeom prst="rect">
                  <a:avLst/>
                </a:prstGeom>
                <a:solidFill>
                  <a:srgbClr val="E5E5E5"/>
                </a:solidFill>
                <a:ln w="9525">
                  <a:solidFill>
                    <a:schemeClr val="tx1"/>
                  </a:solidFill>
                  <a:miter lim="800000"/>
                  <a:headEnd/>
                  <a:tailEnd/>
                </a:ln>
              </p:spPr>
              <p:txBody>
                <a:bodyPr/>
                <a:lstStyle/>
                <a:p>
                  <a:endParaRPr lang="en-US"/>
                </a:p>
              </p:txBody>
            </p:sp>
            <p:sp>
              <p:nvSpPr>
                <p:cNvPr id="99527" name="Rectangle 175"/>
                <p:cNvSpPr>
                  <a:spLocks noChangeArrowheads="1"/>
                </p:cNvSpPr>
                <p:nvPr/>
              </p:nvSpPr>
              <p:spPr bwMode="black">
                <a:xfrm>
                  <a:off x="2136" y="3366"/>
                  <a:ext cx="10" cy="153"/>
                </a:xfrm>
                <a:prstGeom prst="rect">
                  <a:avLst/>
                </a:prstGeom>
                <a:solidFill>
                  <a:srgbClr val="E5E5E5"/>
                </a:solidFill>
                <a:ln w="9525">
                  <a:solidFill>
                    <a:schemeClr val="tx1"/>
                  </a:solidFill>
                  <a:miter lim="800000"/>
                  <a:headEnd/>
                  <a:tailEnd/>
                </a:ln>
              </p:spPr>
              <p:txBody>
                <a:bodyPr/>
                <a:lstStyle/>
                <a:p>
                  <a:endParaRPr lang="en-US"/>
                </a:p>
              </p:txBody>
            </p:sp>
            <p:sp>
              <p:nvSpPr>
                <p:cNvPr id="99528" name="Rectangle 176"/>
                <p:cNvSpPr>
                  <a:spLocks noChangeArrowheads="1"/>
                </p:cNvSpPr>
                <p:nvPr/>
              </p:nvSpPr>
              <p:spPr bwMode="black">
                <a:xfrm>
                  <a:off x="2289" y="3212"/>
                  <a:ext cx="10" cy="154"/>
                </a:xfrm>
                <a:prstGeom prst="rect">
                  <a:avLst/>
                </a:prstGeom>
                <a:solidFill>
                  <a:srgbClr val="E5E5E5"/>
                </a:solidFill>
                <a:ln w="9525">
                  <a:solidFill>
                    <a:schemeClr val="tx1"/>
                  </a:solidFill>
                  <a:miter lim="800000"/>
                  <a:headEnd/>
                  <a:tailEnd/>
                </a:ln>
              </p:spPr>
              <p:txBody>
                <a:bodyPr/>
                <a:lstStyle/>
                <a:p>
                  <a:endParaRPr lang="en-US"/>
                </a:p>
              </p:txBody>
            </p:sp>
            <p:sp>
              <p:nvSpPr>
                <p:cNvPr id="99529" name="Rectangle 177"/>
                <p:cNvSpPr>
                  <a:spLocks noChangeArrowheads="1"/>
                </p:cNvSpPr>
                <p:nvPr/>
              </p:nvSpPr>
              <p:spPr bwMode="black">
                <a:xfrm>
                  <a:off x="2136" y="3059"/>
                  <a:ext cx="10" cy="153"/>
                </a:xfrm>
                <a:prstGeom prst="rect">
                  <a:avLst/>
                </a:prstGeom>
                <a:solidFill>
                  <a:srgbClr val="E5E5E5"/>
                </a:solidFill>
                <a:ln w="9525">
                  <a:solidFill>
                    <a:schemeClr val="tx1"/>
                  </a:solidFill>
                  <a:miter lim="800000"/>
                  <a:headEnd/>
                  <a:tailEnd/>
                </a:ln>
              </p:spPr>
              <p:txBody>
                <a:bodyPr/>
                <a:lstStyle/>
                <a:p>
                  <a:endParaRPr lang="en-US"/>
                </a:p>
              </p:txBody>
            </p:sp>
            <p:sp>
              <p:nvSpPr>
                <p:cNvPr id="99530" name="Rectangle 178"/>
                <p:cNvSpPr>
                  <a:spLocks noChangeArrowheads="1"/>
                </p:cNvSpPr>
                <p:nvPr/>
              </p:nvSpPr>
              <p:spPr bwMode="black">
                <a:xfrm>
                  <a:off x="2596" y="3826"/>
                  <a:ext cx="10" cy="153"/>
                </a:xfrm>
                <a:prstGeom prst="rect">
                  <a:avLst/>
                </a:prstGeom>
                <a:solidFill>
                  <a:srgbClr val="E5E5E5"/>
                </a:solidFill>
                <a:ln w="9525">
                  <a:solidFill>
                    <a:schemeClr val="tx1"/>
                  </a:solidFill>
                  <a:miter lim="800000"/>
                  <a:headEnd/>
                  <a:tailEnd/>
                </a:ln>
              </p:spPr>
              <p:txBody>
                <a:bodyPr/>
                <a:lstStyle/>
                <a:p>
                  <a:endParaRPr lang="en-US"/>
                </a:p>
              </p:txBody>
            </p:sp>
            <p:sp>
              <p:nvSpPr>
                <p:cNvPr id="99531" name="Rectangle 179"/>
                <p:cNvSpPr>
                  <a:spLocks noChangeArrowheads="1"/>
                </p:cNvSpPr>
                <p:nvPr/>
              </p:nvSpPr>
              <p:spPr bwMode="black">
                <a:xfrm>
                  <a:off x="2443" y="3672"/>
                  <a:ext cx="9" cy="154"/>
                </a:xfrm>
                <a:prstGeom prst="rect">
                  <a:avLst/>
                </a:prstGeom>
                <a:solidFill>
                  <a:srgbClr val="E5E5E5"/>
                </a:solidFill>
                <a:ln w="9525">
                  <a:solidFill>
                    <a:schemeClr val="tx1"/>
                  </a:solidFill>
                  <a:miter lim="800000"/>
                  <a:headEnd/>
                  <a:tailEnd/>
                </a:ln>
              </p:spPr>
              <p:txBody>
                <a:bodyPr/>
                <a:lstStyle/>
                <a:p>
                  <a:endParaRPr lang="en-US"/>
                </a:p>
              </p:txBody>
            </p:sp>
            <p:sp>
              <p:nvSpPr>
                <p:cNvPr id="99532" name="Rectangle 180"/>
                <p:cNvSpPr>
                  <a:spLocks noChangeArrowheads="1"/>
                </p:cNvSpPr>
                <p:nvPr/>
              </p:nvSpPr>
              <p:spPr bwMode="black">
                <a:xfrm>
                  <a:off x="2596" y="3519"/>
                  <a:ext cx="10" cy="153"/>
                </a:xfrm>
                <a:prstGeom prst="rect">
                  <a:avLst/>
                </a:prstGeom>
                <a:solidFill>
                  <a:srgbClr val="E5E5E5"/>
                </a:solidFill>
                <a:ln w="9525">
                  <a:solidFill>
                    <a:schemeClr val="tx1"/>
                  </a:solidFill>
                  <a:miter lim="800000"/>
                  <a:headEnd/>
                  <a:tailEnd/>
                </a:ln>
              </p:spPr>
              <p:txBody>
                <a:bodyPr/>
                <a:lstStyle/>
                <a:p>
                  <a:endParaRPr lang="en-US"/>
                </a:p>
              </p:txBody>
            </p:sp>
            <p:sp>
              <p:nvSpPr>
                <p:cNvPr id="99533" name="Rectangle 181"/>
                <p:cNvSpPr>
                  <a:spLocks noChangeArrowheads="1"/>
                </p:cNvSpPr>
                <p:nvPr/>
              </p:nvSpPr>
              <p:spPr bwMode="black">
                <a:xfrm>
                  <a:off x="2443" y="3366"/>
                  <a:ext cx="9" cy="153"/>
                </a:xfrm>
                <a:prstGeom prst="rect">
                  <a:avLst/>
                </a:prstGeom>
                <a:solidFill>
                  <a:srgbClr val="E5E5E5"/>
                </a:solidFill>
                <a:ln w="9525">
                  <a:solidFill>
                    <a:schemeClr val="tx1"/>
                  </a:solidFill>
                  <a:miter lim="800000"/>
                  <a:headEnd/>
                  <a:tailEnd/>
                </a:ln>
              </p:spPr>
              <p:txBody>
                <a:bodyPr/>
                <a:lstStyle/>
                <a:p>
                  <a:endParaRPr lang="en-US"/>
                </a:p>
              </p:txBody>
            </p:sp>
            <p:sp>
              <p:nvSpPr>
                <p:cNvPr id="99534" name="Rectangle 182"/>
                <p:cNvSpPr>
                  <a:spLocks noChangeArrowheads="1"/>
                </p:cNvSpPr>
                <p:nvPr/>
              </p:nvSpPr>
              <p:spPr bwMode="black">
                <a:xfrm>
                  <a:off x="2596" y="3212"/>
                  <a:ext cx="10" cy="154"/>
                </a:xfrm>
                <a:prstGeom prst="rect">
                  <a:avLst/>
                </a:prstGeom>
                <a:solidFill>
                  <a:srgbClr val="E5E5E5"/>
                </a:solidFill>
                <a:ln w="9525">
                  <a:solidFill>
                    <a:schemeClr val="tx1"/>
                  </a:solidFill>
                  <a:miter lim="800000"/>
                  <a:headEnd/>
                  <a:tailEnd/>
                </a:ln>
              </p:spPr>
              <p:txBody>
                <a:bodyPr/>
                <a:lstStyle/>
                <a:p>
                  <a:endParaRPr lang="en-US"/>
                </a:p>
              </p:txBody>
            </p:sp>
            <p:sp>
              <p:nvSpPr>
                <p:cNvPr id="99535" name="Rectangle 183"/>
                <p:cNvSpPr>
                  <a:spLocks noChangeArrowheads="1"/>
                </p:cNvSpPr>
                <p:nvPr/>
              </p:nvSpPr>
              <p:spPr bwMode="black">
                <a:xfrm>
                  <a:off x="2443" y="3059"/>
                  <a:ext cx="9" cy="153"/>
                </a:xfrm>
                <a:prstGeom prst="rect">
                  <a:avLst/>
                </a:prstGeom>
                <a:solidFill>
                  <a:srgbClr val="E5E5E5"/>
                </a:solidFill>
                <a:ln w="9525">
                  <a:solidFill>
                    <a:schemeClr val="tx1"/>
                  </a:solidFill>
                  <a:miter lim="800000"/>
                  <a:headEnd/>
                  <a:tailEnd/>
                </a:ln>
              </p:spPr>
              <p:txBody>
                <a:bodyPr/>
                <a:lstStyle/>
                <a:p>
                  <a:endParaRPr lang="en-US"/>
                </a:p>
              </p:txBody>
            </p:sp>
            <p:sp>
              <p:nvSpPr>
                <p:cNvPr id="99536" name="Rectangle 184"/>
                <p:cNvSpPr>
                  <a:spLocks noChangeArrowheads="1"/>
                </p:cNvSpPr>
                <p:nvPr/>
              </p:nvSpPr>
              <p:spPr bwMode="black">
                <a:xfrm>
                  <a:off x="2749" y="3672"/>
                  <a:ext cx="10" cy="154"/>
                </a:xfrm>
                <a:prstGeom prst="rect">
                  <a:avLst/>
                </a:prstGeom>
                <a:solidFill>
                  <a:srgbClr val="E5E5E5"/>
                </a:solidFill>
                <a:ln w="9525">
                  <a:solidFill>
                    <a:schemeClr val="tx1"/>
                  </a:solidFill>
                  <a:miter lim="800000"/>
                  <a:headEnd/>
                  <a:tailEnd/>
                </a:ln>
              </p:spPr>
              <p:txBody>
                <a:bodyPr/>
                <a:lstStyle/>
                <a:p>
                  <a:endParaRPr lang="en-US"/>
                </a:p>
              </p:txBody>
            </p:sp>
            <p:sp>
              <p:nvSpPr>
                <p:cNvPr id="99537" name="Rectangle 185"/>
                <p:cNvSpPr>
                  <a:spLocks noChangeArrowheads="1"/>
                </p:cNvSpPr>
                <p:nvPr/>
              </p:nvSpPr>
              <p:spPr bwMode="black">
                <a:xfrm>
                  <a:off x="2749" y="3366"/>
                  <a:ext cx="10" cy="153"/>
                </a:xfrm>
                <a:prstGeom prst="rect">
                  <a:avLst/>
                </a:prstGeom>
                <a:solidFill>
                  <a:srgbClr val="E5E5E5"/>
                </a:solidFill>
                <a:ln w="9525">
                  <a:solidFill>
                    <a:schemeClr val="tx1"/>
                  </a:solidFill>
                  <a:miter lim="800000"/>
                  <a:headEnd/>
                  <a:tailEnd/>
                </a:ln>
              </p:spPr>
              <p:txBody>
                <a:bodyPr/>
                <a:lstStyle/>
                <a:p>
                  <a:endParaRPr lang="en-US"/>
                </a:p>
              </p:txBody>
            </p:sp>
            <p:sp>
              <p:nvSpPr>
                <p:cNvPr id="99538" name="Rectangle 186"/>
                <p:cNvSpPr>
                  <a:spLocks noChangeArrowheads="1"/>
                </p:cNvSpPr>
                <p:nvPr/>
              </p:nvSpPr>
              <p:spPr bwMode="black">
                <a:xfrm>
                  <a:off x="2749" y="3059"/>
                  <a:ext cx="10" cy="153"/>
                </a:xfrm>
                <a:prstGeom prst="rect">
                  <a:avLst/>
                </a:prstGeom>
                <a:solidFill>
                  <a:srgbClr val="E5E5E5"/>
                </a:solidFill>
                <a:ln w="9525">
                  <a:solidFill>
                    <a:schemeClr val="tx1"/>
                  </a:solidFill>
                  <a:miter lim="800000"/>
                  <a:headEnd/>
                  <a:tailEnd/>
                </a:ln>
              </p:spPr>
              <p:txBody>
                <a:bodyPr/>
                <a:lstStyle/>
                <a:p>
                  <a:endParaRPr lang="en-US"/>
                </a:p>
              </p:txBody>
            </p:sp>
            <p:sp>
              <p:nvSpPr>
                <p:cNvPr id="99539" name="Rectangle 187"/>
                <p:cNvSpPr>
                  <a:spLocks noChangeArrowheads="1"/>
                </p:cNvSpPr>
                <p:nvPr/>
              </p:nvSpPr>
              <p:spPr bwMode="black">
                <a:xfrm>
                  <a:off x="838" y="2506"/>
                  <a:ext cx="2299" cy="25"/>
                </a:xfrm>
                <a:prstGeom prst="rect">
                  <a:avLst/>
                </a:prstGeom>
                <a:solidFill>
                  <a:srgbClr val="E5E5E5"/>
                </a:solidFill>
                <a:ln w="9525">
                  <a:solidFill>
                    <a:schemeClr val="tx1"/>
                  </a:solidFill>
                  <a:miter lim="800000"/>
                  <a:headEnd/>
                  <a:tailEnd/>
                </a:ln>
              </p:spPr>
              <p:txBody>
                <a:bodyPr/>
                <a:lstStyle/>
                <a:p>
                  <a:endParaRPr lang="en-US"/>
                </a:p>
              </p:txBody>
            </p:sp>
            <p:sp>
              <p:nvSpPr>
                <p:cNvPr id="99540" name="Rectangle 188"/>
                <p:cNvSpPr>
                  <a:spLocks noChangeArrowheads="1"/>
                </p:cNvSpPr>
                <p:nvPr/>
              </p:nvSpPr>
              <p:spPr bwMode="black">
                <a:xfrm>
                  <a:off x="2902" y="1599"/>
                  <a:ext cx="10" cy="920"/>
                </a:xfrm>
                <a:prstGeom prst="rect">
                  <a:avLst/>
                </a:prstGeom>
                <a:solidFill>
                  <a:srgbClr val="E5E5E5"/>
                </a:solidFill>
                <a:ln w="9525">
                  <a:solidFill>
                    <a:schemeClr val="tx1"/>
                  </a:solidFill>
                  <a:miter lim="800000"/>
                  <a:headEnd/>
                  <a:tailEnd/>
                </a:ln>
              </p:spPr>
              <p:txBody>
                <a:bodyPr/>
                <a:lstStyle/>
                <a:p>
                  <a:endParaRPr lang="en-US"/>
                </a:p>
              </p:txBody>
            </p:sp>
            <p:sp>
              <p:nvSpPr>
                <p:cNvPr id="99541" name="Rectangle 189"/>
                <p:cNvSpPr>
                  <a:spLocks noChangeArrowheads="1"/>
                </p:cNvSpPr>
                <p:nvPr/>
              </p:nvSpPr>
              <p:spPr bwMode="black">
                <a:xfrm>
                  <a:off x="1068" y="1594"/>
                  <a:ext cx="1840" cy="10"/>
                </a:xfrm>
                <a:prstGeom prst="rect">
                  <a:avLst/>
                </a:prstGeom>
                <a:solidFill>
                  <a:srgbClr val="E5E5E5"/>
                </a:solidFill>
                <a:ln w="9525">
                  <a:solidFill>
                    <a:schemeClr val="tx1"/>
                  </a:solidFill>
                  <a:miter lim="800000"/>
                  <a:headEnd/>
                  <a:tailEnd/>
                </a:ln>
              </p:spPr>
              <p:txBody>
                <a:bodyPr/>
                <a:lstStyle/>
                <a:p>
                  <a:endParaRPr lang="en-US"/>
                </a:p>
              </p:txBody>
            </p:sp>
            <p:sp>
              <p:nvSpPr>
                <p:cNvPr id="99542" name="Rectangle 190"/>
                <p:cNvSpPr>
                  <a:spLocks noChangeArrowheads="1"/>
                </p:cNvSpPr>
                <p:nvPr/>
              </p:nvSpPr>
              <p:spPr bwMode="black">
                <a:xfrm>
                  <a:off x="1068" y="1747"/>
                  <a:ext cx="1840" cy="10"/>
                </a:xfrm>
                <a:prstGeom prst="rect">
                  <a:avLst/>
                </a:prstGeom>
                <a:solidFill>
                  <a:srgbClr val="E5E5E5"/>
                </a:solidFill>
                <a:ln w="9525">
                  <a:solidFill>
                    <a:schemeClr val="tx1"/>
                  </a:solidFill>
                  <a:miter lim="800000"/>
                  <a:headEnd/>
                  <a:tailEnd/>
                </a:ln>
              </p:spPr>
              <p:txBody>
                <a:bodyPr/>
                <a:lstStyle/>
                <a:p>
                  <a:endParaRPr lang="en-US"/>
                </a:p>
              </p:txBody>
            </p:sp>
            <p:sp>
              <p:nvSpPr>
                <p:cNvPr id="99543" name="Rectangle 191"/>
                <p:cNvSpPr>
                  <a:spLocks noChangeArrowheads="1"/>
                </p:cNvSpPr>
                <p:nvPr/>
              </p:nvSpPr>
              <p:spPr bwMode="black">
                <a:xfrm>
                  <a:off x="1068" y="2360"/>
                  <a:ext cx="1840" cy="11"/>
                </a:xfrm>
                <a:prstGeom prst="rect">
                  <a:avLst/>
                </a:prstGeom>
                <a:solidFill>
                  <a:srgbClr val="E5E5E5"/>
                </a:solidFill>
                <a:ln w="9525">
                  <a:solidFill>
                    <a:schemeClr val="tx1"/>
                  </a:solidFill>
                  <a:miter lim="800000"/>
                  <a:headEnd/>
                  <a:tailEnd/>
                </a:ln>
              </p:spPr>
              <p:txBody>
                <a:bodyPr/>
                <a:lstStyle/>
                <a:p>
                  <a:endParaRPr lang="en-US"/>
                </a:p>
              </p:txBody>
            </p:sp>
            <p:sp>
              <p:nvSpPr>
                <p:cNvPr id="99544" name="Rectangle 192"/>
                <p:cNvSpPr>
                  <a:spLocks noChangeArrowheads="1"/>
                </p:cNvSpPr>
                <p:nvPr/>
              </p:nvSpPr>
              <p:spPr bwMode="black">
                <a:xfrm>
                  <a:off x="1068" y="2207"/>
                  <a:ext cx="1840" cy="10"/>
                </a:xfrm>
                <a:prstGeom prst="rect">
                  <a:avLst/>
                </a:prstGeom>
                <a:solidFill>
                  <a:srgbClr val="E5E5E5"/>
                </a:solidFill>
                <a:ln w="9525">
                  <a:solidFill>
                    <a:schemeClr val="tx1"/>
                  </a:solidFill>
                  <a:miter lim="800000"/>
                  <a:headEnd/>
                  <a:tailEnd/>
                </a:ln>
              </p:spPr>
              <p:txBody>
                <a:bodyPr/>
                <a:lstStyle/>
                <a:p>
                  <a:endParaRPr lang="en-US"/>
                </a:p>
              </p:txBody>
            </p:sp>
            <p:sp>
              <p:nvSpPr>
                <p:cNvPr id="99545" name="Rectangle 193"/>
                <p:cNvSpPr>
                  <a:spLocks noChangeArrowheads="1"/>
                </p:cNvSpPr>
                <p:nvPr/>
              </p:nvSpPr>
              <p:spPr bwMode="black">
                <a:xfrm>
                  <a:off x="1068" y="2053"/>
                  <a:ext cx="1840" cy="11"/>
                </a:xfrm>
                <a:prstGeom prst="rect">
                  <a:avLst/>
                </a:prstGeom>
                <a:solidFill>
                  <a:srgbClr val="E5E5E5"/>
                </a:solidFill>
                <a:ln w="9525">
                  <a:solidFill>
                    <a:schemeClr val="tx1"/>
                  </a:solidFill>
                  <a:miter lim="800000"/>
                  <a:headEnd/>
                  <a:tailEnd/>
                </a:ln>
              </p:spPr>
              <p:txBody>
                <a:bodyPr/>
                <a:lstStyle/>
                <a:p>
                  <a:endParaRPr lang="en-US"/>
                </a:p>
              </p:txBody>
            </p:sp>
            <p:sp>
              <p:nvSpPr>
                <p:cNvPr id="99546" name="Rectangle 194"/>
                <p:cNvSpPr>
                  <a:spLocks noChangeArrowheads="1"/>
                </p:cNvSpPr>
                <p:nvPr/>
              </p:nvSpPr>
              <p:spPr bwMode="black">
                <a:xfrm>
                  <a:off x="1068" y="1900"/>
                  <a:ext cx="1840" cy="10"/>
                </a:xfrm>
                <a:prstGeom prst="rect">
                  <a:avLst/>
                </a:prstGeom>
                <a:solidFill>
                  <a:srgbClr val="E5E5E5"/>
                </a:solidFill>
                <a:ln w="9525">
                  <a:solidFill>
                    <a:schemeClr val="tx1"/>
                  </a:solidFill>
                  <a:miter lim="800000"/>
                  <a:headEnd/>
                  <a:tailEnd/>
                </a:ln>
              </p:spPr>
              <p:txBody>
                <a:bodyPr/>
                <a:lstStyle/>
                <a:p>
                  <a:endParaRPr lang="en-US"/>
                </a:p>
              </p:txBody>
            </p:sp>
            <p:sp>
              <p:nvSpPr>
                <p:cNvPr id="99547" name="Rectangle 195"/>
                <p:cNvSpPr>
                  <a:spLocks noChangeArrowheads="1"/>
                </p:cNvSpPr>
                <p:nvPr/>
              </p:nvSpPr>
              <p:spPr bwMode="black">
                <a:xfrm>
                  <a:off x="1062" y="1599"/>
                  <a:ext cx="10" cy="920"/>
                </a:xfrm>
                <a:prstGeom prst="rect">
                  <a:avLst/>
                </a:prstGeom>
                <a:solidFill>
                  <a:srgbClr val="E5E5E5"/>
                </a:solidFill>
                <a:ln w="9525">
                  <a:solidFill>
                    <a:schemeClr val="tx1"/>
                  </a:solidFill>
                  <a:miter lim="800000"/>
                  <a:headEnd/>
                  <a:tailEnd/>
                </a:ln>
              </p:spPr>
              <p:txBody>
                <a:bodyPr/>
                <a:lstStyle/>
                <a:p>
                  <a:endParaRPr lang="en-US"/>
                </a:p>
              </p:txBody>
            </p:sp>
            <p:sp>
              <p:nvSpPr>
                <p:cNvPr id="99548" name="Rectangle 196"/>
                <p:cNvSpPr>
                  <a:spLocks noChangeArrowheads="1"/>
                </p:cNvSpPr>
                <p:nvPr/>
              </p:nvSpPr>
              <p:spPr bwMode="black">
                <a:xfrm>
                  <a:off x="1369" y="1599"/>
                  <a:ext cx="10" cy="920"/>
                </a:xfrm>
                <a:prstGeom prst="rect">
                  <a:avLst/>
                </a:prstGeom>
                <a:solidFill>
                  <a:srgbClr val="E5E5E5"/>
                </a:solidFill>
                <a:ln w="9525">
                  <a:solidFill>
                    <a:schemeClr val="tx1"/>
                  </a:solidFill>
                  <a:miter lim="800000"/>
                  <a:headEnd/>
                  <a:tailEnd/>
                </a:ln>
              </p:spPr>
              <p:txBody>
                <a:bodyPr/>
                <a:lstStyle/>
                <a:p>
                  <a:endParaRPr lang="en-US"/>
                </a:p>
              </p:txBody>
            </p:sp>
            <p:sp>
              <p:nvSpPr>
                <p:cNvPr id="99549" name="Rectangle 197"/>
                <p:cNvSpPr>
                  <a:spLocks noChangeArrowheads="1"/>
                </p:cNvSpPr>
                <p:nvPr/>
              </p:nvSpPr>
              <p:spPr bwMode="black">
                <a:xfrm>
                  <a:off x="1675" y="1599"/>
                  <a:ext cx="11" cy="920"/>
                </a:xfrm>
                <a:prstGeom prst="rect">
                  <a:avLst/>
                </a:prstGeom>
                <a:solidFill>
                  <a:srgbClr val="E5E5E5"/>
                </a:solidFill>
                <a:ln w="9525">
                  <a:solidFill>
                    <a:schemeClr val="tx1"/>
                  </a:solidFill>
                  <a:miter lim="800000"/>
                  <a:headEnd/>
                  <a:tailEnd/>
                </a:ln>
              </p:spPr>
              <p:txBody>
                <a:bodyPr/>
                <a:lstStyle/>
                <a:p>
                  <a:endParaRPr lang="en-US"/>
                </a:p>
              </p:txBody>
            </p:sp>
            <p:sp>
              <p:nvSpPr>
                <p:cNvPr id="99550" name="Rectangle 198"/>
                <p:cNvSpPr>
                  <a:spLocks noChangeArrowheads="1"/>
                </p:cNvSpPr>
                <p:nvPr/>
              </p:nvSpPr>
              <p:spPr bwMode="black">
                <a:xfrm>
                  <a:off x="1983" y="1599"/>
                  <a:ext cx="10" cy="920"/>
                </a:xfrm>
                <a:prstGeom prst="rect">
                  <a:avLst/>
                </a:prstGeom>
                <a:solidFill>
                  <a:srgbClr val="E5E5E5"/>
                </a:solidFill>
                <a:ln w="9525">
                  <a:solidFill>
                    <a:schemeClr val="tx1"/>
                  </a:solidFill>
                  <a:miter lim="800000"/>
                  <a:headEnd/>
                  <a:tailEnd/>
                </a:ln>
              </p:spPr>
              <p:txBody>
                <a:bodyPr/>
                <a:lstStyle/>
                <a:p>
                  <a:endParaRPr lang="en-US"/>
                </a:p>
              </p:txBody>
            </p:sp>
            <p:sp>
              <p:nvSpPr>
                <p:cNvPr id="99551" name="Rectangle 199"/>
                <p:cNvSpPr>
                  <a:spLocks noChangeArrowheads="1"/>
                </p:cNvSpPr>
                <p:nvPr/>
              </p:nvSpPr>
              <p:spPr bwMode="black">
                <a:xfrm>
                  <a:off x="2289" y="1599"/>
                  <a:ext cx="10" cy="920"/>
                </a:xfrm>
                <a:prstGeom prst="rect">
                  <a:avLst/>
                </a:prstGeom>
                <a:solidFill>
                  <a:srgbClr val="E5E5E5"/>
                </a:solidFill>
                <a:ln w="9525">
                  <a:solidFill>
                    <a:schemeClr val="tx1"/>
                  </a:solidFill>
                  <a:miter lim="800000"/>
                  <a:headEnd/>
                  <a:tailEnd/>
                </a:ln>
              </p:spPr>
              <p:txBody>
                <a:bodyPr/>
                <a:lstStyle/>
                <a:p>
                  <a:endParaRPr lang="en-US"/>
                </a:p>
              </p:txBody>
            </p:sp>
            <p:sp>
              <p:nvSpPr>
                <p:cNvPr id="99552" name="Rectangle 200"/>
                <p:cNvSpPr>
                  <a:spLocks noChangeArrowheads="1"/>
                </p:cNvSpPr>
                <p:nvPr/>
              </p:nvSpPr>
              <p:spPr bwMode="black">
                <a:xfrm>
                  <a:off x="2596" y="1599"/>
                  <a:ext cx="10" cy="920"/>
                </a:xfrm>
                <a:prstGeom prst="rect">
                  <a:avLst/>
                </a:prstGeom>
                <a:solidFill>
                  <a:srgbClr val="E5E5E5"/>
                </a:solidFill>
                <a:ln w="9525">
                  <a:solidFill>
                    <a:schemeClr val="tx1"/>
                  </a:solidFill>
                  <a:miter lim="800000"/>
                  <a:headEnd/>
                  <a:tailEnd/>
                </a:ln>
              </p:spPr>
              <p:txBody>
                <a:bodyPr/>
                <a:lstStyle/>
                <a:p>
                  <a:endParaRPr lang="en-US"/>
                </a:p>
              </p:txBody>
            </p:sp>
            <p:sp>
              <p:nvSpPr>
                <p:cNvPr id="99553" name="Rectangle 201"/>
                <p:cNvSpPr>
                  <a:spLocks noChangeArrowheads="1"/>
                </p:cNvSpPr>
                <p:nvPr/>
              </p:nvSpPr>
              <p:spPr bwMode="black">
                <a:xfrm>
                  <a:off x="3367" y="3966"/>
                  <a:ext cx="307" cy="25"/>
                </a:xfrm>
                <a:prstGeom prst="rect">
                  <a:avLst/>
                </a:prstGeom>
                <a:solidFill>
                  <a:srgbClr val="E5E5E5"/>
                </a:solidFill>
                <a:ln w="9525">
                  <a:solidFill>
                    <a:schemeClr val="tx1"/>
                  </a:solidFill>
                  <a:miter lim="800000"/>
                  <a:headEnd/>
                  <a:tailEnd/>
                </a:ln>
              </p:spPr>
              <p:txBody>
                <a:bodyPr/>
                <a:lstStyle/>
                <a:p>
                  <a:endParaRPr lang="en-US"/>
                </a:p>
              </p:txBody>
            </p:sp>
            <p:sp>
              <p:nvSpPr>
                <p:cNvPr id="99554" name="Rectangle 202"/>
                <p:cNvSpPr>
                  <a:spLocks noChangeArrowheads="1"/>
                </p:cNvSpPr>
                <p:nvPr/>
              </p:nvSpPr>
              <p:spPr bwMode="black">
                <a:xfrm>
                  <a:off x="3367" y="2506"/>
                  <a:ext cx="307" cy="25"/>
                </a:xfrm>
                <a:prstGeom prst="rect">
                  <a:avLst/>
                </a:prstGeom>
                <a:solidFill>
                  <a:srgbClr val="E5E5E5"/>
                </a:solidFill>
                <a:ln w="9525">
                  <a:solidFill>
                    <a:schemeClr val="tx1"/>
                  </a:solidFill>
                  <a:miter lim="800000"/>
                  <a:headEnd/>
                  <a:tailEnd/>
                </a:ln>
              </p:spPr>
              <p:txBody>
                <a:bodyPr/>
                <a:lstStyle/>
                <a:p>
                  <a:endParaRPr lang="en-US"/>
                </a:p>
              </p:txBody>
            </p:sp>
            <p:sp>
              <p:nvSpPr>
                <p:cNvPr id="99555" name="Freeform 203"/>
                <p:cNvSpPr>
                  <a:spLocks/>
                </p:cNvSpPr>
                <p:nvPr/>
              </p:nvSpPr>
              <p:spPr bwMode="black">
                <a:xfrm>
                  <a:off x="2221" y="2862"/>
                  <a:ext cx="34" cy="36"/>
                </a:xfrm>
                <a:custGeom>
                  <a:avLst/>
                  <a:gdLst>
                    <a:gd name="T0" fmla="*/ 0 w 69"/>
                    <a:gd name="T1" fmla="*/ 0 h 71"/>
                    <a:gd name="T2" fmla="*/ 0 w 69"/>
                    <a:gd name="T3" fmla="*/ 1 h 71"/>
                    <a:gd name="T4" fmla="*/ 0 w 69"/>
                    <a:gd name="T5" fmla="*/ 1 h 71"/>
                    <a:gd name="T6" fmla="*/ 0 w 69"/>
                    <a:gd name="T7" fmla="*/ 1 h 71"/>
                    <a:gd name="T8" fmla="*/ 0 w 69"/>
                    <a:gd name="T9" fmla="*/ 0 h 71"/>
                    <a:gd name="T10" fmla="*/ 0 60000 65536"/>
                    <a:gd name="T11" fmla="*/ 0 60000 65536"/>
                    <a:gd name="T12" fmla="*/ 0 60000 65536"/>
                    <a:gd name="T13" fmla="*/ 0 60000 65536"/>
                    <a:gd name="T14" fmla="*/ 0 60000 65536"/>
                    <a:gd name="T15" fmla="*/ 0 w 69"/>
                    <a:gd name="T16" fmla="*/ 0 h 71"/>
                    <a:gd name="T17" fmla="*/ 69 w 69"/>
                    <a:gd name="T18" fmla="*/ 71 h 71"/>
                  </a:gdLst>
                  <a:ahLst/>
                  <a:cxnLst>
                    <a:cxn ang="T10">
                      <a:pos x="T0" y="T1"/>
                    </a:cxn>
                    <a:cxn ang="T11">
                      <a:pos x="T2" y="T3"/>
                    </a:cxn>
                    <a:cxn ang="T12">
                      <a:pos x="T4" y="T5"/>
                    </a:cxn>
                    <a:cxn ang="T13">
                      <a:pos x="T6" y="T7"/>
                    </a:cxn>
                    <a:cxn ang="T14">
                      <a:pos x="T8" y="T9"/>
                    </a:cxn>
                  </a:cxnLst>
                  <a:rect l="T15" t="T16" r="T17" b="T18"/>
                  <a:pathLst>
                    <a:path w="69" h="71">
                      <a:moveTo>
                        <a:pt x="13" y="0"/>
                      </a:moveTo>
                      <a:lnTo>
                        <a:pt x="69" y="56"/>
                      </a:lnTo>
                      <a:lnTo>
                        <a:pt x="56" y="71"/>
                      </a:lnTo>
                      <a:lnTo>
                        <a:pt x="0" y="15"/>
                      </a:lnTo>
                      <a:lnTo>
                        <a:pt x="13" y="0"/>
                      </a:lnTo>
                      <a:close/>
                    </a:path>
                  </a:pathLst>
                </a:custGeom>
                <a:solidFill>
                  <a:srgbClr val="E5E5E5"/>
                </a:solidFill>
                <a:ln w="9525">
                  <a:solidFill>
                    <a:schemeClr val="tx1"/>
                  </a:solidFill>
                  <a:round/>
                  <a:headEnd/>
                  <a:tailEnd/>
                </a:ln>
              </p:spPr>
              <p:txBody>
                <a:bodyPr/>
                <a:lstStyle/>
                <a:p>
                  <a:endParaRPr lang="en-US"/>
                </a:p>
              </p:txBody>
            </p:sp>
            <p:sp>
              <p:nvSpPr>
                <p:cNvPr id="99556" name="Freeform 204"/>
                <p:cNvSpPr>
                  <a:spLocks/>
                </p:cNvSpPr>
                <p:nvPr/>
              </p:nvSpPr>
              <p:spPr bwMode="black">
                <a:xfrm>
                  <a:off x="2179" y="2863"/>
                  <a:ext cx="49" cy="82"/>
                </a:xfrm>
                <a:custGeom>
                  <a:avLst/>
                  <a:gdLst>
                    <a:gd name="T0" fmla="*/ 0 w 99"/>
                    <a:gd name="T1" fmla="*/ 0 h 165"/>
                    <a:gd name="T2" fmla="*/ 0 w 99"/>
                    <a:gd name="T3" fmla="*/ 0 h 165"/>
                    <a:gd name="T4" fmla="*/ 0 w 99"/>
                    <a:gd name="T5" fmla="*/ 0 h 165"/>
                    <a:gd name="T6" fmla="*/ 0 w 99"/>
                    <a:gd name="T7" fmla="*/ 0 h 165"/>
                    <a:gd name="T8" fmla="*/ 0 w 99"/>
                    <a:gd name="T9" fmla="*/ 0 h 165"/>
                    <a:gd name="T10" fmla="*/ 0 60000 65536"/>
                    <a:gd name="T11" fmla="*/ 0 60000 65536"/>
                    <a:gd name="T12" fmla="*/ 0 60000 65536"/>
                    <a:gd name="T13" fmla="*/ 0 60000 65536"/>
                    <a:gd name="T14" fmla="*/ 0 60000 65536"/>
                    <a:gd name="T15" fmla="*/ 0 w 99"/>
                    <a:gd name="T16" fmla="*/ 0 h 165"/>
                    <a:gd name="T17" fmla="*/ 99 w 99"/>
                    <a:gd name="T18" fmla="*/ 165 h 165"/>
                  </a:gdLst>
                  <a:ahLst/>
                  <a:cxnLst>
                    <a:cxn ang="T10">
                      <a:pos x="T0" y="T1"/>
                    </a:cxn>
                    <a:cxn ang="T11">
                      <a:pos x="T2" y="T3"/>
                    </a:cxn>
                    <a:cxn ang="T12">
                      <a:pos x="T4" y="T5"/>
                    </a:cxn>
                    <a:cxn ang="T13">
                      <a:pos x="T6" y="T7"/>
                    </a:cxn>
                    <a:cxn ang="T14">
                      <a:pos x="T8" y="T9"/>
                    </a:cxn>
                  </a:cxnLst>
                  <a:rect l="T15" t="T16" r="T17" b="T18"/>
                  <a:pathLst>
                    <a:path w="99" h="165">
                      <a:moveTo>
                        <a:pt x="0" y="153"/>
                      </a:moveTo>
                      <a:lnTo>
                        <a:pt x="82" y="0"/>
                      </a:lnTo>
                      <a:lnTo>
                        <a:pt x="99" y="12"/>
                      </a:lnTo>
                      <a:lnTo>
                        <a:pt x="17" y="165"/>
                      </a:lnTo>
                      <a:lnTo>
                        <a:pt x="0" y="153"/>
                      </a:lnTo>
                      <a:close/>
                    </a:path>
                  </a:pathLst>
                </a:custGeom>
                <a:solidFill>
                  <a:srgbClr val="E5E5E5"/>
                </a:solidFill>
                <a:ln w="9525">
                  <a:solidFill>
                    <a:schemeClr val="tx1"/>
                  </a:solidFill>
                  <a:round/>
                  <a:headEnd/>
                  <a:tailEnd/>
                </a:ln>
              </p:spPr>
              <p:txBody>
                <a:bodyPr/>
                <a:lstStyle/>
                <a:p>
                  <a:endParaRPr lang="en-US"/>
                </a:p>
              </p:txBody>
            </p:sp>
            <p:sp>
              <p:nvSpPr>
                <p:cNvPr id="99557" name="Freeform 205"/>
                <p:cNvSpPr>
                  <a:spLocks/>
                </p:cNvSpPr>
                <p:nvPr/>
              </p:nvSpPr>
              <p:spPr bwMode="black">
                <a:xfrm>
                  <a:off x="2179" y="2890"/>
                  <a:ext cx="75" cy="56"/>
                </a:xfrm>
                <a:custGeom>
                  <a:avLst/>
                  <a:gdLst>
                    <a:gd name="T0" fmla="*/ 1 w 149"/>
                    <a:gd name="T1" fmla="*/ 1 h 112"/>
                    <a:gd name="T2" fmla="*/ 1 w 149"/>
                    <a:gd name="T3" fmla="*/ 1 h 112"/>
                    <a:gd name="T4" fmla="*/ 0 w 149"/>
                    <a:gd name="T5" fmla="*/ 1 h 112"/>
                    <a:gd name="T6" fmla="*/ 1 w 149"/>
                    <a:gd name="T7" fmla="*/ 0 h 112"/>
                    <a:gd name="T8" fmla="*/ 1 w 149"/>
                    <a:gd name="T9" fmla="*/ 1 h 112"/>
                    <a:gd name="T10" fmla="*/ 0 60000 65536"/>
                    <a:gd name="T11" fmla="*/ 0 60000 65536"/>
                    <a:gd name="T12" fmla="*/ 0 60000 65536"/>
                    <a:gd name="T13" fmla="*/ 0 60000 65536"/>
                    <a:gd name="T14" fmla="*/ 0 60000 65536"/>
                    <a:gd name="T15" fmla="*/ 0 w 149"/>
                    <a:gd name="T16" fmla="*/ 0 h 112"/>
                    <a:gd name="T17" fmla="*/ 149 w 149"/>
                    <a:gd name="T18" fmla="*/ 112 h 112"/>
                  </a:gdLst>
                  <a:ahLst/>
                  <a:cxnLst>
                    <a:cxn ang="T10">
                      <a:pos x="T0" y="T1"/>
                    </a:cxn>
                    <a:cxn ang="T11">
                      <a:pos x="T2" y="T3"/>
                    </a:cxn>
                    <a:cxn ang="T12">
                      <a:pos x="T4" y="T5"/>
                    </a:cxn>
                    <a:cxn ang="T13">
                      <a:pos x="T6" y="T7"/>
                    </a:cxn>
                    <a:cxn ang="T14">
                      <a:pos x="T8" y="T9"/>
                    </a:cxn>
                  </a:cxnLst>
                  <a:rect l="T15" t="T16" r="T17" b="T18"/>
                  <a:pathLst>
                    <a:path w="149" h="112">
                      <a:moveTo>
                        <a:pt x="149" y="15"/>
                      </a:moveTo>
                      <a:lnTo>
                        <a:pt x="13" y="112"/>
                      </a:lnTo>
                      <a:lnTo>
                        <a:pt x="0" y="97"/>
                      </a:lnTo>
                      <a:lnTo>
                        <a:pt x="138" y="0"/>
                      </a:lnTo>
                      <a:lnTo>
                        <a:pt x="149" y="15"/>
                      </a:lnTo>
                      <a:close/>
                    </a:path>
                  </a:pathLst>
                </a:custGeom>
                <a:solidFill>
                  <a:srgbClr val="E5E5E5"/>
                </a:solidFill>
                <a:ln w="9525">
                  <a:solidFill>
                    <a:schemeClr val="tx1"/>
                  </a:solidFill>
                  <a:round/>
                  <a:headEnd/>
                  <a:tailEnd/>
                </a:ln>
              </p:spPr>
              <p:txBody>
                <a:bodyPr/>
                <a:lstStyle/>
                <a:p>
                  <a:endParaRPr lang="en-US"/>
                </a:p>
              </p:txBody>
            </p:sp>
            <p:sp>
              <p:nvSpPr>
                <p:cNvPr id="99558" name="Freeform 206"/>
                <p:cNvSpPr>
                  <a:spLocks/>
                </p:cNvSpPr>
                <p:nvPr/>
              </p:nvSpPr>
              <p:spPr bwMode="black">
                <a:xfrm>
                  <a:off x="2221" y="2987"/>
                  <a:ext cx="34" cy="35"/>
                </a:xfrm>
                <a:custGeom>
                  <a:avLst/>
                  <a:gdLst>
                    <a:gd name="T0" fmla="*/ 0 w 69"/>
                    <a:gd name="T1" fmla="*/ 1 h 69"/>
                    <a:gd name="T2" fmla="*/ 0 w 69"/>
                    <a:gd name="T3" fmla="*/ 0 h 69"/>
                    <a:gd name="T4" fmla="*/ 0 w 69"/>
                    <a:gd name="T5" fmla="*/ 1 h 69"/>
                    <a:gd name="T6" fmla="*/ 0 w 69"/>
                    <a:gd name="T7" fmla="*/ 1 h 69"/>
                    <a:gd name="T8" fmla="*/ 0 w 69"/>
                    <a:gd name="T9" fmla="*/ 1 h 69"/>
                    <a:gd name="T10" fmla="*/ 0 60000 65536"/>
                    <a:gd name="T11" fmla="*/ 0 60000 65536"/>
                    <a:gd name="T12" fmla="*/ 0 60000 65536"/>
                    <a:gd name="T13" fmla="*/ 0 60000 65536"/>
                    <a:gd name="T14" fmla="*/ 0 60000 65536"/>
                    <a:gd name="T15" fmla="*/ 0 w 69"/>
                    <a:gd name="T16" fmla="*/ 0 h 69"/>
                    <a:gd name="T17" fmla="*/ 69 w 69"/>
                    <a:gd name="T18" fmla="*/ 69 h 69"/>
                  </a:gdLst>
                  <a:ahLst/>
                  <a:cxnLst>
                    <a:cxn ang="T10">
                      <a:pos x="T0" y="T1"/>
                    </a:cxn>
                    <a:cxn ang="T11">
                      <a:pos x="T2" y="T3"/>
                    </a:cxn>
                    <a:cxn ang="T12">
                      <a:pos x="T4" y="T5"/>
                    </a:cxn>
                    <a:cxn ang="T13">
                      <a:pos x="T6" y="T7"/>
                    </a:cxn>
                    <a:cxn ang="T14">
                      <a:pos x="T8" y="T9"/>
                    </a:cxn>
                  </a:cxnLst>
                  <a:rect l="T15" t="T16" r="T17" b="T18"/>
                  <a:pathLst>
                    <a:path w="69" h="69">
                      <a:moveTo>
                        <a:pt x="0" y="54"/>
                      </a:moveTo>
                      <a:lnTo>
                        <a:pt x="56" y="0"/>
                      </a:lnTo>
                      <a:lnTo>
                        <a:pt x="69" y="13"/>
                      </a:lnTo>
                      <a:lnTo>
                        <a:pt x="13" y="69"/>
                      </a:lnTo>
                      <a:lnTo>
                        <a:pt x="0" y="54"/>
                      </a:lnTo>
                      <a:close/>
                    </a:path>
                  </a:pathLst>
                </a:custGeom>
                <a:solidFill>
                  <a:srgbClr val="E5E5E5"/>
                </a:solidFill>
                <a:ln w="9525">
                  <a:solidFill>
                    <a:schemeClr val="tx1"/>
                  </a:solidFill>
                  <a:round/>
                  <a:headEnd/>
                  <a:tailEnd/>
                </a:ln>
              </p:spPr>
              <p:txBody>
                <a:bodyPr/>
                <a:lstStyle/>
                <a:p>
                  <a:endParaRPr lang="en-US"/>
                </a:p>
              </p:txBody>
            </p:sp>
            <p:sp>
              <p:nvSpPr>
                <p:cNvPr id="99559" name="Freeform 207"/>
                <p:cNvSpPr>
                  <a:spLocks/>
                </p:cNvSpPr>
                <p:nvPr/>
              </p:nvSpPr>
              <p:spPr bwMode="black">
                <a:xfrm>
                  <a:off x="2179" y="2940"/>
                  <a:ext cx="49" cy="81"/>
                </a:xfrm>
                <a:custGeom>
                  <a:avLst/>
                  <a:gdLst>
                    <a:gd name="T0" fmla="*/ 0 w 99"/>
                    <a:gd name="T1" fmla="*/ 0 h 163"/>
                    <a:gd name="T2" fmla="*/ 0 w 99"/>
                    <a:gd name="T3" fmla="*/ 0 h 163"/>
                    <a:gd name="T4" fmla="*/ 0 w 99"/>
                    <a:gd name="T5" fmla="*/ 0 h 163"/>
                    <a:gd name="T6" fmla="*/ 0 w 99"/>
                    <a:gd name="T7" fmla="*/ 0 h 163"/>
                    <a:gd name="T8" fmla="*/ 0 w 99"/>
                    <a:gd name="T9" fmla="*/ 0 h 163"/>
                    <a:gd name="T10" fmla="*/ 0 60000 65536"/>
                    <a:gd name="T11" fmla="*/ 0 60000 65536"/>
                    <a:gd name="T12" fmla="*/ 0 60000 65536"/>
                    <a:gd name="T13" fmla="*/ 0 60000 65536"/>
                    <a:gd name="T14" fmla="*/ 0 60000 65536"/>
                    <a:gd name="T15" fmla="*/ 0 w 99"/>
                    <a:gd name="T16" fmla="*/ 0 h 163"/>
                    <a:gd name="T17" fmla="*/ 99 w 99"/>
                    <a:gd name="T18" fmla="*/ 163 h 163"/>
                  </a:gdLst>
                  <a:ahLst/>
                  <a:cxnLst>
                    <a:cxn ang="T10">
                      <a:pos x="T0" y="T1"/>
                    </a:cxn>
                    <a:cxn ang="T11">
                      <a:pos x="T2" y="T3"/>
                    </a:cxn>
                    <a:cxn ang="T12">
                      <a:pos x="T4" y="T5"/>
                    </a:cxn>
                    <a:cxn ang="T13">
                      <a:pos x="T6" y="T7"/>
                    </a:cxn>
                    <a:cxn ang="T14">
                      <a:pos x="T8" y="T9"/>
                    </a:cxn>
                  </a:cxnLst>
                  <a:rect l="T15" t="T16" r="T17" b="T18"/>
                  <a:pathLst>
                    <a:path w="99" h="163">
                      <a:moveTo>
                        <a:pt x="17" y="0"/>
                      </a:moveTo>
                      <a:lnTo>
                        <a:pt x="99" y="152"/>
                      </a:lnTo>
                      <a:lnTo>
                        <a:pt x="82" y="163"/>
                      </a:lnTo>
                      <a:lnTo>
                        <a:pt x="0" y="12"/>
                      </a:lnTo>
                      <a:lnTo>
                        <a:pt x="17" y="0"/>
                      </a:lnTo>
                      <a:close/>
                    </a:path>
                  </a:pathLst>
                </a:custGeom>
                <a:solidFill>
                  <a:srgbClr val="E5E5E5"/>
                </a:solidFill>
                <a:ln w="9525">
                  <a:solidFill>
                    <a:schemeClr val="tx1"/>
                  </a:solidFill>
                  <a:round/>
                  <a:headEnd/>
                  <a:tailEnd/>
                </a:ln>
              </p:spPr>
              <p:txBody>
                <a:bodyPr/>
                <a:lstStyle/>
                <a:p>
                  <a:endParaRPr lang="en-US"/>
                </a:p>
              </p:txBody>
            </p:sp>
          </p:grpSp>
          <p:sp>
            <p:nvSpPr>
              <p:cNvPr id="99341" name="Freeform 208"/>
              <p:cNvSpPr>
                <a:spLocks/>
              </p:cNvSpPr>
              <p:nvPr/>
            </p:nvSpPr>
            <p:spPr bwMode="black">
              <a:xfrm>
                <a:off x="2179" y="2939"/>
                <a:ext cx="75" cy="56"/>
              </a:xfrm>
              <a:custGeom>
                <a:avLst/>
                <a:gdLst>
                  <a:gd name="T0" fmla="*/ 1 w 149"/>
                  <a:gd name="T1" fmla="*/ 1 h 112"/>
                  <a:gd name="T2" fmla="*/ 0 w 149"/>
                  <a:gd name="T3" fmla="*/ 1 h 112"/>
                  <a:gd name="T4" fmla="*/ 1 w 149"/>
                  <a:gd name="T5" fmla="*/ 0 h 112"/>
                  <a:gd name="T6" fmla="*/ 1 w 149"/>
                  <a:gd name="T7" fmla="*/ 1 h 112"/>
                  <a:gd name="T8" fmla="*/ 1 w 149"/>
                  <a:gd name="T9" fmla="*/ 1 h 112"/>
                  <a:gd name="T10" fmla="*/ 0 60000 65536"/>
                  <a:gd name="T11" fmla="*/ 0 60000 65536"/>
                  <a:gd name="T12" fmla="*/ 0 60000 65536"/>
                  <a:gd name="T13" fmla="*/ 0 60000 65536"/>
                  <a:gd name="T14" fmla="*/ 0 60000 65536"/>
                  <a:gd name="T15" fmla="*/ 0 w 149"/>
                  <a:gd name="T16" fmla="*/ 0 h 112"/>
                  <a:gd name="T17" fmla="*/ 149 w 149"/>
                  <a:gd name="T18" fmla="*/ 112 h 112"/>
                </a:gdLst>
                <a:ahLst/>
                <a:cxnLst>
                  <a:cxn ang="T10">
                    <a:pos x="T0" y="T1"/>
                  </a:cxn>
                  <a:cxn ang="T11">
                    <a:pos x="T2" y="T3"/>
                  </a:cxn>
                  <a:cxn ang="T12">
                    <a:pos x="T4" y="T5"/>
                  </a:cxn>
                  <a:cxn ang="T13">
                    <a:pos x="T6" y="T7"/>
                  </a:cxn>
                  <a:cxn ang="T14">
                    <a:pos x="T8" y="T9"/>
                  </a:cxn>
                </a:cxnLst>
                <a:rect l="T15" t="T16" r="T17" b="T18"/>
                <a:pathLst>
                  <a:path w="149" h="112">
                    <a:moveTo>
                      <a:pt x="138" y="112"/>
                    </a:moveTo>
                    <a:lnTo>
                      <a:pt x="0" y="15"/>
                    </a:lnTo>
                    <a:lnTo>
                      <a:pt x="13" y="0"/>
                    </a:lnTo>
                    <a:lnTo>
                      <a:pt x="149" y="96"/>
                    </a:lnTo>
                    <a:lnTo>
                      <a:pt x="138" y="112"/>
                    </a:lnTo>
                    <a:close/>
                  </a:path>
                </a:pathLst>
              </a:custGeom>
              <a:solidFill>
                <a:srgbClr val="E5E5E5"/>
              </a:solidFill>
              <a:ln w="9525">
                <a:solidFill>
                  <a:schemeClr val="tx1"/>
                </a:solidFill>
                <a:round/>
                <a:headEnd/>
                <a:tailEnd/>
              </a:ln>
            </p:spPr>
            <p:txBody>
              <a:bodyPr/>
              <a:lstStyle/>
              <a:p>
                <a:endParaRPr lang="en-US"/>
              </a:p>
            </p:txBody>
          </p:sp>
          <p:sp>
            <p:nvSpPr>
              <p:cNvPr id="99342" name="Freeform 209"/>
              <p:cNvSpPr>
                <a:spLocks/>
              </p:cNvSpPr>
              <p:nvPr/>
            </p:nvSpPr>
            <p:spPr bwMode="black">
              <a:xfrm>
                <a:off x="2179" y="4092"/>
                <a:ext cx="75" cy="56"/>
              </a:xfrm>
              <a:custGeom>
                <a:avLst/>
                <a:gdLst>
                  <a:gd name="T0" fmla="*/ 1 w 149"/>
                  <a:gd name="T1" fmla="*/ 1 h 112"/>
                  <a:gd name="T2" fmla="*/ 0 w 149"/>
                  <a:gd name="T3" fmla="*/ 1 h 112"/>
                  <a:gd name="T4" fmla="*/ 1 w 149"/>
                  <a:gd name="T5" fmla="*/ 0 h 112"/>
                  <a:gd name="T6" fmla="*/ 1 w 149"/>
                  <a:gd name="T7" fmla="*/ 1 h 112"/>
                  <a:gd name="T8" fmla="*/ 1 w 149"/>
                  <a:gd name="T9" fmla="*/ 1 h 112"/>
                  <a:gd name="T10" fmla="*/ 0 60000 65536"/>
                  <a:gd name="T11" fmla="*/ 0 60000 65536"/>
                  <a:gd name="T12" fmla="*/ 0 60000 65536"/>
                  <a:gd name="T13" fmla="*/ 0 60000 65536"/>
                  <a:gd name="T14" fmla="*/ 0 60000 65536"/>
                  <a:gd name="T15" fmla="*/ 0 w 149"/>
                  <a:gd name="T16" fmla="*/ 0 h 112"/>
                  <a:gd name="T17" fmla="*/ 149 w 149"/>
                  <a:gd name="T18" fmla="*/ 112 h 112"/>
                </a:gdLst>
                <a:ahLst/>
                <a:cxnLst>
                  <a:cxn ang="T10">
                    <a:pos x="T0" y="T1"/>
                  </a:cxn>
                  <a:cxn ang="T11">
                    <a:pos x="T2" y="T3"/>
                  </a:cxn>
                  <a:cxn ang="T12">
                    <a:pos x="T4" y="T5"/>
                  </a:cxn>
                  <a:cxn ang="T13">
                    <a:pos x="T6" y="T7"/>
                  </a:cxn>
                  <a:cxn ang="T14">
                    <a:pos x="T8" y="T9"/>
                  </a:cxn>
                </a:cxnLst>
                <a:rect l="T15" t="T16" r="T17" b="T18"/>
                <a:pathLst>
                  <a:path w="149" h="112">
                    <a:moveTo>
                      <a:pt x="138" y="112"/>
                    </a:moveTo>
                    <a:lnTo>
                      <a:pt x="0" y="15"/>
                    </a:lnTo>
                    <a:lnTo>
                      <a:pt x="13" y="0"/>
                    </a:lnTo>
                    <a:lnTo>
                      <a:pt x="149" y="95"/>
                    </a:lnTo>
                    <a:lnTo>
                      <a:pt x="138" y="112"/>
                    </a:lnTo>
                    <a:close/>
                  </a:path>
                </a:pathLst>
              </a:custGeom>
              <a:solidFill>
                <a:srgbClr val="E5E5E5"/>
              </a:solidFill>
              <a:ln w="9525">
                <a:solidFill>
                  <a:schemeClr val="tx1"/>
                </a:solidFill>
                <a:round/>
                <a:headEnd/>
                <a:tailEnd/>
              </a:ln>
            </p:spPr>
            <p:txBody>
              <a:bodyPr/>
              <a:lstStyle/>
              <a:p>
                <a:endParaRPr lang="en-US"/>
              </a:p>
            </p:txBody>
          </p:sp>
          <p:sp>
            <p:nvSpPr>
              <p:cNvPr id="99343" name="Freeform 210"/>
              <p:cNvSpPr>
                <a:spLocks/>
              </p:cNvSpPr>
              <p:nvPr/>
            </p:nvSpPr>
            <p:spPr bwMode="black">
              <a:xfrm>
                <a:off x="2179" y="4093"/>
                <a:ext cx="49" cy="81"/>
              </a:xfrm>
              <a:custGeom>
                <a:avLst/>
                <a:gdLst>
                  <a:gd name="T0" fmla="*/ 0 w 99"/>
                  <a:gd name="T1" fmla="*/ 0 h 162"/>
                  <a:gd name="T2" fmla="*/ 0 w 99"/>
                  <a:gd name="T3" fmla="*/ 1 h 162"/>
                  <a:gd name="T4" fmla="*/ 0 w 99"/>
                  <a:gd name="T5" fmla="*/ 1 h 162"/>
                  <a:gd name="T6" fmla="*/ 0 w 99"/>
                  <a:gd name="T7" fmla="*/ 1 h 162"/>
                  <a:gd name="T8" fmla="*/ 0 w 99"/>
                  <a:gd name="T9" fmla="*/ 0 h 162"/>
                  <a:gd name="T10" fmla="*/ 0 60000 65536"/>
                  <a:gd name="T11" fmla="*/ 0 60000 65536"/>
                  <a:gd name="T12" fmla="*/ 0 60000 65536"/>
                  <a:gd name="T13" fmla="*/ 0 60000 65536"/>
                  <a:gd name="T14" fmla="*/ 0 60000 65536"/>
                  <a:gd name="T15" fmla="*/ 0 w 99"/>
                  <a:gd name="T16" fmla="*/ 0 h 162"/>
                  <a:gd name="T17" fmla="*/ 99 w 99"/>
                  <a:gd name="T18" fmla="*/ 162 h 162"/>
                </a:gdLst>
                <a:ahLst/>
                <a:cxnLst>
                  <a:cxn ang="T10">
                    <a:pos x="T0" y="T1"/>
                  </a:cxn>
                  <a:cxn ang="T11">
                    <a:pos x="T2" y="T3"/>
                  </a:cxn>
                  <a:cxn ang="T12">
                    <a:pos x="T4" y="T5"/>
                  </a:cxn>
                  <a:cxn ang="T13">
                    <a:pos x="T6" y="T7"/>
                  </a:cxn>
                  <a:cxn ang="T14">
                    <a:pos x="T8" y="T9"/>
                  </a:cxn>
                </a:cxnLst>
                <a:rect l="T15" t="T16" r="T17" b="T18"/>
                <a:pathLst>
                  <a:path w="99" h="162">
                    <a:moveTo>
                      <a:pt x="17" y="0"/>
                    </a:moveTo>
                    <a:lnTo>
                      <a:pt x="99" y="151"/>
                    </a:lnTo>
                    <a:lnTo>
                      <a:pt x="82" y="162"/>
                    </a:lnTo>
                    <a:lnTo>
                      <a:pt x="0" y="11"/>
                    </a:lnTo>
                    <a:lnTo>
                      <a:pt x="17" y="0"/>
                    </a:lnTo>
                    <a:close/>
                  </a:path>
                </a:pathLst>
              </a:custGeom>
              <a:solidFill>
                <a:srgbClr val="E5E5E5"/>
              </a:solidFill>
              <a:ln w="9525">
                <a:solidFill>
                  <a:schemeClr val="tx1"/>
                </a:solidFill>
                <a:round/>
                <a:headEnd/>
                <a:tailEnd/>
              </a:ln>
            </p:spPr>
            <p:txBody>
              <a:bodyPr/>
              <a:lstStyle/>
              <a:p>
                <a:endParaRPr lang="en-US"/>
              </a:p>
            </p:txBody>
          </p:sp>
          <p:sp>
            <p:nvSpPr>
              <p:cNvPr id="99344" name="Freeform 211"/>
              <p:cNvSpPr>
                <a:spLocks/>
              </p:cNvSpPr>
              <p:nvPr/>
            </p:nvSpPr>
            <p:spPr bwMode="black">
              <a:xfrm>
                <a:off x="2179" y="4044"/>
                <a:ext cx="75" cy="55"/>
              </a:xfrm>
              <a:custGeom>
                <a:avLst/>
                <a:gdLst>
                  <a:gd name="T0" fmla="*/ 1 w 149"/>
                  <a:gd name="T1" fmla="*/ 0 h 112"/>
                  <a:gd name="T2" fmla="*/ 1 w 149"/>
                  <a:gd name="T3" fmla="*/ 0 h 112"/>
                  <a:gd name="T4" fmla="*/ 0 w 149"/>
                  <a:gd name="T5" fmla="*/ 0 h 112"/>
                  <a:gd name="T6" fmla="*/ 1 w 149"/>
                  <a:gd name="T7" fmla="*/ 0 h 112"/>
                  <a:gd name="T8" fmla="*/ 1 w 149"/>
                  <a:gd name="T9" fmla="*/ 0 h 112"/>
                  <a:gd name="T10" fmla="*/ 0 60000 65536"/>
                  <a:gd name="T11" fmla="*/ 0 60000 65536"/>
                  <a:gd name="T12" fmla="*/ 0 60000 65536"/>
                  <a:gd name="T13" fmla="*/ 0 60000 65536"/>
                  <a:gd name="T14" fmla="*/ 0 60000 65536"/>
                  <a:gd name="T15" fmla="*/ 0 w 149"/>
                  <a:gd name="T16" fmla="*/ 0 h 112"/>
                  <a:gd name="T17" fmla="*/ 149 w 149"/>
                  <a:gd name="T18" fmla="*/ 112 h 112"/>
                </a:gdLst>
                <a:ahLst/>
                <a:cxnLst>
                  <a:cxn ang="T10">
                    <a:pos x="T0" y="T1"/>
                  </a:cxn>
                  <a:cxn ang="T11">
                    <a:pos x="T2" y="T3"/>
                  </a:cxn>
                  <a:cxn ang="T12">
                    <a:pos x="T4" y="T5"/>
                  </a:cxn>
                  <a:cxn ang="T13">
                    <a:pos x="T6" y="T7"/>
                  </a:cxn>
                  <a:cxn ang="T14">
                    <a:pos x="T8" y="T9"/>
                  </a:cxn>
                </a:cxnLst>
                <a:rect l="T15" t="T16" r="T17" b="T18"/>
                <a:pathLst>
                  <a:path w="149" h="112">
                    <a:moveTo>
                      <a:pt x="149" y="15"/>
                    </a:moveTo>
                    <a:lnTo>
                      <a:pt x="13" y="112"/>
                    </a:lnTo>
                    <a:lnTo>
                      <a:pt x="0" y="97"/>
                    </a:lnTo>
                    <a:lnTo>
                      <a:pt x="138" y="0"/>
                    </a:lnTo>
                    <a:lnTo>
                      <a:pt x="149" y="15"/>
                    </a:lnTo>
                    <a:close/>
                  </a:path>
                </a:pathLst>
              </a:custGeom>
              <a:solidFill>
                <a:srgbClr val="E5E5E5"/>
              </a:solidFill>
              <a:ln w="9525">
                <a:solidFill>
                  <a:schemeClr val="tx1"/>
                </a:solidFill>
                <a:round/>
                <a:headEnd/>
                <a:tailEnd/>
              </a:ln>
            </p:spPr>
            <p:txBody>
              <a:bodyPr/>
              <a:lstStyle/>
              <a:p>
                <a:endParaRPr lang="en-US"/>
              </a:p>
            </p:txBody>
          </p:sp>
          <p:sp>
            <p:nvSpPr>
              <p:cNvPr id="99345" name="Freeform 212"/>
              <p:cNvSpPr>
                <a:spLocks/>
              </p:cNvSpPr>
              <p:nvPr/>
            </p:nvSpPr>
            <p:spPr bwMode="black">
              <a:xfrm>
                <a:off x="2179" y="4016"/>
                <a:ext cx="49" cy="83"/>
              </a:xfrm>
              <a:custGeom>
                <a:avLst/>
                <a:gdLst>
                  <a:gd name="T0" fmla="*/ 0 w 99"/>
                  <a:gd name="T1" fmla="*/ 1 h 164"/>
                  <a:gd name="T2" fmla="*/ 0 w 99"/>
                  <a:gd name="T3" fmla="*/ 0 h 164"/>
                  <a:gd name="T4" fmla="*/ 0 w 99"/>
                  <a:gd name="T5" fmla="*/ 1 h 164"/>
                  <a:gd name="T6" fmla="*/ 0 w 99"/>
                  <a:gd name="T7" fmla="*/ 1 h 164"/>
                  <a:gd name="T8" fmla="*/ 0 w 99"/>
                  <a:gd name="T9" fmla="*/ 1 h 164"/>
                  <a:gd name="T10" fmla="*/ 0 60000 65536"/>
                  <a:gd name="T11" fmla="*/ 0 60000 65536"/>
                  <a:gd name="T12" fmla="*/ 0 60000 65536"/>
                  <a:gd name="T13" fmla="*/ 0 60000 65536"/>
                  <a:gd name="T14" fmla="*/ 0 60000 65536"/>
                  <a:gd name="T15" fmla="*/ 0 w 99"/>
                  <a:gd name="T16" fmla="*/ 0 h 164"/>
                  <a:gd name="T17" fmla="*/ 99 w 99"/>
                  <a:gd name="T18" fmla="*/ 164 h 164"/>
                </a:gdLst>
                <a:ahLst/>
                <a:cxnLst>
                  <a:cxn ang="T10">
                    <a:pos x="T0" y="T1"/>
                  </a:cxn>
                  <a:cxn ang="T11">
                    <a:pos x="T2" y="T3"/>
                  </a:cxn>
                  <a:cxn ang="T12">
                    <a:pos x="T4" y="T5"/>
                  </a:cxn>
                  <a:cxn ang="T13">
                    <a:pos x="T6" y="T7"/>
                  </a:cxn>
                  <a:cxn ang="T14">
                    <a:pos x="T8" y="T9"/>
                  </a:cxn>
                </a:cxnLst>
                <a:rect l="T15" t="T16" r="T17" b="T18"/>
                <a:pathLst>
                  <a:path w="99" h="164">
                    <a:moveTo>
                      <a:pt x="0" y="153"/>
                    </a:moveTo>
                    <a:lnTo>
                      <a:pt x="82" y="0"/>
                    </a:lnTo>
                    <a:lnTo>
                      <a:pt x="99" y="11"/>
                    </a:lnTo>
                    <a:lnTo>
                      <a:pt x="17" y="164"/>
                    </a:lnTo>
                    <a:lnTo>
                      <a:pt x="0" y="153"/>
                    </a:lnTo>
                    <a:close/>
                  </a:path>
                </a:pathLst>
              </a:custGeom>
              <a:solidFill>
                <a:srgbClr val="E5E5E5"/>
              </a:solidFill>
              <a:ln w="9525">
                <a:solidFill>
                  <a:schemeClr val="tx1"/>
                </a:solidFill>
                <a:round/>
                <a:headEnd/>
                <a:tailEnd/>
              </a:ln>
            </p:spPr>
            <p:txBody>
              <a:bodyPr/>
              <a:lstStyle/>
              <a:p>
                <a:endParaRPr lang="en-US"/>
              </a:p>
            </p:txBody>
          </p:sp>
          <p:sp>
            <p:nvSpPr>
              <p:cNvPr id="99346" name="Freeform 213"/>
              <p:cNvSpPr>
                <a:spLocks/>
              </p:cNvSpPr>
              <p:nvPr/>
            </p:nvSpPr>
            <p:spPr bwMode="black">
              <a:xfrm>
                <a:off x="2221" y="4141"/>
                <a:ext cx="34" cy="34"/>
              </a:xfrm>
              <a:custGeom>
                <a:avLst/>
                <a:gdLst>
                  <a:gd name="T0" fmla="*/ 0 w 69"/>
                  <a:gd name="T1" fmla="*/ 0 h 69"/>
                  <a:gd name="T2" fmla="*/ 0 w 69"/>
                  <a:gd name="T3" fmla="*/ 0 h 69"/>
                  <a:gd name="T4" fmla="*/ 0 w 69"/>
                  <a:gd name="T5" fmla="*/ 0 h 69"/>
                  <a:gd name="T6" fmla="*/ 0 w 69"/>
                  <a:gd name="T7" fmla="*/ 0 h 69"/>
                  <a:gd name="T8" fmla="*/ 0 w 69"/>
                  <a:gd name="T9" fmla="*/ 0 h 69"/>
                  <a:gd name="T10" fmla="*/ 0 60000 65536"/>
                  <a:gd name="T11" fmla="*/ 0 60000 65536"/>
                  <a:gd name="T12" fmla="*/ 0 60000 65536"/>
                  <a:gd name="T13" fmla="*/ 0 60000 65536"/>
                  <a:gd name="T14" fmla="*/ 0 60000 65536"/>
                  <a:gd name="T15" fmla="*/ 0 w 69"/>
                  <a:gd name="T16" fmla="*/ 0 h 69"/>
                  <a:gd name="T17" fmla="*/ 69 w 69"/>
                  <a:gd name="T18" fmla="*/ 69 h 69"/>
                </a:gdLst>
                <a:ahLst/>
                <a:cxnLst>
                  <a:cxn ang="T10">
                    <a:pos x="T0" y="T1"/>
                  </a:cxn>
                  <a:cxn ang="T11">
                    <a:pos x="T2" y="T3"/>
                  </a:cxn>
                  <a:cxn ang="T12">
                    <a:pos x="T4" y="T5"/>
                  </a:cxn>
                  <a:cxn ang="T13">
                    <a:pos x="T6" y="T7"/>
                  </a:cxn>
                  <a:cxn ang="T14">
                    <a:pos x="T8" y="T9"/>
                  </a:cxn>
                </a:cxnLst>
                <a:rect l="T15" t="T16" r="T17" b="T18"/>
                <a:pathLst>
                  <a:path w="69" h="69">
                    <a:moveTo>
                      <a:pt x="0" y="54"/>
                    </a:moveTo>
                    <a:lnTo>
                      <a:pt x="56" y="0"/>
                    </a:lnTo>
                    <a:lnTo>
                      <a:pt x="69" y="13"/>
                    </a:lnTo>
                    <a:lnTo>
                      <a:pt x="13" y="69"/>
                    </a:lnTo>
                    <a:lnTo>
                      <a:pt x="0" y="54"/>
                    </a:lnTo>
                    <a:close/>
                  </a:path>
                </a:pathLst>
              </a:custGeom>
              <a:solidFill>
                <a:srgbClr val="E5E5E5"/>
              </a:solidFill>
              <a:ln w="9525">
                <a:solidFill>
                  <a:schemeClr val="tx1"/>
                </a:solidFill>
                <a:round/>
                <a:headEnd/>
                <a:tailEnd/>
              </a:ln>
            </p:spPr>
            <p:txBody>
              <a:bodyPr/>
              <a:lstStyle/>
              <a:p>
                <a:endParaRPr lang="en-US"/>
              </a:p>
            </p:txBody>
          </p:sp>
          <p:sp>
            <p:nvSpPr>
              <p:cNvPr id="99347" name="Freeform 214"/>
              <p:cNvSpPr>
                <a:spLocks/>
              </p:cNvSpPr>
              <p:nvPr/>
            </p:nvSpPr>
            <p:spPr bwMode="black">
              <a:xfrm>
                <a:off x="2221" y="4016"/>
                <a:ext cx="34" cy="35"/>
              </a:xfrm>
              <a:custGeom>
                <a:avLst/>
                <a:gdLst>
                  <a:gd name="T0" fmla="*/ 0 w 69"/>
                  <a:gd name="T1" fmla="*/ 0 h 71"/>
                  <a:gd name="T2" fmla="*/ 0 w 69"/>
                  <a:gd name="T3" fmla="*/ 0 h 71"/>
                  <a:gd name="T4" fmla="*/ 0 w 69"/>
                  <a:gd name="T5" fmla="*/ 0 h 71"/>
                  <a:gd name="T6" fmla="*/ 0 w 69"/>
                  <a:gd name="T7" fmla="*/ 0 h 71"/>
                  <a:gd name="T8" fmla="*/ 0 w 69"/>
                  <a:gd name="T9" fmla="*/ 0 h 71"/>
                  <a:gd name="T10" fmla="*/ 0 60000 65536"/>
                  <a:gd name="T11" fmla="*/ 0 60000 65536"/>
                  <a:gd name="T12" fmla="*/ 0 60000 65536"/>
                  <a:gd name="T13" fmla="*/ 0 60000 65536"/>
                  <a:gd name="T14" fmla="*/ 0 60000 65536"/>
                  <a:gd name="T15" fmla="*/ 0 w 69"/>
                  <a:gd name="T16" fmla="*/ 0 h 71"/>
                  <a:gd name="T17" fmla="*/ 69 w 69"/>
                  <a:gd name="T18" fmla="*/ 71 h 71"/>
                </a:gdLst>
                <a:ahLst/>
                <a:cxnLst>
                  <a:cxn ang="T10">
                    <a:pos x="T0" y="T1"/>
                  </a:cxn>
                  <a:cxn ang="T11">
                    <a:pos x="T2" y="T3"/>
                  </a:cxn>
                  <a:cxn ang="T12">
                    <a:pos x="T4" y="T5"/>
                  </a:cxn>
                  <a:cxn ang="T13">
                    <a:pos x="T6" y="T7"/>
                  </a:cxn>
                  <a:cxn ang="T14">
                    <a:pos x="T8" y="T9"/>
                  </a:cxn>
                </a:cxnLst>
                <a:rect l="T15" t="T16" r="T17" b="T18"/>
                <a:pathLst>
                  <a:path w="69" h="71">
                    <a:moveTo>
                      <a:pt x="13" y="0"/>
                    </a:moveTo>
                    <a:lnTo>
                      <a:pt x="69" y="56"/>
                    </a:lnTo>
                    <a:lnTo>
                      <a:pt x="56" y="71"/>
                    </a:lnTo>
                    <a:lnTo>
                      <a:pt x="0" y="15"/>
                    </a:lnTo>
                    <a:lnTo>
                      <a:pt x="13" y="0"/>
                    </a:lnTo>
                    <a:close/>
                  </a:path>
                </a:pathLst>
              </a:custGeom>
              <a:solidFill>
                <a:srgbClr val="E5E5E5"/>
              </a:solidFill>
              <a:ln w="9525">
                <a:solidFill>
                  <a:schemeClr val="tx1"/>
                </a:solidFill>
                <a:round/>
                <a:headEnd/>
                <a:tailEnd/>
              </a:ln>
            </p:spPr>
            <p:txBody>
              <a:bodyPr/>
              <a:lstStyle/>
              <a:p>
                <a:endParaRPr lang="en-US"/>
              </a:p>
            </p:txBody>
          </p:sp>
          <p:sp>
            <p:nvSpPr>
              <p:cNvPr id="99348" name="Freeform 215"/>
              <p:cNvSpPr>
                <a:spLocks/>
              </p:cNvSpPr>
              <p:nvPr/>
            </p:nvSpPr>
            <p:spPr bwMode="black">
              <a:xfrm>
                <a:off x="2179" y="1404"/>
                <a:ext cx="49" cy="80"/>
              </a:xfrm>
              <a:custGeom>
                <a:avLst/>
                <a:gdLst>
                  <a:gd name="T0" fmla="*/ 0 w 99"/>
                  <a:gd name="T1" fmla="*/ 1 h 160"/>
                  <a:gd name="T2" fmla="*/ 0 w 99"/>
                  <a:gd name="T3" fmla="*/ 0 h 160"/>
                  <a:gd name="T4" fmla="*/ 0 w 99"/>
                  <a:gd name="T5" fmla="*/ 1 h 160"/>
                  <a:gd name="T6" fmla="*/ 0 w 99"/>
                  <a:gd name="T7" fmla="*/ 1 h 160"/>
                  <a:gd name="T8" fmla="*/ 0 w 99"/>
                  <a:gd name="T9" fmla="*/ 1 h 160"/>
                  <a:gd name="T10" fmla="*/ 0 60000 65536"/>
                  <a:gd name="T11" fmla="*/ 0 60000 65536"/>
                  <a:gd name="T12" fmla="*/ 0 60000 65536"/>
                  <a:gd name="T13" fmla="*/ 0 60000 65536"/>
                  <a:gd name="T14" fmla="*/ 0 60000 65536"/>
                  <a:gd name="T15" fmla="*/ 0 w 99"/>
                  <a:gd name="T16" fmla="*/ 0 h 160"/>
                  <a:gd name="T17" fmla="*/ 99 w 99"/>
                  <a:gd name="T18" fmla="*/ 160 h 160"/>
                </a:gdLst>
                <a:ahLst/>
                <a:cxnLst>
                  <a:cxn ang="T10">
                    <a:pos x="T0" y="T1"/>
                  </a:cxn>
                  <a:cxn ang="T11">
                    <a:pos x="T2" y="T3"/>
                  </a:cxn>
                  <a:cxn ang="T12">
                    <a:pos x="T4" y="T5"/>
                  </a:cxn>
                  <a:cxn ang="T13">
                    <a:pos x="T6" y="T7"/>
                  </a:cxn>
                  <a:cxn ang="T14">
                    <a:pos x="T8" y="T9"/>
                  </a:cxn>
                </a:cxnLst>
                <a:rect l="T15" t="T16" r="T17" b="T18"/>
                <a:pathLst>
                  <a:path w="99" h="160">
                    <a:moveTo>
                      <a:pt x="0" y="151"/>
                    </a:moveTo>
                    <a:lnTo>
                      <a:pt x="82" y="0"/>
                    </a:lnTo>
                    <a:lnTo>
                      <a:pt x="99" y="9"/>
                    </a:lnTo>
                    <a:lnTo>
                      <a:pt x="17" y="160"/>
                    </a:lnTo>
                    <a:lnTo>
                      <a:pt x="0" y="151"/>
                    </a:lnTo>
                    <a:close/>
                  </a:path>
                </a:pathLst>
              </a:custGeom>
              <a:solidFill>
                <a:srgbClr val="E5E5E5"/>
              </a:solidFill>
              <a:ln w="9525">
                <a:solidFill>
                  <a:schemeClr val="tx1"/>
                </a:solidFill>
                <a:round/>
                <a:headEnd/>
                <a:tailEnd/>
              </a:ln>
            </p:spPr>
            <p:txBody>
              <a:bodyPr/>
              <a:lstStyle/>
              <a:p>
                <a:endParaRPr lang="en-US"/>
              </a:p>
            </p:txBody>
          </p:sp>
          <p:sp>
            <p:nvSpPr>
              <p:cNvPr id="99349" name="Freeform 216"/>
              <p:cNvSpPr>
                <a:spLocks/>
              </p:cNvSpPr>
              <p:nvPr/>
            </p:nvSpPr>
            <p:spPr bwMode="black">
              <a:xfrm>
                <a:off x="2179" y="1429"/>
                <a:ext cx="75" cy="57"/>
              </a:xfrm>
              <a:custGeom>
                <a:avLst/>
                <a:gdLst>
                  <a:gd name="T0" fmla="*/ 1 w 149"/>
                  <a:gd name="T1" fmla="*/ 1 h 114"/>
                  <a:gd name="T2" fmla="*/ 1 w 149"/>
                  <a:gd name="T3" fmla="*/ 1 h 114"/>
                  <a:gd name="T4" fmla="*/ 0 w 149"/>
                  <a:gd name="T5" fmla="*/ 1 h 114"/>
                  <a:gd name="T6" fmla="*/ 1 w 149"/>
                  <a:gd name="T7" fmla="*/ 0 h 114"/>
                  <a:gd name="T8" fmla="*/ 1 w 149"/>
                  <a:gd name="T9" fmla="*/ 1 h 114"/>
                  <a:gd name="T10" fmla="*/ 0 60000 65536"/>
                  <a:gd name="T11" fmla="*/ 0 60000 65536"/>
                  <a:gd name="T12" fmla="*/ 0 60000 65536"/>
                  <a:gd name="T13" fmla="*/ 0 60000 65536"/>
                  <a:gd name="T14" fmla="*/ 0 60000 65536"/>
                  <a:gd name="T15" fmla="*/ 0 w 149"/>
                  <a:gd name="T16" fmla="*/ 0 h 114"/>
                  <a:gd name="T17" fmla="*/ 149 w 149"/>
                  <a:gd name="T18" fmla="*/ 114 h 114"/>
                </a:gdLst>
                <a:ahLst/>
                <a:cxnLst>
                  <a:cxn ang="T10">
                    <a:pos x="T0" y="T1"/>
                  </a:cxn>
                  <a:cxn ang="T11">
                    <a:pos x="T2" y="T3"/>
                  </a:cxn>
                  <a:cxn ang="T12">
                    <a:pos x="T4" y="T5"/>
                  </a:cxn>
                  <a:cxn ang="T13">
                    <a:pos x="T6" y="T7"/>
                  </a:cxn>
                  <a:cxn ang="T14">
                    <a:pos x="T8" y="T9"/>
                  </a:cxn>
                </a:cxnLst>
                <a:rect l="T15" t="T16" r="T17" b="T18"/>
                <a:pathLst>
                  <a:path w="149" h="114">
                    <a:moveTo>
                      <a:pt x="149" y="17"/>
                    </a:moveTo>
                    <a:lnTo>
                      <a:pt x="13" y="114"/>
                    </a:lnTo>
                    <a:lnTo>
                      <a:pt x="0" y="97"/>
                    </a:lnTo>
                    <a:lnTo>
                      <a:pt x="138" y="0"/>
                    </a:lnTo>
                    <a:lnTo>
                      <a:pt x="149" y="17"/>
                    </a:lnTo>
                    <a:close/>
                  </a:path>
                </a:pathLst>
              </a:custGeom>
              <a:solidFill>
                <a:srgbClr val="E5E5E5"/>
              </a:solidFill>
              <a:ln w="9525">
                <a:solidFill>
                  <a:schemeClr val="tx1"/>
                </a:solidFill>
                <a:round/>
                <a:headEnd/>
                <a:tailEnd/>
              </a:ln>
            </p:spPr>
            <p:txBody>
              <a:bodyPr/>
              <a:lstStyle/>
              <a:p>
                <a:endParaRPr lang="en-US"/>
              </a:p>
            </p:txBody>
          </p:sp>
          <p:sp>
            <p:nvSpPr>
              <p:cNvPr id="99350" name="Freeform 217"/>
              <p:cNvSpPr>
                <a:spLocks/>
              </p:cNvSpPr>
              <p:nvPr/>
            </p:nvSpPr>
            <p:spPr bwMode="black">
              <a:xfrm>
                <a:off x="2179" y="1479"/>
                <a:ext cx="49" cy="82"/>
              </a:xfrm>
              <a:custGeom>
                <a:avLst/>
                <a:gdLst>
                  <a:gd name="T0" fmla="*/ 0 w 99"/>
                  <a:gd name="T1" fmla="*/ 0 h 162"/>
                  <a:gd name="T2" fmla="*/ 0 w 99"/>
                  <a:gd name="T3" fmla="*/ 1 h 162"/>
                  <a:gd name="T4" fmla="*/ 0 w 99"/>
                  <a:gd name="T5" fmla="*/ 1 h 162"/>
                  <a:gd name="T6" fmla="*/ 0 w 99"/>
                  <a:gd name="T7" fmla="*/ 1 h 162"/>
                  <a:gd name="T8" fmla="*/ 0 w 99"/>
                  <a:gd name="T9" fmla="*/ 0 h 162"/>
                  <a:gd name="T10" fmla="*/ 0 60000 65536"/>
                  <a:gd name="T11" fmla="*/ 0 60000 65536"/>
                  <a:gd name="T12" fmla="*/ 0 60000 65536"/>
                  <a:gd name="T13" fmla="*/ 0 60000 65536"/>
                  <a:gd name="T14" fmla="*/ 0 60000 65536"/>
                  <a:gd name="T15" fmla="*/ 0 w 99"/>
                  <a:gd name="T16" fmla="*/ 0 h 162"/>
                  <a:gd name="T17" fmla="*/ 99 w 99"/>
                  <a:gd name="T18" fmla="*/ 162 h 162"/>
                </a:gdLst>
                <a:ahLst/>
                <a:cxnLst>
                  <a:cxn ang="T10">
                    <a:pos x="T0" y="T1"/>
                  </a:cxn>
                  <a:cxn ang="T11">
                    <a:pos x="T2" y="T3"/>
                  </a:cxn>
                  <a:cxn ang="T12">
                    <a:pos x="T4" y="T5"/>
                  </a:cxn>
                  <a:cxn ang="T13">
                    <a:pos x="T6" y="T7"/>
                  </a:cxn>
                  <a:cxn ang="T14">
                    <a:pos x="T8" y="T9"/>
                  </a:cxn>
                </a:cxnLst>
                <a:rect l="T15" t="T16" r="T17" b="T18"/>
                <a:pathLst>
                  <a:path w="99" h="162">
                    <a:moveTo>
                      <a:pt x="17" y="0"/>
                    </a:moveTo>
                    <a:lnTo>
                      <a:pt x="99" y="151"/>
                    </a:lnTo>
                    <a:lnTo>
                      <a:pt x="82" y="162"/>
                    </a:lnTo>
                    <a:lnTo>
                      <a:pt x="0" y="9"/>
                    </a:lnTo>
                    <a:lnTo>
                      <a:pt x="17" y="0"/>
                    </a:lnTo>
                    <a:close/>
                  </a:path>
                </a:pathLst>
              </a:custGeom>
              <a:solidFill>
                <a:srgbClr val="E5E5E5"/>
              </a:solidFill>
              <a:ln w="9525">
                <a:solidFill>
                  <a:schemeClr val="tx1"/>
                </a:solidFill>
                <a:round/>
                <a:headEnd/>
                <a:tailEnd/>
              </a:ln>
            </p:spPr>
            <p:txBody>
              <a:bodyPr/>
              <a:lstStyle/>
              <a:p>
                <a:endParaRPr lang="en-US"/>
              </a:p>
            </p:txBody>
          </p:sp>
          <p:sp>
            <p:nvSpPr>
              <p:cNvPr id="99351" name="Freeform 218"/>
              <p:cNvSpPr>
                <a:spLocks/>
              </p:cNvSpPr>
              <p:nvPr/>
            </p:nvSpPr>
            <p:spPr bwMode="black">
              <a:xfrm>
                <a:off x="2179" y="1478"/>
                <a:ext cx="75" cy="56"/>
              </a:xfrm>
              <a:custGeom>
                <a:avLst/>
                <a:gdLst>
                  <a:gd name="T0" fmla="*/ 1 w 149"/>
                  <a:gd name="T1" fmla="*/ 0 h 114"/>
                  <a:gd name="T2" fmla="*/ 0 w 149"/>
                  <a:gd name="T3" fmla="*/ 0 h 114"/>
                  <a:gd name="T4" fmla="*/ 1 w 149"/>
                  <a:gd name="T5" fmla="*/ 0 h 114"/>
                  <a:gd name="T6" fmla="*/ 1 w 149"/>
                  <a:gd name="T7" fmla="*/ 0 h 114"/>
                  <a:gd name="T8" fmla="*/ 1 w 149"/>
                  <a:gd name="T9" fmla="*/ 0 h 114"/>
                  <a:gd name="T10" fmla="*/ 0 60000 65536"/>
                  <a:gd name="T11" fmla="*/ 0 60000 65536"/>
                  <a:gd name="T12" fmla="*/ 0 60000 65536"/>
                  <a:gd name="T13" fmla="*/ 0 60000 65536"/>
                  <a:gd name="T14" fmla="*/ 0 60000 65536"/>
                  <a:gd name="T15" fmla="*/ 0 w 149"/>
                  <a:gd name="T16" fmla="*/ 0 h 114"/>
                  <a:gd name="T17" fmla="*/ 149 w 149"/>
                  <a:gd name="T18" fmla="*/ 114 h 114"/>
                </a:gdLst>
                <a:ahLst/>
                <a:cxnLst>
                  <a:cxn ang="T10">
                    <a:pos x="T0" y="T1"/>
                  </a:cxn>
                  <a:cxn ang="T11">
                    <a:pos x="T2" y="T3"/>
                  </a:cxn>
                  <a:cxn ang="T12">
                    <a:pos x="T4" y="T5"/>
                  </a:cxn>
                  <a:cxn ang="T13">
                    <a:pos x="T6" y="T7"/>
                  </a:cxn>
                  <a:cxn ang="T14">
                    <a:pos x="T8" y="T9"/>
                  </a:cxn>
                </a:cxnLst>
                <a:rect l="T15" t="T16" r="T17" b="T18"/>
                <a:pathLst>
                  <a:path w="149" h="114">
                    <a:moveTo>
                      <a:pt x="138" y="114"/>
                    </a:moveTo>
                    <a:lnTo>
                      <a:pt x="0" y="17"/>
                    </a:lnTo>
                    <a:lnTo>
                      <a:pt x="13" y="0"/>
                    </a:lnTo>
                    <a:lnTo>
                      <a:pt x="149" y="97"/>
                    </a:lnTo>
                    <a:lnTo>
                      <a:pt x="138" y="114"/>
                    </a:lnTo>
                    <a:close/>
                  </a:path>
                </a:pathLst>
              </a:custGeom>
              <a:solidFill>
                <a:srgbClr val="E5E5E5"/>
              </a:solidFill>
              <a:ln w="9525">
                <a:solidFill>
                  <a:schemeClr val="tx1"/>
                </a:solidFill>
                <a:round/>
                <a:headEnd/>
                <a:tailEnd/>
              </a:ln>
            </p:spPr>
            <p:txBody>
              <a:bodyPr/>
              <a:lstStyle/>
              <a:p>
                <a:endParaRPr lang="en-US"/>
              </a:p>
            </p:txBody>
          </p:sp>
          <p:sp>
            <p:nvSpPr>
              <p:cNvPr id="99352" name="Freeform 219"/>
              <p:cNvSpPr>
                <a:spLocks/>
              </p:cNvSpPr>
              <p:nvPr/>
            </p:nvSpPr>
            <p:spPr bwMode="black">
              <a:xfrm>
                <a:off x="2221" y="1527"/>
                <a:ext cx="34" cy="35"/>
              </a:xfrm>
              <a:custGeom>
                <a:avLst/>
                <a:gdLst>
                  <a:gd name="T0" fmla="*/ 0 w 69"/>
                  <a:gd name="T1" fmla="*/ 1 h 69"/>
                  <a:gd name="T2" fmla="*/ 0 w 69"/>
                  <a:gd name="T3" fmla="*/ 0 h 69"/>
                  <a:gd name="T4" fmla="*/ 0 w 69"/>
                  <a:gd name="T5" fmla="*/ 1 h 69"/>
                  <a:gd name="T6" fmla="*/ 0 w 69"/>
                  <a:gd name="T7" fmla="*/ 1 h 69"/>
                  <a:gd name="T8" fmla="*/ 0 w 69"/>
                  <a:gd name="T9" fmla="*/ 1 h 69"/>
                  <a:gd name="T10" fmla="*/ 0 60000 65536"/>
                  <a:gd name="T11" fmla="*/ 0 60000 65536"/>
                  <a:gd name="T12" fmla="*/ 0 60000 65536"/>
                  <a:gd name="T13" fmla="*/ 0 60000 65536"/>
                  <a:gd name="T14" fmla="*/ 0 60000 65536"/>
                  <a:gd name="T15" fmla="*/ 0 w 69"/>
                  <a:gd name="T16" fmla="*/ 0 h 69"/>
                  <a:gd name="T17" fmla="*/ 69 w 69"/>
                  <a:gd name="T18" fmla="*/ 69 h 69"/>
                </a:gdLst>
                <a:ahLst/>
                <a:cxnLst>
                  <a:cxn ang="T10">
                    <a:pos x="T0" y="T1"/>
                  </a:cxn>
                  <a:cxn ang="T11">
                    <a:pos x="T2" y="T3"/>
                  </a:cxn>
                  <a:cxn ang="T12">
                    <a:pos x="T4" y="T5"/>
                  </a:cxn>
                  <a:cxn ang="T13">
                    <a:pos x="T6" y="T7"/>
                  </a:cxn>
                  <a:cxn ang="T14">
                    <a:pos x="T8" y="T9"/>
                  </a:cxn>
                </a:cxnLst>
                <a:rect l="T15" t="T16" r="T17" b="T18"/>
                <a:pathLst>
                  <a:path w="69" h="69">
                    <a:moveTo>
                      <a:pt x="0" y="54"/>
                    </a:moveTo>
                    <a:lnTo>
                      <a:pt x="56" y="0"/>
                    </a:lnTo>
                    <a:lnTo>
                      <a:pt x="69" y="13"/>
                    </a:lnTo>
                    <a:lnTo>
                      <a:pt x="13" y="69"/>
                    </a:lnTo>
                    <a:lnTo>
                      <a:pt x="0" y="54"/>
                    </a:lnTo>
                    <a:close/>
                  </a:path>
                </a:pathLst>
              </a:custGeom>
              <a:solidFill>
                <a:srgbClr val="E5E5E5"/>
              </a:solidFill>
              <a:ln w="9525">
                <a:solidFill>
                  <a:schemeClr val="tx1"/>
                </a:solidFill>
                <a:round/>
                <a:headEnd/>
                <a:tailEnd/>
              </a:ln>
            </p:spPr>
            <p:txBody>
              <a:bodyPr/>
              <a:lstStyle/>
              <a:p>
                <a:endParaRPr lang="en-US"/>
              </a:p>
            </p:txBody>
          </p:sp>
          <p:sp>
            <p:nvSpPr>
              <p:cNvPr id="99353" name="Freeform 220"/>
              <p:cNvSpPr>
                <a:spLocks/>
              </p:cNvSpPr>
              <p:nvPr/>
            </p:nvSpPr>
            <p:spPr bwMode="black">
              <a:xfrm>
                <a:off x="2221" y="1403"/>
                <a:ext cx="34" cy="33"/>
              </a:xfrm>
              <a:custGeom>
                <a:avLst/>
                <a:gdLst>
                  <a:gd name="T0" fmla="*/ 0 w 69"/>
                  <a:gd name="T1" fmla="*/ 0 h 67"/>
                  <a:gd name="T2" fmla="*/ 0 w 69"/>
                  <a:gd name="T3" fmla="*/ 0 h 67"/>
                  <a:gd name="T4" fmla="*/ 0 w 69"/>
                  <a:gd name="T5" fmla="*/ 0 h 67"/>
                  <a:gd name="T6" fmla="*/ 0 w 69"/>
                  <a:gd name="T7" fmla="*/ 0 h 67"/>
                  <a:gd name="T8" fmla="*/ 0 w 69"/>
                  <a:gd name="T9" fmla="*/ 0 h 67"/>
                  <a:gd name="T10" fmla="*/ 0 60000 65536"/>
                  <a:gd name="T11" fmla="*/ 0 60000 65536"/>
                  <a:gd name="T12" fmla="*/ 0 60000 65536"/>
                  <a:gd name="T13" fmla="*/ 0 60000 65536"/>
                  <a:gd name="T14" fmla="*/ 0 60000 65536"/>
                  <a:gd name="T15" fmla="*/ 0 w 69"/>
                  <a:gd name="T16" fmla="*/ 0 h 67"/>
                  <a:gd name="T17" fmla="*/ 69 w 69"/>
                  <a:gd name="T18" fmla="*/ 67 h 67"/>
                </a:gdLst>
                <a:ahLst/>
                <a:cxnLst>
                  <a:cxn ang="T10">
                    <a:pos x="T0" y="T1"/>
                  </a:cxn>
                  <a:cxn ang="T11">
                    <a:pos x="T2" y="T3"/>
                  </a:cxn>
                  <a:cxn ang="T12">
                    <a:pos x="T4" y="T5"/>
                  </a:cxn>
                  <a:cxn ang="T13">
                    <a:pos x="T6" y="T7"/>
                  </a:cxn>
                  <a:cxn ang="T14">
                    <a:pos x="T8" y="T9"/>
                  </a:cxn>
                </a:cxnLst>
                <a:rect l="T15" t="T16" r="T17" b="T18"/>
                <a:pathLst>
                  <a:path w="69" h="67">
                    <a:moveTo>
                      <a:pt x="13" y="0"/>
                    </a:moveTo>
                    <a:lnTo>
                      <a:pt x="69" y="54"/>
                    </a:lnTo>
                    <a:lnTo>
                      <a:pt x="56" y="67"/>
                    </a:lnTo>
                    <a:lnTo>
                      <a:pt x="0" y="13"/>
                    </a:lnTo>
                    <a:lnTo>
                      <a:pt x="13" y="0"/>
                    </a:lnTo>
                    <a:close/>
                  </a:path>
                </a:pathLst>
              </a:custGeom>
              <a:solidFill>
                <a:srgbClr val="E5E5E5"/>
              </a:solidFill>
              <a:ln w="9525">
                <a:solidFill>
                  <a:schemeClr val="tx1"/>
                </a:solidFill>
                <a:round/>
                <a:headEnd/>
                <a:tailEnd/>
              </a:ln>
            </p:spPr>
            <p:txBody>
              <a:bodyPr/>
              <a:lstStyle/>
              <a:p>
                <a:endParaRPr lang="en-US"/>
              </a:p>
            </p:txBody>
          </p:sp>
          <p:sp>
            <p:nvSpPr>
              <p:cNvPr id="99354" name="Freeform 221"/>
              <p:cNvSpPr>
                <a:spLocks/>
              </p:cNvSpPr>
              <p:nvPr/>
            </p:nvSpPr>
            <p:spPr bwMode="black">
              <a:xfrm>
                <a:off x="2179" y="2631"/>
                <a:ext cx="75" cy="57"/>
              </a:xfrm>
              <a:custGeom>
                <a:avLst/>
                <a:gdLst>
                  <a:gd name="T0" fmla="*/ 1 w 149"/>
                  <a:gd name="T1" fmla="*/ 1 h 113"/>
                  <a:gd name="T2" fmla="*/ 0 w 149"/>
                  <a:gd name="T3" fmla="*/ 1 h 113"/>
                  <a:gd name="T4" fmla="*/ 1 w 149"/>
                  <a:gd name="T5" fmla="*/ 0 h 113"/>
                  <a:gd name="T6" fmla="*/ 1 w 149"/>
                  <a:gd name="T7" fmla="*/ 1 h 113"/>
                  <a:gd name="T8" fmla="*/ 1 w 149"/>
                  <a:gd name="T9" fmla="*/ 1 h 113"/>
                  <a:gd name="T10" fmla="*/ 0 60000 65536"/>
                  <a:gd name="T11" fmla="*/ 0 60000 65536"/>
                  <a:gd name="T12" fmla="*/ 0 60000 65536"/>
                  <a:gd name="T13" fmla="*/ 0 60000 65536"/>
                  <a:gd name="T14" fmla="*/ 0 60000 65536"/>
                  <a:gd name="T15" fmla="*/ 0 w 149"/>
                  <a:gd name="T16" fmla="*/ 0 h 113"/>
                  <a:gd name="T17" fmla="*/ 149 w 149"/>
                  <a:gd name="T18" fmla="*/ 113 h 113"/>
                </a:gdLst>
                <a:ahLst/>
                <a:cxnLst>
                  <a:cxn ang="T10">
                    <a:pos x="T0" y="T1"/>
                  </a:cxn>
                  <a:cxn ang="T11">
                    <a:pos x="T2" y="T3"/>
                  </a:cxn>
                  <a:cxn ang="T12">
                    <a:pos x="T4" y="T5"/>
                  </a:cxn>
                  <a:cxn ang="T13">
                    <a:pos x="T6" y="T7"/>
                  </a:cxn>
                  <a:cxn ang="T14">
                    <a:pos x="T8" y="T9"/>
                  </a:cxn>
                </a:cxnLst>
                <a:rect l="T15" t="T16" r="T17" b="T18"/>
                <a:pathLst>
                  <a:path w="149" h="113">
                    <a:moveTo>
                      <a:pt x="138" y="113"/>
                    </a:moveTo>
                    <a:lnTo>
                      <a:pt x="0" y="16"/>
                    </a:lnTo>
                    <a:lnTo>
                      <a:pt x="13" y="0"/>
                    </a:lnTo>
                    <a:lnTo>
                      <a:pt x="149" y="97"/>
                    </a:lnTo>
                    <a:lnTo>
                      <a:pt x="138" y="113"/>
                    </a:lnTo>
                    <a:close/>
                  </a:path>
                </a:pathLst>
              </a:custGeom>
              <a:solidFill>
                <a:srgbClr val="E5E5E5"/>
              </a:solidFill>
              <a:ln w="9525">
                <a:solidFill>
                  <a:schemeClr val="tx1"/>
                </a:solidFill>
                <a:round/>
                <a:headEnd/>
                <a:tailEnd/>
              </a:ln>
            </p:spPr>
            <p:txBody>
              <a:bodyPr/>
              <a:lstStyle/>
              <a:p>
                <a:endParaRPr lang="en-US"/>
              </a:p>
            </p:txBody>
          </p:sp>
          <p:sp>
            <p:nvSpPr>
              <p:cNvPr id="99355" name="Freeform 222"/>
              <p:cNvSpPr>
                <a:spLocks/>
              </p:cNvSpPr>
              <p:nvPr/>
            </p:nvSpPr>
            <p:spPr bwMode="black">
              <a:xfrm>
                <a:off x="2179" y="2633"/>
                <a:ext cx="49" cy="81"/>
              </a:xfrm>
              <a:custGeom>
                <a:avLst/>
                <a:gdLst>
                  <a:gd name="T0" fmla="*/ 0 w 99"/>
                  <a:gd name="T1" fmla="*/ 0 h 163"/>
                  <a:gd name="T2" fmla="*/ 0 w 99"/>
                  <a:gd name="T3" fmla="*/ 0 h 163"/>
                  <a:gd name="T4" fmla="*/ 0 w 99"/>
                  <a:gd name="T5" fmla="*/ 0 h 163"/>
                  <a:gd name="T6" fmla="*/ 0 w 99"/>
                  <a:gd name="T7" fmla="*/ 0 h 163"/>
                  <a:gd name="T8" fmla="*/ 0 w 99"/>
                  <a:gd name="T9" fmla="*/ 0 h 163"/>
                  <a:gd name="T10" fmla="*/ 0 60000 65536"/>
                  <a:gd name="T11" fmla="*/ 0 60000 65536"/>
                  <a:gd name="T12" fmla="*/ 0 60000 65536"/>
                  <a:gd name="T13" fmla="*/ 0 60000 65536"/>
                  <a:gd name="T14" fmla="*/ 0 60000 65536"/>
                  <a:gd name="T15" fmla="*/ 0 w 99"/>
                  <a:gd name="T16" fmla="*/ 0 h 163"/>
                  <a:gd name="T17" fmla="*/ 99 w 99"/>
                  <a:gd name="T18" fmla="*/ 163 h 163"/>
                </a:gdLst>
                <a:ahLst/>
                <a:cxnLst>
                  <a:cxn ang="T10">
                    <a:pos x="T0" y="T1"/>
                  </a:cxn>
                  <a:cxn ang="T11">
                    <a:pos x="T2" y="T3"/>
                  </a:cxn>
                  <a:cxn ang="T12">
                    <a:pos x="T4" y="T5"/>
                  </a:cxn>
                  <a:cxn ang="T13">
                    <a:pos x="T6" y="T7"/>
                  </a:cxn>
                  <a:cxn ang="T14">
                    <a:pos x="T8" y="T9"/>
                  </a:cxn>
                </a:cxnLst>
                <a:rect l="T15" t="T16" r="T17" b="T18"/>
                <a:pathLst>
                  <a:path w="99" h="163">
                    <a:moveTo>
                      <a:pt x="17" y="0"/>
                    </a:moveTo>
                    <a:lnTo>
                      <a:pt x="99" y="152"/>
                    </a:lnTo>
                    <a:lnTo>
                      <a:pt x="82" y="163"/>
                    </a:lnTo>
                    <a:lnTo>
                      <a:pt x="0" y="10"/>
                    </a:lnTo>
                    <a:lnTo>
                      <a:pt x="17" y="0"/>
                    </a:lnTo>
                    <a:close/>
                  </a:path>
                </a:pathLst>
              </a:custGeom>
              <a:solidFill>
                <a:srgbClr val="E5E5E5"/>
              </a:solidFill>
              <a:ln w="9525">
                <a:solidFill>
                  <a:schemeClr val="tx1"/>
                </a:solidFill>
                <a:round/>
                <a:headEnd/>
                <a:tailEnd/>
              </a:ln>
            </p:spPr>
            <p:txBody>
              <a:bodyPr/>
              <a:lstStyle/>
              <a:p>
                <a:endParaRPr lang="en-US"/>
              </a:p>
            </p:txBody>
          </p:sp>
          <p:sp>
            <p:nvSpPr>
              <p:cNvPr id="99356" name="Freeform 223"/>
              <p:cNvSpPr>
                <a:spLocks/>
              </p:cNvSpPr>
              <p:nvPr/>
            </p:nvSpPr>
            <p:spPr bwMode="black">
              <a:xfrm>
                <a:off x="2179" y="2582"/>
                <a:ext cx="75" cy="57"/>
              </a:xfrm>
              <a:custGeom>
                <a:avLst/>
                <a:gdLst>
                  <a:gd name="T0" fmla="*/ 1 w 149"/>
                  <a:gd name="T1" fmla="*/ 1 h 113"/>
                  <a:gd name="T2" fmla="*/ 1 w 149"/>
                  <a:gd name="T3" fmla="*/ 1 h 113"/>
                  <a:gd name="T4" fmla="*/ 0 w 149"/>
                  <a:gd name="T5" fmla="*/ 1 h 113"/>
                  <a:gd name="T6" fmla="*/ 1 w 149"/>
                  <a:gd name="T7" fmla="*/ 0 h 113"/>
                  <a:gd name="T8" fmla="*/ 1 w 149"/>
                  <a:gd name="T9" fmla="*/ 1 h 113"/>
                  <a:gd name="T10" fmla="*/ 0 60000 65536"/>
                  <a:gd name="T11" fmla="*/ 0 60000 65536"/>
                  <a:gd name="T12" fmla="*/ 0 60000 65536"/>
                  <a:gd name="T13" fmla="*/ 0 60000 65536"/>
                  <a:gd name="T14" fmla="*/ 0 60000 65536"/>
                  <a:gd name="T15" fmla="*/ 0 w 149"/>
                  <a:gd name="T16" fmla="*/ 0 h 113"/>
                  <a:gd name="T17" fmla="*/ 149 w 149"/>
                  <a:gd name="T18" fmla="*/ 113 h 113"/>
                </a:gdLst>
                <a:ahLst/>
                <a:cxnLst>
                  <a:cxn ang="T10">
                    <a:pos x="T0" y="T1"/>
                  </a:cxn>
                  <a:cxn ang="T11">
                    <a:pos x="T2" y="T3"/>
                  </a:cxn>
                  <a:cxn ang="T12">
                    <a:pos x="T4" y="T5"/>
                  </a:cxn>
                  <a:cxn ang="T13">
                    <a:pos x="T6" y="T7"/>
                  </a:cxn>
                  <a:cxn ang="T14">
                    <a:pos x="T8" y="T9"/>
                  </a:cxn>
                </a:cxnLst>
                <a:rect l="T15" t="T16" r="T17" b="T18"/>
                <a:pathLst>
                  <a:path w="149" h="113">
                    <a:moveTo>
                      <a:pt x="149" y="16"/>
                    </a:moveTo>
                    <a:lnTo>
                      <a:pt x="13" y="113"/>
                    </a:lnTo>
                    <a:lnTo>
                      <a:pt x="0" y="97"/>
                    </a:lnTo>
                    <a:lnTo>
                      <a:pt x="138" y="0"/>
                    </a:lnTo>
                    <a:lnTo>
                      <a:pt x="149" y="16"/>
                    </a:lnTo>
                    <a:close/>
                  </a:path>
                </a:pathLst>
              </a:custGeom>
              <a:solidFill>
                <a:srgbClr val="E5E5E5"/>
              </a:solidFill>
              <a:ln w="9525">
                <a:solidFill>
                  <a:schemeClr val="tx1"/>
                </a:solidFill>
                <a:round/>
                <a:headEnd/>
                <a:tailEnd/>
              </a:ln>
            </p:spPr>
            <p:txBody>
              <a:bodyPr/>
              <a:lstStyle/>
              <a:p>
                <a:endParaRPr lang="en-US"/>
              </a:p>
            </p:txBody>
          </p:sp>
          <p:sp>
            <p:nvSpPr>
              <p:cNvPr id="99357" name="Freeform 224"/>
              <p:cNvSpPr>
                <a:spLocks/>
              </p:cNvSpPr>
              <p:nvPr/>
            </p:nvSpPr>
            <p:spPr bwMode="black">
              <a:xfrm>
                <a:off x="2179" y="2556"/>
                <a:ext cx="49" cy="81"/>
              </a:xfrm>
              <a:custGeom>
                <a:avLst/>
                <a:gdLst>
                  <a:gd name="T0" fmla="*/ 0 w 99"/>
                  <a:gd name="T1" fmla="*/ 0 h 163"/>
                  <a:gd name="T2" fmla="*/ 0 w 99"/>
                  <a:gd name="T3" fmla="*/ 0 h 163"/>
                  <a:gd name="T4" fmla="*/ 0 w 99"/>
                  <a:gd name="T5" fmla="*/ 0 h 163"/>
                  <a:gd name="T6" fmla="*/ 0 w 99"/>
                  <a:gd name="T7" fmla="*/ 0 h 163"/>
                  <a:gd name="T8" fmla="*/ 0 w 99"/>
                  <a:gd name="T9" fmla="*/ 0 h 163"/>
                  <a:gd name="T10" fmla="*/ 0 60000 65536"/>
                  <a:gd name="T11" fmla="*/ 0 60000 65536"/>
                  <a:gd name="T12" fmla="*/ 0 60000 65536"/>
                  <a:gd name="T13" fmla="*/ 0 60000 65536"/>
                  <a:gd name="T14" fmla="*/ 0 60000 65536"/>
                  <a:gd name="T15" fmla="*/ 0 w 99"/>
                  <a:gd name="T16" fmla="*/ 0 h 163"/>
                  <a:gd name="T17" fmla="*/ 99 w 99"/>
                  <a:gd name="T18" fmla="*/ 163 h 163"/>
                </a:gdLst>
                <a:ahLst/>
                <a:cxnLst>
                  <a:cxn ang="T10">
                    <a:pos x="T0" y="T1"/>
                  </a:cxn>
                  <a:cxn ang="T11">
                    <a:pos x="T2" y="T3"/>
                  </a:cxn>
                  <a:cxn ang="T12">
                    <a:pos x="T4" y="T5"/>
                  </a:cxn>
                  <a:cxn ang="T13">
                    <a:pos x="T6" y="T7"/>
                  </a:cxn>
                  <a:cxn ang="T14">
                    <a:pos x="T8" y="T9"/>
                  </a:cxn>
                </a:cxnLst>
                <a:rect l="T15" t="T16" r="T17" b="T18"/>
                <a:pathLst>
                  <a:path w="99" h="163">
                    <a:moveTo>
                      <a:pt x="0" y="153"/>
                    </a:moveTo>
                    <a:lnTo>
                      <a:pt x="82" y="0"/>
                    </a:lnTo>
                    <a:lnTo>
                      <a:pt x="99" y="12"/>
                    </a:lnTo>
                    <a:lnTo>
                      <a:pt x="17" y="163"/>
                    </a:lnTo>
                    <a:lnTo>
                      <a:pt x="0" y="153"/>
                    </a:lnTo>
                    <a:close/>
                  </a:path>
                </a:pathLst>
              </a:custGeom>
              <a:solidFill>
                <a:srgbClr val="E5E5E5"/>
              </a:solidFill>
              <a:ln w="9525">
                <a:solidFill>
                  <a:schemeClr val="tx1"/>
                </a:solidFill>
                <a:round/>
                <a:headEnd/>
                <a:tailEnd/>
              </a:ln>
            </p:spPr>
            <p:txBody>
              <a:bodyPr/>
              <a:lstStyle/>
              <a:p>
                <a:endParaRPr lang="en-US"/>
              </a:p>
            </p:txBody>
          </p:sp>
          <p:sp>
            <p:nvSpPr>
              <p:cNvPr id="99358" name="Freeform 225"/>
              <p:cNvSpPr>
                <a:spLocks/>
              </p:cNvSpPr>
              <p:nvPr/>
            </p:nvSpPr>
            <p:spPr bwMode="black">
              <a:xfrm>
                <a:off x="2221" y="2680"/>
                <a:ext cx="34" cy="35"/>
              </a:xfrm>
              <a:custGeom>
                <a:avLst/>
                <a:gdLst>
                  <a:gd name="T0" fmla="*/ 0 w 69"/>
                  <a:gd name="T1" fmla="*/ 1 h 69"/>
                  <a:gd name="T2" fmla="*/ 0 w 69"/>
                  <a:gd name="T3" fmla="*/ 0 h 69"/>
                  <a:gd name="T4" fmla="*/ 0 w 69"/>
                  <a:gd name="T5" fmla="*/ 1 h 69"/>
                  <a:gd name="T6" fmla="*/ 0 w 69"/>
                  <a:gd name="T7" fmla="*/ 1 h 69"/>
                  <a:gd name="T8" fmla="*/ 0 w 69"/>
                  <a:gd name="T9" fmla="*/ 1 h 69"/>
                  <a:gd name="T10" fmla="*/ 0 60000 65536"/>
                  <a:gd name="T11" fmla="*/ 0 60000 65536"/>
                  <a:gd name="T12" fmla="*/ 0 60000 65536"/>
                  <a:gd name="T13" fmla="*/ 0 60000 65536"/>
                  <a:gd name="T14" fmla="*/ 0 60000 65536"/>
                  <a:gd name="T15" fmla="*/ 0 w 69"/>
                  <a:gd name="T16" fmla="*/ 0 h 69"/>
                  <a:gd name="T17" fmla="*/ 69 w 69"/>
                  <a:gd name="T18" fmla="*/ 69 h 69"/>
                </a:gdLst>
                <a:ahLst/>
                <a:cxnLst>
                  <a:cxn ang="T10">
                    <a:pos x="T0" y="T1"/>
                  </a:cxn>
                  <a:cxn ang="T11">
                    <a:pos x="T2" y="T3"/>
                  </a:cxn>
                  <a:cxn ang="T12">
                    <a:pos x="T4" y="T5"/>
                  </a:cxn>
                  <a:cxn ang="T13">
                    <a:pos x="T6" y="T7"/>
                  </a:cxn>
                  <a:cxn ang="T14">
                    <a:pos x="T8" y="T9"/>
                  </a:cxn>
                </a:cxnLst>
                <a:rect l="T15" t="T16" r="T17" b="T18"/>
                <a:pathLst>
                  <a:path w="69" h="69">
                    <a:moveTo>
                      <a:pt x="0" y="54"/>
                    </a:moveTo>
                    <a:lnTo>
                      <a:pt x="56" y="0"/>
                    </a:lnTo>
                    <a:lnTo>
                      <a:pt x="69" y="13"/>
                    </a:lnTo>
                    <a:lnTo>
                      <a:pt x="13" y="69"/>
                    </a:lnTo>
                    <a:lnTo>
                      <a:pt x="0" y="54"/>
                    </a:lnTo>
                    <a:close/>
                  </a:path>
                </a:pathLst>
              </a:custGeom>
              <a:solidFill>
                <a:srgbClr val="E5E5E5"/>
              </a:solidFill>
              <a:ln w="9525">
                <a:solidFill>
                  <a:schemeClr val="tx1"/>
                </a:solidFill>
                <a:round/>
                <a:headEnd/>
                <a:tailEnd/>
              </a:ln>
            </p:spPr>
            <p:txBody>
              <a:bodyPr/>
              <a:lstStyle/>
              <a:p>
                <a:endParaRPr lang="en-US"/>
              </a:p>
            </p:txBody>
          </p:sp>
          <p:sp>
            <p:nvSpPr>
              <p:cNvPr id="99359" name="Freeform 226"/>
              <p:cNvSpPr>
                <a:spLocks/>
              </p:cNvSpPr>
              <p:nvPr/>
            </p:nvSpPr>
            <p:spPr bwMode="black">
              <a:xfrm>
                <a:off x="2221" y="2555"/>
                <a:ext cx="34" cy="35"/>
              </a:xfrm>
              <a:custGeom>
                <a:avLst/>
                <a:gdLst>
                  <a:gd name="T0" fmla="*/ 0 w 69"/>
                  <a:gd name="T1" fmla="*/ 0 h 69"/>
                  <a:gd name="T2" fmla="*/ 0 w 69"/>
                  <a:gd name="T3" fmla="*/ 1 h 69"/>
                  <a:gd name="T4" fmla="*/ 0 w 69"/>
                  <a:gd name="T5" fmla="*/ 1 h 69"/>
                  <a:gd name="T6" fmla="*/ 0 w 69"/>
                  <a:gd name="T7" fmla="*/ 1 h 69"/>
                  <a:gd name="T8" fmla="*/ 0 w 69"/>
                  <a:gd name="T9" fmla="*/ 0 h 69"/>
                  <a:gd name="T10" fmla="*/ 0 60000 65536"/>
                  <a:gd name="T11" fmla="*/ 0 60000 65536"/>
                  <a:gd name="T12" fmla="*/ 0 60000 65536"/>
                  <a:gd name="T13" fmla="*/ 0 60000 65536"/>
                  <a:gd name="T14" fmla="*/ 0 60000 65536"/>
                  <a:gd name="T15" fmla="*/ 0 w 69"/>
                  <a:gd name="T16" fmla="*/ 0 h 69"/>
                  <a:gd name="T17" fmla="*/ 69 w 69"/>
                  <a:gd name="T18" fmla="*/ 69 h 69"/>
                </a:gdLst>
                <a:ahLst/>
                <a:cxnLst>
                  <a:cxn ang="T10">
                    <a:pos x="T0" y="T1"/>
                  </a:cxn>
                  <a:cxn ang="T11">
                    <a:pos x="T2" y="T3"/>
                  </a:cxn>
                  <a:cxn ang="T12">
                    <a:pos x="T4" y="T5"/>
                  </a:cxn>
                  <a:cxn ang="T13">
                    <a:pos x="T6" y="T7"/>
                  </a:cxn>
                  <a:cxn ang="T14">
                    <a:pos x="T8" y="T9"/>
                  </a:cxn>
                </a:cxnLst>
                <a:rect l="T15" t="T16" r="T17" b="T18"/>
                <a:pathLst>
                  <a:path w="69" h="69">
                    <a:moveTo>
                      <a:pt x="13" y="0"/>
                    </a:moveTo>
                    <a:lnTo>
                      <a:pt x="69" y="55"/>
                    </a:lnTo>
                    <a:lnTo>
                      <a:pt x="56" y="69"/>
                    </a:lnTo>
                    <a:lnTo>
                      <a:pt x="0" y="14"/>
                    </a:lnTo>
                    <a:lnTo>
                      <a:pt x="13" y="0"/>
                    </a:lnTo>
                    <a:close/>
                  </a:path>
                </a:pathLst>
              </a:custGeom>
              <a:solidFill>
                <a:srgbClr val="E5E5E5"/>
              </a:solidFill>
              <a:ln w="9525">
                <a:solidFill>
                  <a:schemeClr val="tx1"/>
                </a:solidFill>
                <a:round/>
                <a:headEnd/>
                <a:tailEnd/>
              </a:ln>
            </p:spPr>
            <p:txBody>
              <a:bodyPr/>
              <a:lstStyle/>
              <a:p>
                <a:endParaRPr lang="en-US"/>
              </a:p>
            </p:txBody>
          </p:sp>
        </p:grpSp>
        <p:sp>
          <p:nvSpPr>
            <p:cNvPr id="99336" name="Line 227"/>
            <p:cNvSpPr>
              <a:spLocks noChangeShapeType="1"/>
            </p:cNvSpPr>
            <p:nvPr/>
          </p:nvSpPr>
          <p:spPr bwMode="auto">
            <a:xfrm>
              <a:off x="4881563" y="2243138"/>
              <a:ext cx="0" cy="141763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337" name="Line 228"/>
            <p:cNvSpPr>
              <a:spLocks noChangeShapeType="1"/>
            </p:cNvSpPr>
            <p:nvPr/>
          </p:nvSpPr>
          <p:spPr bwMode="auto">
            <a:xfrm flipH="1">
              <a:off x="4829175" y="2216150"/>
              <a:ext cx="4763" cy="145573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338" name="Line 229"/>
            <p:cNvSpPr>
              <a:spLocks noChangeShapeType="1"/>
            </p:cNvSpPr>
            <p:nvPr/>
          </p:nvSpPr>
          <p:spPr bwMode="auto">
            <a:xfrm flipH="1">
              <a:off x="5000625" y="2251075"/>
              <a:ext cx="4763" cy="142081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339" name="Line 230"/>
            <p:cNvSpPr>
              <a:spLocks noChangeShapeType="1"/>
            </p:cNvSpPr>
            <p:nvPr/>
          </p:nvSpPr>
          <p:spPr bwMode="auto">
            <a:xfrm flipV="1">
              <a:off x="5048250" y="2220913"/>
              <a:ext cx="3175" cy="143986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99334" name="Text Box 5"/>
          <p:cNvSpPr txBox="1">
            <a:spLocks noChangeArrowheads="1"/>
          </p:cNvSpPr>
          <p:nvPr/>
        </p:nvSpPr>
        <p:spPr bwMode="auto">
          <a:xfrm>
            <a:off x="6143625" y="5197475"/>
            <a:ext cx="18542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r>
              <a:rPr lang="en-US"/>
              <a:t>Running bond</a:t>
            </a:r>
          </a:p>
          <a:p>
            <a:r>
              <a:rPr lang="en-US"/>
              <a:t>- half units</a:t>
            </a:r>
          </a:p>
        </p:txBody>
      </p:sp>
      <p:sp>
        <p:nvSpPr>
          <p:cNvPr id="99333" name="Text Box 4"/>
          <p:cNvSpPr txBox="1">
            <a:spLocks noChangeArrowheads="1"/>
          </p:cNvSpPr>
          <p:nvPr/>
        </p:nvSpPr>
        <p:spPr bwMode="auto">
          <a:xfrm>
            <a:off x="6143625" y="2971800"/>
            <a:ext cx="182245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r>
              <a:rPr lang="en-US"/>
              <a:t>Stacked bond</a:t>
            </a:r>
          </a:p>
          <a:p>
            <a:r>
              <a:rPr lang="en-US"/>
              <a:t>- only mortar</a:t>
            </a:r>
          </a:p>
        </p:txBody>
      </p:sp>
      <p:sp>
        <p:nvSpPr>
          <p:cNvPr id="99332" name="Text Box 3"/>
          <p:cNvSpPr txBox="1">
            <a:spLocks noChangeArrowheads="1"/>
          </p:cNvSpPr>
          <p:nvPr/>
        </p:nvSpPr>
        <p:spPr bwMode="auto">
          <a:xfrm>
            <a:off x="5762625" y="990600"/>
            <a:ext cx="30003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r>
              <a:rPr lang="en-US"/>
              <a:t>Head joint weakness</a:t>
            </a:r>
          </a:p>
        </p:txBody>
      </p:sp>
      <p:sp>
        <p:nvSpPr>
          <p:cNvPr id="99331" name="Rectangle 2"/>
          <p:cNvSpPr>
            <a:spLocks noGrp="1" noChangeArrowheads="1"/>
          </p:cNvSpPr>
          <p:nvPr>
            <p:ph type="title"/>
          </p:nvPr>
        </p:nvSpPr>
        <p:spPr>
          <a:xfrm>
            <a:off x="622300" y="0"/>
            <a:ext cx="7772400" cy="1143000"/>
          </a:xfrm>
        </p:spPr>
        <p:txBody>
          <a:bodyPr/>
          <a:lstStyle/>
          <a:p>
            <a:pPr eaLnBrk="1" hangingPunct="1"/>
            <a:r>
              <a:rPr lang="en-US" sz="3200">
                <a:solidFill>
                  <a:srgbClr val="2D2DB9"/>
                </a:solidFill>
                <a:ea typeface="ＭＳ Ｐゴシック" pitchFamily="34" charset="-128"/>
              </a:rPr>
              <a:t>Masonry Behavior</a:t>
            </a:r>
          </a:p>
        </p:txBody>
      </p:sp>
    </p:spTree>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3" name="Footer Placeholder 1"/>
          <p:cNvSpPr>
            <a:spLocks noGrp="1"/>
          </p:cNvSpPr>
          <p:nvPr>
            <p:ph type="ftr"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Instructional Material Complementing FEMA P-1051, Design Examples</a:t>
            </a:r>
            <a:endParaRPr lang="en-US" sz="900" i="1">
              <a:solidFill>
                <a:schemeClr val="accent2"/>
              </a:solidFill>
            </a:endParaRPr>
          </a:p>
        </p:txBody>
      </p:sp>
      <p:sp>
        <p:nvSpPr>
          <p:cNvPr id="107524" name="Slide Number Placeholder 2"/>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Design of Masonry Structures - </a:t>
            </a:r>
            <a:fld id="{DBE2A96E-2C47-49C7-886C-489A453F5BEA}" type="slidenum">
              <a:rPr lang="en-US" sz="900">
                <a:solidFill>
                  <a:schemeClr val="accent2"/>
                </a:solidFill>
              </a:rPr>
              <a:pPr eaLnBrk="1" hangingPunct="1"/>
              <a:t>25</a:t>
            </a:fld>
            <a:endParaRPr lang="en-US" sz="900">
              <a:solidFill>
                <a:schemeClr val="accent2"/>
              </a:solidFill>
            </a:endParaRPr>
          </a:p>
        </p:txBody>
      </p:sp>
      <p:sp>
        <p:nvSpPr>
          <p:cNvPr id="107522" name="Content Placeholder 2"/>
          <p:cNvSpPr>
            <a:spLocks noGrp="1"/>
          </p:cNvSpPr>
          <p:nvPr>
            <p:ph idx="1"/>
          </p:nvPr>
        </p:nvSpPr>
        <p:spPr>
          <a:xfrm>
            <a:off x="704850" y="5405438"/>
            <a:ext cx="8229600" cy="541337"/>
          </a:xfrm>
        </p:spPr>
        <p:txBody>
          <a:bodyPr/>
          <a:lstStyle/>
          <a:p>
            <a:pPr marL="0" indent="0" algn="ctr">
              <a:buFont typeface="Arial" pitchFamily="34" charset="0"/>
              <a:buNone/>
            </a:pPr>
            <a:r>
              <a:rPr lang="en-US">
                <a:ea typeface="ＭＳ Ｐゴシック" pitchFamily="34" charset="-128"/>
              </a:rPr>
              <a:t>Crowded cells make grout flow difficult </a:t>
            </a:r>
          </a:p>
        </p:txBody>
      </p:sp>
      <p:pic>
        <p:nvPicPr>
          <p:cNvPr id="107525" name="Picture 4" descr="Cell with congested reinforcement making it difficult to flow grout into place.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98600" y="892175"/>
            <a:ext cx="6230938" cy="4402138"/>
          </a:xfrm>
          <a:prstGeom prst="rect">
            <a:avLst/>
          </a:pr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107521" name="Title 1"/>
          <p:cNvSpPr>
            <a:spLocks noGrp="1"/>
          </p:cNvSpPr>
          <p:nvPr>
            <p:ph type="title"/>
          </p:nvPr>
        </p:nvSpPr>
        <p:spPr>
          <a:xfrm>
            <a:off x="500063" y="3175"/>
            <a:ext cx="8229600" cy="893763"/>
          </a:xfrm>
        </p:spPr>
        <p:txBody>
          <a:bodyPr/>
          <a:lstStyle/>
          <a:p>
            <a:r>
              <a:rPr lang="en-US" sz="3200">
                <a:solidFill>
                  <a:srgbClr val="2D2DB9"/>
                </a:solidFill>
                <a:ea typeface="ＭＳ Ｐゴシック" pitchFamily="34" charset="-128"/>
              </a:rPr>
              <a:t>Masonry Behavior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1" name="Footer Placeholder 2"/>
          <p:cNvSpPr>
            <a:spLocks noGrp="1"/>
          </p:cNvSpPr>
          <p:nvPr>
            <p:ph type="ftr"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Instructional Material Complementing FEMA P-1051, Design Examples</a:t>
            </a:r>
            <a:endParaRPr lang="en-US" sz="900" i="1">
              <a:solidFill>
                <a:schemeClr val="accent2"/>
              </a:solidFill>
            </a:endParaRPr>
          </a:p>
        </p:txBody>
      </p:sp>
      <p:sp>
        <p:nvSpPr>
          <p:cNvPr id="117762" name="Slide Number Placeholder 3"/>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Design of Masonry Structures - </a:t>
            </a:r>
            <a:fld id="{DDF4A499-8492-4E55-9846-F302433A65C5}" type="slidenum">
              <a:rPr lang="en-US" sz="900">
                <a:solidFill>
                  <a:schemeClr val="accent2"/>
                </a:solidFill>
              </a:rPr>
              <a:pPr eaLnBrk="1" hangingPunct="1"/>
              <a:t>26</a:t>
            </a:fld>
            <a:endParaRPr lang="en-US" sz="900">
              <a:solidFill>
                <a:schemeClr val="accent2"/>
              </a:solidFill>
            </a:endParaRPr>
          </a:p>
        </p:txBody>
      </p:sp>
      <p:sp>
        <p:nvSpPr>
          <p:cNvPr id="117765" name="Text Box 147"/>
          <p:cNvSpPr txBox="1">
            <a:spLocks noChangeArrowheads="1"/>
          </p:cNvSpPr>
          <p:nvPr/>
        </p:nvSpPr>
        <p:spPr bwMode="auto">
          <a:xfrm>
            <a:off x="3738563" y="5168900"/>
            <a:ext cx="1285875"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r>
              <a:rPr lang="en-US"/>
              <a:t>flexural</a:t>
            </a:r>
          </a:p>
          <a:p>
            <a:r>
              <a:rPr lang="en-US"/>
              <a:t>strength</a:t>
            </a:r>
          </a:p>
        </p:txBody>
      </p:sp>
      <p:sp>
        <p:nvSpPr>
          <p:cNvPr id="117766" name="Text Box 148"/>
          <p:cNvSpPr txBox="1">
            <a:spLocks noChangeArrowheads="1"/>
          </p:cNvSpPr>
          <p:nvPr/>
        </p:nvSpPr>
        <p:spPr bwMode="auto">
          <a:xfrm>
            <a:off x="6197600" y="5295900"/>
            <a:ext cx="162718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r>
              <a:rPr lang="en-US"/>
              <a:t>anchorage</a:t>
            </a:r>
          </a:p>
        </p:txBody>
      </p:sp>
      <p:grpSp>
        <p:nvGrpSpPr>
          <p:cNvPr id="117764" name="Group 3" descr="Possible out-of-plane failures (flexural strength and anchorage failures)  in masonry walls, which includes a figure of masonry wall, a masonry all fail with flexural failure, and a masonry wall fail with anchorage failure. &#10;"/>
          <p:cNvGrpSpPr>
            <a:grpSpLocks/>
          </p:cNvGrpSpPr>
          <p:nvPr/>
        </p:nvGrpSpPr>
        <p:grpSpPr bwMode="auto">
          <a:xfrm>
            <a:off x="1084263" y="1219200"/>
            <a:ext cx="7069137" cy="3733800"/>
            <a:chOff x="1583" y="1799"/>
            <a:chExt cx="2599" cy="1137"/>
          </a:xfrm>
        </p:grpSpPr>
        <p:sp>
          <p:nvSpPr>
            <p:cNvPr id="117767" name="Oval 4"/>
            <p:cNvSpPr>
              <a:spLocks noChangeArrowheads="1"/>
            </p:cNvSpPr>
            <p:nvPr/>
          </p:nvSpPr>
          <p:spPr bwMode="black">
            <a:xfrm>
              <a:off x="3963" y="1850"/>
              <a:ext cx="15" cy="15"/>
            </a:xfrm>
            <a:prstGeom prst="ellipse">
              <a:avLst/>
            </a:prstGeom>
            <a:solidFill>
              <a:srgbClr val="FFFF7F"/>
            </a:solidFill>
            <a:ln w="9525">
              <a:solidFill>
                <a:schemeClr val="tx1"/>
              </a:solidFill>
              <a:round/>
              <a:headEnd/>
              <a:tailEnd/>
            </a:ln>
          </p:spPr>
          <p:txBody>
            <a:bodyPr/>
            <a:lstStyle/>
            <a:p>
              <a:endParaRPr lang="en-US"/>
            </a:p>
          </p:txBody>
        </p:sp>
        <p:sp>
          <p:nvSpPr>
            <p:cNvPr id="117768" name="Freeform 5"/>
            <p:cNvSpPr>
              <a:spLocks/>
            </p:cNvSpPr>
            <p:nvPr/>
          </p:nvSpPr>
          <p:spPr bwMode="black">
            <a:xfrm>
              <a:off x="3740" y="1856"/>
              <a:ext cx="238" cy="1047"/>
            </a:xfrm>
            <a:custGeom>
              <a:avLst/>
              <a:gdLst>
                <a:gd name="T0" fmla="*/ 0 w 948"/>
                <a:gd name="T1" fmla="*/ 0 h 4186"/>
                <a:gd name="T2" fmla="*/ 0 w 948"/>
                <a:gd name="T3" fmla="*/ 0 h 4186"/>
                <a:gd name="T4" fmla="*/ 0 w 948"/>
                <a:gd name="T5" fmla="*/ 0 h 4186"/>
                <a:gd name="T6" fmla="*/ 0 w 948"/>
                <a:gd name="T7" fmla="*/ 0 h 4186"/>
                <a:gd name="T8" fmla="*/ 0 w 948"/>
                <a:gd name="T9" fmla="*/ 0 h 4186"/>
                <a:gd name="T10" fmla="*/ 0 60000 65536"/>
                <a:gd name="T11" fmla="*/ 0 60000 65536"/>
                <a:gd name="T12" fmla="*/ 0 60000 65536"/>
                <a:gd name="T13" fmla="*/ 0 60000 65536"/>
                <a:gd name="T14" fmla="*/ 0 60000 65536"/>
                <a:gd name="T15" fmla="*/ 0 w 948"/>
                <a:gd name="T16" fmla="*/ 0 h 4186"/>
                <a:gd name="T17" fmla="*/ 948 w 948"/>
                <a:gd name="T18" fmla="*/ 4186 h 4186"/>
              </a:gdLst>
              <a:ahLst/>
              <a:cxnLst>
                <a:cxn ang="T10">
                  <a:pos x="T0" y="T1"/>
                </a:cxn>
                <a:cxn ang="T11">
                  <a:pos x="T2" y="T3"/>
                </a:cxn>
                <a:cxn ang="T12">
                  <a:pos x="T4" y="T5"/>
                </a:cxn>
                <a:cxn ang="T13">
                  <a:pos x="T6" y="T7"/>
                </a:cxn>
                <a:cxn ang="T14">
                  <a:pos x="T8" y="T9"/>
                </a:cxn>
              </a:cxnLst>
              <a:rect l="T15" t="T16" r="T17" b="T18"/>
              <a:pathLst>
                <a:path w="948" h="4186">
                  <a:moveTo>
                    <a:pt x="0" y="4174"/>
                  </a:moveTo>
                  <a:lnTo>
                    <a:pt x="893" y="0"/>
                  </a:lnTo>
                  <a:lnTo>
                    <a:pt x="948" y="12"/>
                  </a:lnTo>
                  <a:lnTo>
                    <a:pt x="56" y="4186"/>
                  </a:lnTo>
                  <a:lnTo>
                    <a:pt x="0" y="4174"/>
                  </a:lnTo>
                  <a:close/>
                </a:path>
              </a:pathLst>
            </a:custGeom>
            <a:solidFill>
              <a:srgbClr val="FFFF7F"/>
            </a:solidFill>
            <a:ln w="9525">
              <a:solidFill>
                <a:schemeClr val="tx1"/>
              </a:solidFill>
              <a:round/>
              <a:headEnd/>
              <a:tailEnd/>
            </a:ln>
          </p:spPr>
          <p:txBody>
            <a:bodyPr/>
            <a:lstStyle/>
            <a:p>
              <a:endParaRPr lang="en-US"/>
            </a:p>
          </p:txBody>
        </p:sp>
        <p:sp>
          <p:nvSpPr>
            <p:cNvPr id="117769" name="Oval 6"/>
            <p:cNvSpPr>
              <a:spLocks noChangeArrowheads="1"/>
            </p:cNvSpPr>
            <p:nvPr/>
          </p:nvSpPr>
          <p:spPr bwMode="black">
            <a:xfrm>
              <a:off x="4067" y="1873"/>
              <a:ext cx="15" cy="15"/>
            </a:xfrm>
            <a:prstGeom prst="ellipse">
              <a:avLst/>
            </a:prstGeom>
            <a:solidFill>
              <a:srgbClr val="FFFF7F"/>
            </a:solidFill>
            <a:ln w="9525">
              <a:solidFill>
                <a:schemeClr val="tx1"/>
              </a:solidFill>
              <a:round/>
              <a:headEnd/>
              <a:tailEnd/>
            </a:ln>
          </p:spPr>
          <p:txBody>
            <a:bodyPr/>
            <a:lstStyle/>
            <a:p>
              <a:endParaRPr lang="en-US"/>
            </a:p>
          </p:txBody>
        </p:sp>
        <p:sp>
          <p:nvSpPr>
            <p:cNvPr id="117770" name="Freeform 7"/>
            <p:cNvSpPr>
              <a:spLocks/>
            </p:cNvSpPr>
            <p:nvPr/>
          </p:nvSpPr>
          <p:spPr bwMode="black">
            <a:xfrm>
              <a:off x="3969" y="1850"/>
              <a:ext cx="107" cy="38"/>
            </a:xfrm>
            <a:custGeom>
              <a:avLst/>
              <a:gdLst>
                <a:gd name="T0" fmla="*/ 0 w 429"/>
                <a:gd name="T1" fmla="*/ 0 h 149"/>
                <a:gd name="T2" fmla="*/ 0 w 429"/>
                <a:gd name="T3" fmla="*/ 0 h 149"/>
                <a:gd name="T4" fmla="*/ 0 w 429"/>
                <a:gd name="T5" fmla="*/ 0 h 149"/>
                <a:gd name="T6" fmla="*/ 0 w 429"/>
                <a:gd name="T7" fmla="*/ 0 h 149"/>
                <a:gd name="T8" fmla="*/ 0 w 429"/>
                <a:gd name="T9" fmla="*/ 0 h 149"/>
                <a:gd name="T10" fmla="*/ 0 60000 65536"/>
                <a:gd name="T11" fmla="*/ 0 60000 65536"/>
                <a:gd name="T12" fmla="*/ 0 60000 65536"/>
                <a:gd name="T13" fmla="*/ 0 60000 65536"/>
                <a:gd name="T14" fmla="*/ 0 60000 65536"/>
                <a:gd name="T15" fmla="*/ 0 w 429"/>
                <a:gd name="T16" fmla="*/ 0 h 149"/>
                <a:gd name="T17" fmla="*/ 429 w 429"/>
                <a:gd name="T18" fmla="*/ 149 h 149"/>
              </a:gdLst>
              <a:ahLst/>
              <a:cxnLst>
                <a:cxn ang="T10">
                  <a:pos x="T0" y="T1"/>
                </a:cxn>
                <a:cxn ang="T11">
                  <a:pos x="T2" y="T3"/>
                </a:cxn>
                <a:cxn ang="T12">
                  <a:pos x="T4" y="T5"/>
                </a:cxn>
                <a:cxn ang="T13">
                  <a:pos x="T6" y="T7"/>
                </a:cxn>
                <a:cxn ang="T14">
                  <a:pos x="T8" y="T9"/>
                </a:cxn>
              </a:cxnLst>
              <a:rect l="T15" t="T16" r="T17" b="T18"/>
              <a:pathLst>
                <a:path w="429" h="149">
                  <a:moveTo>
                    <a:pt x="13" y="0"/>
                  </a:moveTo>
                  <a:lnTo>
                    <a:pt x="429" y="90"/>
                  </a:lnTo>
                  <a:lnTo>
                    <a:pt x="417" y="149"/>
                  </a:lnTo>
                  <a:lnTo>
                    <a:pt x="0" y="58"/>
                  </a:lnTo>
                  <a:lnTo>
                    <a:pt x="13" y="0"/>
                  </a:lnTo>
                  <a:close/>
                </a:path>
              </a:pathLst>
            </a:custGeom>
            <a:solidFill>
              <a:srgbClr val="FFFF7F"/>
            </a:solidFill>
            <a:ln w="9525">
              <a:solidFill>
                <a:schemeClr val="tx1"/>
              </a:solidFill>
              <a:round/>
              <a:headEnd/>
              <a:tailEnd/>
            </a:ln>
          </p:spPr>
          <p:txBody>
            <a:bodyPr/>
            <a:lstStyle/>
            <a:p>
              <a:endParaRPr lang="en-US"/>
            </a:p>
          </p:txBody>
        </p:sp>
        <p:sp>
          <p:nvSpPr>
            <p:cNvPr id="117771" name="Oval 8"/>
            <p:cNvSpPr>
              <a:spLocks noChangeArrowheads="1"/>
            </p:cNvSpPr>
            <p:nvPr/>
          </p:nvSpPr>
          <p:spPr bwMode="black">
            <a:xfrm>
              <a:off x="3844" y="2917"/>
              <a:ext cx="15" cy="14"/>
            </a:xfrm>
            <a:prstGeom prst="ellipse">
              <a:avLst/>
            </a:prstGeom>
            <a:solidFill>
              <a:srgbClr val="FFFF7F"/>
            </a:solidFill>
            <a:ln w="9525">
              <a:solidFill>
                <a:schemeClr val="tx1"/>
              </a:solidFill>
              <a:round/>
              <a:headEnd/>
              <a:tailEnd/>
            </a:ln>
          </p:spPr>
          <p:txBody>
            <a:bodyPr/>
            <a:lstStyle/>
            <a:p>
              <a:endParaRPr lang="en-US"/>
            </a:p>
          </p:txBody>
        </p:sp>
        <p:sp>
          <p:nvSpPr>
            <p:cNvPr id="117772" name="Freeform 9"/>
            <p:cNvSpPr>
              <a:spLocks/>
            </p:cNvSpPr>
            <p:nvPr/>
          </p:nvSpPr>
          <p:spPr bwMode="black">
            <a:xfrm>
              <a:off x="3844" y="1879"/>
              <a:ext cx="238" cy="1046"/>
            </a:xfrm>
            <a:custGeom>
              <a:avLst/>
              <a:gdLst>
                <a:gd name="T0" fmla="*/ 0 w 950"/>
                <a:gd name="T1" fmla="*/ 0 h 4186"/>
                <a:gd name="T2" fmla="*/ 0 w 950"/>
                <a:gd name="T3" fmla="*/ 0 h 4186"/>
                <a:gd name="T4" fmla="*/ 0 w 950"/>
                <a:gd name="T5" fmla="*/ 0 h 4186"/>
                <a:gd name="T6" fmla="*/ 0 w 950"/>
                <a:gd name="T7" fmla="*/ 0 h 4186"/>
                <a:gd name="T8" fmla="*/ 0 w 950"/>
                <a:gd name="T9" fmla="*/ 0 h 4186"/>
                <a:gd name="T10" fmla="*/ 0 60000 65536"/>
                <a:gd name="T11" fmla="*/ 0 60000 65536"/>
                <a:gd name="T12" fmla="*/ 0 60000 65536"/>
                <a:gd name="T13" fmla="*/ 0 60000 65536"/>
                <a:gd name="T14" fmla="*/ 0 60000 65536"/>
                <a:gd name="T15" fmla="*/ 0 w 950"/>
                <a:gd name="T16" fmla="*/ 0 h 4186"/>
                <a:gd name="T17" fmla="*/ 950 w 950"/>
                <a:gd name="T18" fmla="*/ 4186 h 4186"/>
              </a:gdLst>
              <a:ahLst/>
              <a:cxnLst>
                <a:cxn ang="T10">
                  <a:pos x="T0" y="T1"/>
                </a:cxn>
                <a:cxn ang="T11">
                  <a:pos x="T2" y="T3"/>
                </a:cxn>
                <a:cxn ang="T12">
                  <a:pos x="T4" y="T5"/>
                </a:cxn>
                <a:cxn ang="T13">
                  <a:pos x="T6" y="T7"/>
                </a:cxn>
                <a:cxn ang="T14">
                  <a:pos x="T8" y="T9"/>
                </a:cxn>
              </a:cxnLst>
              <a:rect l="T15" t="T16" r="T17" b="T18"/>
              <a:pathLst>
                <a:path w="950" h="4186">
                  <a:moveTo>
                    <a:pt x="950" y="13"/>
                  </a:moveTo>
                  <a:lnTo>
                    <a:pt x="56" y="4186"/>
                  </a:lnTo>
                  <a:lnTo>
                    <a:pt x="0" y="4174"/>
                  </a:lnTo>
                  <a:lnTo>
                    <a:pt x="894" y="0"/>
                  </a:lnTo>
                  <a:lnTo>
                    <a:pt x="950" y="13"/>
                  </a:lnTo>
                  <a:close/>
                </a:path>
              </a:pathLst>
            </a:custGeom>
            <a:solidFill>
              <a:srgbClr val="FFFF7F"/>
            </a:solidFill>
            <a:ln w="9525">
              <a:solidFill>
                <a:schemeClr val="tx1"/>
              </a:solidFill>
              <a:round/>
              <a:headEnd/>
              <a:tailEnd/>
            </a:ln>
          </p:spPr>
          <p:txBody>
            <a:bodyPr/>
            <a:lstStyle/>
            <a:p>
              <a:endParaRPr lang="en-US"/>
            </a:p>
          </p:txBody>
        </p:sp>
        <p:sp>
          <p:nvSpPr>
            <p:cNvPr id="117773" name="Freeform 10"/>
            <p:cNvSpPr>
              <a:spLocks/>
            </p:cNvSpPr>
            <p:nvPr/>
          </p:nvSpPr>
          <p:spPr bwMode="black">
            <a:xfrm>
              <a:off x="3746" y="2894"/>
              <a:ext cx="107" cy="37"/>
            </a:xfrm>
            <a:custGeom>
              <a:avLst/>
              <a:gdLst>
                <a:gd name="T0" fmla="*/ 0 w 427"/>
                <a:gd name="T1" fmla="*/ 0 h 149"/>
                <a:gd name="T2" fmla="*/ 0 w 427"/>
                <a:gd name="T3" fmla="*/ 0 h 149"/>
                <a:gd name="T4" fmla="*/ 0 w 427"/>
                <a:gd name="T5" fmla="*/ 0 h 149"/>
                <a:gd name="T6" fmla="*/ 0 w 427"/>
                <a:gd name="T7" fmla="*/ 0 h 149"/>
                <a:gd name="T8" fmla="*/ 0 w 427"/>
                <a:gd name="T9" fmla="*/ 0 h 149"/>
                <a:gd name="T10" fmla="*/ 0 60000 65536"/>
                <a:gd name="T11" fmla="*/ 0 60000 65536"/>
                <a:gd name="T12" fmla="*/ 0 60000 65536"/>
                <a:gd name="T13" fmla="*/ 0 60000 65536"/>
                <a:gd name="T14" fmla="*/ 0 60000 65536"/>
                <a:gd name="T15" fmla="*/ 0 w 427"/>
                <a:gd name="T16" fmla="*/ 0 h 149"/>
                <a:gd name="T17" fmla="*/ 427 w 427"/>
                <a:gd name="T18" fmla="*/ 149 h 149"/>
              </a:gdLst>
              <a:ahLst/>
              <a:cxnLst>
                <a:cxn ang="T10">
                  <a:pos x="T0" y="T1"/>
                </a:cxn>
                <a:cxn ang="T11">
                  <a:pos x="T2" y="T3"/>
                </a:cxn>
                <a:cxn ang="T12">
                  <a:pos x="T4" y="T5"/>
                </a:cxn>
                <a:cxn ang="T13">
                  <a:pos x="T6" y="T7"/>
                </a:cxn>
                <a:cxn ang="T14">
                  <a:pos x="T8" y="T9"/>
                </a:cxn>
              </a:cxnLst>
              <a:rect l="T15" t="T16" r="T17" b="T18"/>
              <a:pathLst>
                <a:path w="427" h="149">
                  <a:moveTo>
                    <a:pt x="415" y="149"/>
                  </a:moveTo>
                  <a:lnTo>
                    <a:pt x="0" y="58"/>
                  </a:lnTo>
                  <a:lnTo>
                    <a:pt x="12" y="0"/>
                  </a:lnTo>
                  <a:lnTo>
                    <a:pt x="427" y="90"/>
                  </a:lnTo>
                  <a:lnTo>
                    <a:pt x="415" y="149"/>
                  </a:lnTo>
                  <a:close/>
                </a:path>
              </a:pathLst>
            </a:custGeom>
            <a:solidFill>
              <a:srgbClr val="FFFF7F"/>
            </a:solidFill>
            <a:ln w="9525">
              <a:solidFill>
                <a:schemeClr val="tx1"/>
              </a:solidFill>
              <a:round/>
              <a:headEnd/>
              <a:tailEnd/>
            </a:ln>
          </p:spPr>
          <p:txBody>
            <a:bodyPr/>
            <a:lstStyle/>
            <a:p>
              <a:endParaRPr lang="en-US"/>
            </a:p>
          </p:txBody>
        </p:sp>
        <p:sp>
          <p:nvSpPr>
            <p:cNvPr id="117774" name="Oval 11"/>
            <p:cNvSpPr>
              <a:spLocks noChangeArrowheads="1"/>
            </p:cNvSpPr>
            <p:nvPr/>
          </p:nvSpPr>
          <p:spPr bwMode="black">
            <a:xfrm>
              <a:off x="3015" y="2317"/>
              <a:ext cx="14" cy="15"/>
            </a:xfrm>
            <a:prstGeom prst="ellipse">
              <a:avLst/>
            </a:prstGeom>
            <a:solidFill>
              <a:srgbClr val="FFFF7F"/>
            </a:solidFill>
            <a:ln w="9525">
              <a:solidFill>
                <a:schemeClr val="tx1"/>
              </a:solidFill>
              <a:round/>
              <a:headEnd/>
              <a:tailEnd/>
            </a:ln>
          </p:spPr>
          <p:txBody>
            <a:bodyPr/>
            <a:lstStyle/>
            <a:p>
              <a:endParaRPr lang="en-US"/>
            </a:p>
          </p:txBody>
        </p:sp>
        <p:sp>
          <p:nvSpPr>
            <p:cNvPr id="117775" name="Freeform 12"/>
            <p:cNvSpPr>
              <a:spLocks/>
            </p:cNvSpPr>
            <p:nvPr/>
          </p:nvSpPr>
          <p:spPr bwMode="black">
            <a:xfrm>
              <a:off x="2874" y="1808"/>
              <a:ext cx="155" cy="518"/>
            </a:xfrm>
            <a:custGeom>
              <a:avLst/>
              <a:gdLst>
                <a:gd name="T0" fmla="*/ 0 w 618"/>
                <a:gd name="T1" fmla="*/ 0 h 2074"/>
                <a:gd name="T2" fmla="*/ 0 w 618"/>
                <a:gd name="T3" fmla="*/ 0 h 2074"/>
                <a:gd name="T4" fmla="*/ 0 w 618"/>
                <a:gd name="T5" fmla="*/ 0 h 2074"/>
                <a:gd name="T6" fmla="*/ 0 w 618"/>
                <a:gd name="T7" fmla="*/ 0 h 2074"/>
                <a:gd name="T8" fmla="*/ 0 w 618"/>
                <a:gd name="T9" fmla="*/ 0 h 2074"/>
                <a:gd name="T10" fmla="*/ 0 60000 65536"/>
                <a:gd name="T11" fmla="*/ 0 60000 65536"/>
                <a:gd name="T12" fmla="*/ 0 60000 65536"/>
                <a:gd name="T13" fmla="*/ 0 60000 65536"/>
                <a:gd name="T14" fmla="*/ 0 60000 65536"/>
                <a:gd name="T15" fmla="*/ 0 w 618"/>
                <a:gd name="T16" fmla="*/ 0 h 2074"/>
                <a:gd name="T17" fmla="*/ 618 w 618"/>
                <a:gd name="T18" fmla="*/ 2074 h 2074"/>
              </a:gdLst>
              <a:ahLst/>
              <a:cxnLst>
                <a:cxn ang="T10">
                  <a:pos x="T0" y="T1"/>
                </a:cxn>
                <a:cxn ang="T11">
                  <a:pos x="T2" y="T3"/>
                </a:cxn>
                <a:cxn ang="T12">
                  <a:pos x="T4" y="T5"/>
                </a:cxn>
                <a:cxn ang="T13">
                  <a:pos x="T6" y="T7"/>
                </a:cxn>
                <a:cxn ang="T14">
                  <a:pos x="T8" y="T9"/>
                </a:cxn>
              </a:cxnLst>
              <a:rect l="T15" t="T16" r="T17" b="T18"/>
              <a:pathLst>
                <a:path w="618" h="2074">
                  <a:moveTo>
                    <a:pt x="56" y="0"/>
                  </a:moveTo>
                  <a:lnTo>
                    <a:pt x="618" y="2059"/>
                  </a:lnTo>
                  <a:lnTo>
                    <a:pt x="563" y="2074"/>
                  </a:lnTo>
                  <a:lnTo>
                    <a:pt x="0" y="15"/>
                  </a:lnTo>
                  <a:lnTo>
                    <a:pt x="56" y="0"/>
                  </a:lnTo>
                  <a:close/>
                </a:path>
              </a:pathLst>
            </a:custGeom>
            <a:solidFill>
              <a:srgbClr val="FFFF7F"/>
            </a:solidFill>
            <a:ln w="9525">
              <a:solidFill>
                <a:schemeClr val="tx1"/>
              </a:solidFill>
              <a:round/>
              <a:headEnd/>
              <a:tailEnd/>
            </a:ln>
          </p:spPr>
          <p:txBody>
            <a:bodyPr/>
            <a:lstStyle/>
            <a:p>
              <a:endParaRPr lang="en-US"/>
            </a:p>
          </p:txBody>
        </p:sp>
        <p:sp>
          <p:nvSpPr>
            <p:cNvPr id="117776" name="Oval 13"/>
            <p:cNvSpPr>
              <a:spLocks noChangeArrowheads="1"/>
            </p:cNvSpPr>
            <p:nvPr/>
          </p:nvSpPr>
          <p:spPr bwMode="black">
            <a:xfrm>
              <a:off x="2912" y="2345"/>
              <a:ext cx="15" cy="15"/>
            </a:xfrm>
            <a:prstGeom prst="ellipse">
              <a:avLst/>
            </a:prstGeom>
            <a:solidFill>
              <a:srgbClr val="FFFF7F"/>
            </a:solidFill>
            <a:ln w="9525">
              <a:solidFill>
                <a:schemeClr val="tx1"/>
              </a:solidFill>
              <a:round/>
              <a:headEnd/>
              <a:tailEnd/>
            </a:ln>
          </p:spPr>
          <p:txBody>
            <a:bodyPr/>
            <a:lstStyle/>
            <a:p>
              <a:endParaRPr lang="en-US"/>
            </a:p>
          </p:txBody>
        </p:sp>
        <p:sp>
          <p:nvSpPr>
            <p:cNvPr id="117777" name="Freeform 14"/>
            <p:cNvSpPr>
              <a:spLocks/>
            </p:cNvSpPr>
            <p:nvPr/>
          </p:nvSpPr>
          <p:spPr bwMode="black">
            <a:xfrm>
              <a:off x="2918" y="2317"/>
              <a:ext cx="106" cy="43"/>
            </a:xfrm>
            <a:custGeom>
              <a:avLst/>
              <a:gdLst>
                <a:gd name="T0" fmla="*/ 0 w 424"/>
                <a:gd name="T1" fmla="*/ 0 h 170"/>
                <a:gd name="T2" fmla="*/ 0 w 424"/>
                <a:gd name="T3" fmla="*/ 0 h 170"/>
                <a:gd name="T4" fmla="*/ 0 w 424"/>
                <a:gd name="T5" fmla="*/ 0 h 170"/>
                <a:gd name="T6" fmla="*/ 0 w 424"/>
                <a:gd name="T7" fmla="*/ 0 h 170"/>
                <a:gd name="T8" fmla="*/ 0 w 424"/>
                <a:gd name="T9" fmla="*/ 0 h 170"/>
                <a:gd name="T10" fmla="*/ 0 60000 65536"/>
                <a:gd name="T11" fmla="*/ 0 60000 65536"/>
                <a:gd name="T12" fmla="*/ 0 60000 65536"/>
                <a:gd name="T13" fmla="*/ 0 60000 65536"/>
                <a:gd name="T14" fmla="*/ 0 60000 65536"/>
                <a:gd name="T15" fmla="*/ 0 w 424"/>
                <a:gd name="T16" fmla="*/ 0 h 170"/>
                <a:gd name="T17" fmla="*/ 424 w 424"/>
                <a:gd name="T18" fmla="*/ 170 h 170"/>
              </a:gdLst>
              <a:ahLst/>
              <a:cxnLst>
                <a:cxn ang="T10">
                  <a:pos x="T0" y="T1"/>
                </a:cxn>
                <a:cxn ang="T11">
                  <a:pos x="T2" y="T3"/>
                </a:cxn>
                <a:cxn ang="T12">
                  <a:pos x="T4" y="T5"/>
                </a:cxn>
                <a:cxn ang="T13">
                  <a:pos x="T6" y="T7"/>
                </a:cxn>
                <a:cxn ang="T14">
                  <a:pos x="T8" y="T9"/>
                </a:cxn>
              </a:cxnLst>
              <a:rect l="T15" t="T16" r="T17" b="T18"/>
              <a:pathLst>
                <a:path w="424" h="170">
                  <a:moveTo>
                    <a:pt x="424" y="57"/>
                  </a:moveTo>
                  <a:lnTo>
                    <a:pt x="14" y="170"/>
                  </a:lnTo>
                  <a:lnTo>
                    <a:pt x="0" y="114"/>
                  </a:lnTo>
                  <a:lnTo>
                    <a:pt x="409" y="0"/>
                  </a:lnTo>
                  <a:lnTo>
                    <a:pt x="424" y="57"/>
                  </a:lnTo>
                  <a:close/>
                </a:path>
              </a:pathLst>
            </a:custGeom>
            <a:solidFill>
              <a:srgbClr val="FFFF7F"/>
            </a:solidFill>
            <a:ln w="9525">
              <a:solidFill>
                <a:schemeClr val="tx1"/>
              </a:solidFill>
              <a:round/>
              <a:headEnd/>
              <a:tailEnd/>
            </a:ln>
          </p:spPr>
          <p:txBody>
            <a:bodyPr/>
            <a:lstStyle/>
            <a:p>
              <a:endParaRPr lang="en-US"/>
            </a:p>
          </p:txBody>
        </p:sp>
        <p:sp>
          <p:nvSpPr>
            <p:cNvPr id="117778" name="Oval 15"/>
            <p:cNvSpPr>
              <a:spLocks noChangeArrowheads="1"/>
            </p:cNvSpPr>
            <p:nvPr/>
          </p:nvSpPr>
          <p:spPr bwMode="black">
            <a:xfrm>
              <a:off x="2771" y="1831"/>
              <a:ext cx="15" cy="14"/>
            </a:xfrm>
            <a:prstGeom prst="ellipse">
              <a:avLst/>
            </a:prstGeom>
            <a:solidFill>
              <a:srgbClr val="FFFF7F"/>
            </a:solidFill>
            <a:ln w="9525">
              <a:solidFill>
                <a:schemeClr val="tx1"/>
              </a:solidFill>
              <a:round/>
              <a:headEnd/>
              <a:tailEnd/>
            </a:ln>
          </p:spPr>
          <p:txBody>
            <a:bodyPr/>
            <a:lstStyle/>
            <a:p>
              <a:endParaRPr lang="en-US"/>
            </a:p>
          </p:txBody>
        </p:sp>
        <p:sp>
          <p:nvSpPr>
            <p:cNvPr id="117779" name="Freeform 16"/>
            <p:cNvSpPr>
              <a:spLocks/>
            </p:cNvSpPr>
            <p:nvPr/>
          </p:nvSpPr>
          <p:spPr bwMode="black">
            <a:xfrm>
              <a:off x="2772" y="1836"/>
              <a:ext cx="155" cy="519"/>
            </a:xfrm>
            <a:custGeom>
              <a:avLst/>
              <a:gdLst>
                <a:gd name="T0" fmla="*/ 0 w 619"/>
                <a:gd name="T1" fmla="*/ 0 h 2073"/>
                <a:gd name="T2" fmla="*/ 0 w 619"/>
                <a:gd name="T3" fmla="*/ 0 h 2073"/>
                <a:gd name="T4" fmla="*/ 0 w 619"/>
                <a:gd name="T5" fmla="*/ 0 h 2073"/>
                <a:gd name="T6" fmla="*/ 0 w 619"/>
                <a:gd name="T7" fmla="*/ 0 h 2073"/>
                <a:gd name="T8" fmla="*/ 0 w 619"/>
                <a:gd name="T9" fmla="*/ 0 h 2073"/>
                <a:gd name="T10" fmla="*/ 0 60000 65536"/>
                <a:gd name="T11" fmla="*/ 0 60000 65536"/>
                <a:gd name="T12" fmla="*/ 0 60000 65536"/>
                <a:gd name="T13" fmla="*/ 0 60000 65536"/>
                <a:gd name="T14" fmla="*/ 0 60000 65536"/>
                <a:gd name="T15" fmla="*/ 0 w 619"/>
                <a:gd name="T16" fmla="*/ 0 h 2073"/>
                <a:gd name="T17" fmla="*/ 619 w 619"/>
                <a:gd name="T18" fmla="*/ 2073 h 2073"/>
              </a:gdLst>
              <a:ahLst/>
              <a:cxnLst>
                <a:cxn ang="T10">
                  <a:pos x="T0" y="T1"/>
                </a:cxn>
                <a:cxn ang="T11">
                  <a:pos x="T2" y="T3"/>
                </a:cxn>
                <a:cxn ang="T12">
                  <a:pos x="T4" y="T5"/>
                </a:cxn>
                <a:cxn ang="T13">
                  <a:pos x="T6" y="T7"/>
                </a:cxn>
                <a:cxn ang="T14">
                  <a:pos x="T8" y="T9"/>
                </a:cxn>
              </a:cxnLst>
              <a:rect l="T15" t="T16" r="T17" b="T18"/>
              <a:pathLst>
                <a:path w="619" h="2073">
                  <a:moveTo>
                    <a:pt x="563" y="2073"/>
                  </a:moveTo>
                  <a:lnTo>
                    <a:pt x="0" y="14"/>
                  </a:lnTo>
                  <a:lnTo>
                    <a:pt x="55" y="0"/>
                  </a:lnTo>
                  <a:lnTo>
                    <a:pt x="619" y="2059"/>
                  </a:lnTo>
                  <a:lnTo>
                    <a:pt x="563" y="2073"/>
                  </a:lnTo>
                  <a:close/>
                </a:path>
              </a:pathLst>
            </a:custGeom>
            <a:solidFill>
              <a:srgbClr val="FFFF7F"/>
            </a:solidFill>
            <a:ln w="9525">
              <a:solidFill>
                <a:schemeClr val="tx1"/>
              </a:solidFill>
              <a:round/>
              <a:headEnd/>
              <a:tailEnd/>
            </a:ln>
          </p:spPr>
          <p:txBody>
            <a:bodyPr/>
            <a:lstStyle/>
            <a:p>
              <a:endParaRPr lang="en-US"/>
            </a:p>
          </p:txBody>
        </p:sp>
        <p:sp>
          <p:nvSpPr>
            <p:cNvPr id="117780" name="Freeform 17"/>
            <p:cNvSpPr>
              <a:spLocks/>
            </p:cNvSpPr>
            <p:nvPr/>
          </p:nvSpPr>
          <p:spPr bwMode="black">
            <a:xfrm>
              <a:off x="2777" y="1803"/>
              <a:ext cx="106" cy="42"/>
            </a:xfrm>
            <a:custGeom>
              <a:avLst/>
              <a:gdLst>
                <a:gd name="T0" fmla="*/ 0 w 425"/>
                <a:gd name="T1" fmla="*/ 0 h 169"/>
                <a:gd name="T2" fmla="*/ 0 w 425"/>
                <a:gd name="T3" fmla="*/ 0 h 169"/>
                <a:gd name="T4" fmla="*/ 0 w 425"/>
                <a:gd name="T5" fmla="*/ 0 h 169"/>
                <a:gd name="T6" fmla="*/ 0 w 425"/>
                <a:gd name="T7" fmla="*/ 0 h 169"/>
                <a:gd name="T8" fmla="*/ 0 w 425"/>
                <a:gd name="T9" fmla="*/ 0 h 169"/>
                <a:gd name="T10" fmla="*/ 0 60000 65536"/>
                <a:gd name="T11" fmla="*/ 0 60000 65536"/>
                <a:gd name="T12" fmla="*/ 0 60000 65536"/>
                <a:gd name="T13" fmla="*/ 0 60000 65536"/>
                <a:gd name="T14" fmla="*/ 0 60000 65536"/>
                <a:gd name="T15" fmla="*/ 0 w 425"/>
                <a:gd name="T16" fmla="*/ 0 h 169"/>
                <a:gd name="T17" fmla="*/ 425 w 425"/>
                <a:gd name="T18" fmla="*/ 169 h 169"/>
              </a:gdLst>
              <a:ahLst/>
              <a:cxnLst>
                <a:cxn ang="T10">
                  <a:pos x="T0" y="T1"/>
                </a:cxn>
                <a:cxn ang="T11">
                  <a:pos x="T2" y="T3"/>
                </a:cxn>
                <a:cxn ang="T12">
                  <a:pos x="T4" y="T5"/>
                </a:cxn>
                <a:cxn ang="T13">
                  <a:pos x="T6" y="T7"/>
                </a:cxn>
                <a:cxn ang="T14">
                  <a:pos x="T8" y="T9"/>
                </a:cxn>
              </a:cxnLst>
              <a:rect l="T15" t="T16" r="T17" b="T18"/>
              <a:pathLst>
                <a:path w="425" h="169">
                  <a:moveTo>
                    <a:pt x="0" y="113"/>
                  </a:moveTo>
                  <a:lnTo>
                    <a:pt x="411" y="0"/>
                  </a:lnTo>
                  <a:lnTo>
                    <a:pt x="425" y="56"/>
                  </a:lnTo>
                  <a:lnTo>
                    <a:pt x="15" y="169"/>
                  </a:lnTo>
                  <a:lnTo>
                    <a:pt x="0" y="113"/>
                  </a:lnTo>
                  <a:close/>
                </a:path>
              </a:pathLst>
            </a:custGeom>
            <a:solidFill>
              <a:srgbClr val="FFFF7F"/>
            </a:solidFill>
            <a:ln w="9525">
              <a:solidFill>
                <a:schemeClr val="tx1"/>
              </a:solidFill>
              <a:round/>
              <a:headEnd/>
              <a:tailEnd/>
            </a:ln>
          </p:spPr>
          <p:txBody>
            <a:bodyPr/>
            <a:lstStyle/>
            <a:p>
              <a:endParaRPr lang="en-US"/>
            </a:p>
          </p:txBody>
        </p:sp>
        <p:sp>
          <p:nvSpPr>
            <p:cNvPr id="117781" name="Oval 18"/>
            <p:cNvSpPr>
              <a:spLocks noChangeArrowheads="1"/>
            </p:cNvSpPr>
            <p:nvPr/>
          </p:nvSpPr>
          <p:spPr bwMode="black">
            <a:xfrm>
              <a:off x="3015" y="2407"/>
              <a:ext cx="14" cy="14"/>
            </a:xfrm>
            <a:prstGeom prst="ellipse">
              <a:avLst/>
            </a:prstGeom>
            <a:solidFill>
              <a:srgbClr val="FFFF7F"/>
            </a:solidFill>
            <a:ln w="9525">
              <a:solidFill>
                <a:schemeClr val="tx1"/>
              </a:solidFill>
              <a:round/>
              <a:headEnd/>
              <a:tailEnd/>
            </a:ln>
          </p:spPr>
          <p:txBody>
            <a:bodyPr/>
            <a:lstStyle/>
            <a:p>
              <a:endParaRPr lang="en-US"/>
            </a:p>
          </p:txBody>
        </p:sp>
        <p:sp>
          <p:nvSpPr>
            <p:cNvPr id="117782" name="Freeform 19"/>
            <p:cNvSpPr>
              <a:spLocks/>
            </p:cNvSpPr>
            <p:nvPr/>
          </p:nvSpPr>
          <p:spPr bwMode="black">
            <a:xfrm>
              <a:off x="2874" y="2412"/>
              <a:ext cx="155" cy="519"/>
            </a:xfrm>
            <a:custGeom>
              <a:avLst/>
              <a:gdLst>
                <a:gd name="T0" fmla="*/ 0 w 618"/>
                <a:gd name="T1" fmla="*/ 0 h 2073"/>
                <a:gd name="T2" fmla="*/ 0 w 618"/>
                <a:gd name="T3" fmla="*/ 0 h 2073"/>
                <a:gd name="T4" fmla="*/ 0 w 618"/>
                <a:gd name="T5" fmla="*/ 0 h 2073"/>
                <a:gd name="T6" fmla="*/ 0 w 618"/>
                <a:gd name="T7" fmla="*/ 0 h 2073"/>
                <a:gd name="T8" fmla="*/ 0 w 618"/>
                <a:gd name="T9" fmla="*/ 0 h 2073"/>
                <a:gd name="T10" fmla="*/ 0 60000 65536"/>
                <a:gd name="T11" fmla="*/ 0 60000 65536"/>
                <a:gd name="T12" fmla="*/ 0 60000 65536"/>
                <a:gd name="T13" fmla="*/ 0 60000 65536"/>
                <a:gd name="T14" fmla="*/ 0 60000 65536"/>
                <a:gd name="T15" fmla="*/ 0 w 618"/>
                <a:gd name="T16" fmla="*/ 0 h 2073"/>
                <a:gd name="T17" fmla="*/ 618 w 618"/>
                <a:gd name="T18" fmla="*/ 2073 h 2073"/>
              </a:gdLst>
              <a:ahLst/>
              <a:cxnLst>
                <a:cxn ang="T10">
                  <a:pos x="T0" y="T1"/>
                </a:cxn>
                <a:cxn ang="T11">
                  <a:pos x="T2" y="T3"/>
                </a:cxn>
                <a:cxn ang="T12">
                  <a:pos x="T4" y="T5"/>
                </a:cxn>
                <a:cxn ang="T13">
                  <a:pos x="T6" y="T7"/>
                </a:cxn>
                <a:cxn ang="T14">
                  <a:pos x="T8" y="T9"/>
                </a:cxn>
              </a:cxnLst>
              <a:rect l="T15" t="T16" r="T17" b="T18"/>
              <a:pathLst>
                <a:path w="618" h="2073">
                  <a:moveTo>
                    <a:pt x="0" y="2058"/>
                  </a:moveTo>
                  <a:lnTo>
                    <a:pt x="563" y="0"/>
                  </a:lnTo>
                  <a:lnTo>
                    <a:pt x="618" y="14"/>
                  </a:lnTo>
                  <a:lnTo>
                    <a:pt x="56" y="2073"/>
                  </a:lnTo>
                  <a:lnTo>
                    <a:pt x="0" y="2058"/>
                  </a:lnTo>
                  <a:close/>
                </a:path>
              </a:pathLst>
            </a:custGeom>
            <a:solidFill>
              <a:srgbClr val="FFFF7F"/>
            </a:solidFill>
            <a:ln w="9525">
              <a:solidFill>
                <a:schemeClr val="tx1"/>
              </a:solidFill>
              <a:round/>
              <a:headEnd/>
              <a:tailEnd/>
            </a:ln>
          </p:spPr>
          <p:txBody>
            <a:bodyPr/>
            <a:lstStyle/>
            <a:p>
              <a:endParaRPr lang="en-US"/>
            </a:p>
          </p:txBody>
        </p:sp>
        <p:sp>
          <p:nvSpPr>
            <p:cNvPr id="117783" name="Oval 20"/>
            <p:cNvSpPr>
              <a:spLocks noChangeArrowheads="1"/>
            </p:cNvSpPr>
            <p:nvPr/>
          </p:nvSpPr>
          <p:spPr bwMode="black">
            <a:xfrm>
              <a:off x="2912" y="2379"/>
              <a:ext cx="15" cy="14"/>
            </a:xfrm>
            <a:prstGeom prst="ellipse">
              <a:avLst/>
            </a:prstGeom>
            <a:solidFill>
              <a:srgbClr val="FFFF7F"/>
            </a:solidFill>
            <a:ln w="9525">
              <a:solidFill>
                <a:schemeClr val="tx1"/>
              </a:solidFill>
              <a:round/>
              <a:headEnd/>
              <a:tailEnd/>
            </a:ln>
          </p:spPr>
          <p:txBody>
            <a:bodyPr/>
            <a:lstStyle/>
            <a:p>
              <a:endParaRPr lang="en-US"/>
            </a:p>
          </p:txBody>
        </p:sp>
        <p:sp>
          <p:nvSpPr>
            <p:cNvPr id="117784" name="Freeform 21"/>
            <p:cNvSpPr>
              <a:spLocks/>
            </p:cNvSpPr>
            <p:nvPr/>
          </p:nvSpPr>
          <p:spPr bwMode="black">
            <a:xfrm>
              <a:off x="2918" y="2379"/>
              <a:ext cx="106" cy="42"/>
            </a:xfrm>
            <a:custGeom>
              <a:avLst/>
              <a:gdLst>
                <a:gd name="T0" fmla="*/ 0 w 424"/>
                <a:gd name="T1" fmla="*/ 0 h 168"/>
                <a:gd name="T2" fmla="*/ 0 w 424"/>
                <a:gd name="T3" fmla="*/ 0 h 168"/>
                <a:gd name="T4" fmla="*/ 0 w 424"/>
                <a:gd name="T5" fmla="*/ 0 h 168"/>
                <a:gd name="T6" fmla="*/ 0 w 424"/>
                <a:gd name="T7" fmla="*/ 0 h 168"/>
                <a:gd name="T8" fmla="*/ 0 w 424"/>
                <a:gd name="T9" fmla="*/ 0 h 168"/>
                <a:gd name="T10" fmla="*/ 0 60000 65536"/>
                <a:gd name="T11" fmla="*/ 0 60000 65536"/>
                <a:gd name="T12" fmla="*/ 0 60000 65536"/>
                <a:gd name="T13" fmla="*/ 0 60000 65536"/>
                <a:gd name="T14" fmla="*/ 0 60000 65536"/>
                <a:gd name="T15" fmla="*/ 0 w 424"/>
                <a:gd name="T16" fmla="*/ 0 h 168"/>
                <a:gd name="T17" fmla="*/ 424 w 424"/>
                <a:gd name="T18" fmla="*/ 168 h 168"/>
              </a:gdLst>
              <a:ahLst/>
              <a:cxnLst>
                <a:cxn ang="T10">
                  <a:pos x="T0" y="T1"/>
                </a:cxn>
                <a:cxn ang="T11">
                  <a:pos x="T2" y="T3"/>
                </a:cxn>
                <a:cxn ang="T12">
                  <a:pos x="T4" y="T5"/>
                </a:cxn>
                <a:cxn ang="T13">
                  <a:pos x="T6" y="T7"/>
                </a:cxn>
                <a:cxn ang="T14">
                  <a:pos x="T8" y="T9"/>
                </a:cxn>
              </a:cxnLst>
              <a:rect l="T15" t="T16" r="T17" b="T18"/>
              <a:pathLst>
                <a:path w="424" h="168">
                  <a:moveTo>
                    <a:pt x="409" y="168"/>
                  </a:moveTo>
                  <a:lnTo>
                    <a:pt x="0" y="56"/>
                  </a:lnTo>
                  <a:lnTo>
                    <a:pt x="14" y="0"/>
                  </a:lnTo>
                  <a:lnTo>
                    <a:pt x="424" y="112"/>
                  </a:lnTo>
                  <a:lnTo>
                    <a:pt x="409" y="168"/>
                  </a:lnTo>
                  <a:close/>
                </a:path>
              </a:pathLst>
            </a:custGeom>
            <a:solidFill>
              <a:srgbClr val="FFFF7F"/>
            </a:solidFill>
            <a:ln w="9525">
              <a:solidFill>
                <a:schemeClr val="tx1"/>
              </a:solidFill>
              <a:round/>
              <a:headEnd/>
              <a:tailEnd/>
            </a:ln>
          </p:spPr>
          <p:txBody>
            <a:bodyPr/>
            <a:lstStyle/>
            <a:p>
              <a:endParaRPr lang="en-US"/>
            </a:p>
          </p:txBody>
        </p:sp>
        <p:sp>
          <p:nvSpPr>
            <p:cNvPr id="117785" name="Oval 22"/>
            <p:cNvSpPr>
              <a:spLocks noChangeArrowheads="1"/>
            </p:cNvSpPr>
            <p:nvPr/>
          </p:nvSpPr>
          <p:spPr bwMode="black">
            <a:xfrm>
              <a:off x="2771" y="2893"/>
              <a:ext cx="15" cy="15"/>
            </a:xfrm>
            <a:prstGeom prst="ellipse">
              <a:avLst/>
            </a:prstGeom>
            <a:solidFill>
              <a:srgbClr val="FFFF7F"/>
            </a:solidFill>
            <a:ln w="9525">
              <a:solidFill>
                <a:schemeClr val="tx1"/>
              </a:solidFill>
              <a:round/>
              <a:headEnd/>
              <a:tailEnd/>
            </a:ln>
          </p:spPr>
          <p:txBody>
            <a:bodyPr/>
            <a:lstStyle/>
            <a:p>
              <a:endParaRPr lang="en-US"/>
            </a:p>
          </p:txBody>
        </p:sp>
        <p:sp>
          <p:nvSpPr>
            <p:cNvPr id="117786" name="Freeform 23"/>
            <p:cNvSpPr>
              <a:spLocks/>
            </p:cNvSpPr>
            <p:nvPr/>
          </p:nvSpPr>
          <p:spPr bwMode="black">
            <a:xfrm>
              <a:off x="2772" y="2384"/>
              <a:ext cx="155" cy="518"/>
            </a:xfrm>
            <a:custGeom>
              <a:avLst/>
              <a:gdLst>
                <a:gd name="T0" fmla="*/ 0 w 619"/>
                <a:gd name="T1" fmla="*/ 0 h 2074"/>
                <a:gd name="T2" fmla="*/ 0 w 619"/>
                <a:gd name="T3" fmla="*/ 0 h 2074"/>
                <a:gd name="T4" fmla="*/ 0 w 619"/>
                <a:gd name="T5" fmla="*/ 0 h 2074"/>
                <a:gd name="T6" fmla="*/ 0 w 619"/>
                <a:gd name="T7" fmla="*/ 0 h 2074"/>
                <a:gd name="T8" fmla="*/ 0 w 619"/>
                <a:gd name="T9" fmla="*/ 0 h 2074"/>
                <a:gd name="T10" fmla="*/ 0 60000 65536"/>
                <a:gd name="T11" fmla="*/ 0 60000 65536"/>
                <a:gd name="T12" fmla="*/ 0 60000 65536"/>
                <a:gd name="T13" fmla="*/ 0 60000 65536"/>
                <a:gd name="T14" fmla="*/ 0 60000 65536"/>
                <a:gd name="T15" fmla="*/ 0 w 619"/>
                <a:gd name="T16" fmla="*/ 0 h 2074"/>
                <a:gd name="T17" fmla="*/ 619 w 619"/>
                <a:gd name="T18" fmla="*/ 2074 h 2074"/>
              </a:gdLst>
              <a:ahLst/>
              <a:cxnLst>
                <a:cxn ang="T10">
                  <a:pos x="T0" y="T1"/>
                </a:cxn>
                <a:cxn ang="T11">
                  <a:pos x="T2" y="T3"/>
                </a:cxn>
                <a:cxn ang="T12">
                  <a:pos x="T4" y="T5"/>
                </a:cxn>
                <a:cxn ang="T13">
                  <a:pos x="T6" y="T7"/>
                </a:cxn>
                <a:cxn ang="T14">
                  <a:pos x="T8" y="T9"/>
                </a:cxn>
              </a:cxnLst>
              <a:rect l="T15" t="T16" r="T17" b="T18"/>
              <a:pathLst>
                <a:path w="619" h="2074">
                  <a:moveTo>
                    <a:pt x="619" y="15"/>
                  </a:moveTo>
                  <a:lnTo>
                    <a:pt x="55" y="2074"/>
                  </a:lnTo>
                  <a:lnTo>
                    <a:pt x="0" y="2059"/>
                  </a:lnTo>
                  <a:lnTo>
                    <a:pt x="563" y="0"/>
                  </a:lnTo>
                  <a:lnTo>
                    <a:pt x="619" y="15"/>
                  </a:lnTo>
                  <a:close/>
                </a:path>
              </a:pathLst>
            </a:custGeom>
            <a:solidFill>
              <a:srgbClr val="FFFF7F"/>
            </a:solidFill>
            <a:ln w="9525">
              <a:solidFill>
                <a:schemeClr val="tx1"/>
              </a:solidFill>
              <a:round/>
              <a:headEnd/>
              <a:tailEnd/>
            </a:ln>
          </p:spPr>
          <p:txBody>
            <a:bodyPr/>
            <a:lstStyle/>
            <a:p>
              <a:endParaRPr lang="en-US"/>
            </a:p>
          </p:txBody>
        </p:sp>
        <p:sp>
          <p:nvSpPr>
            <p:cNvPr id="117787" name="Freeform 24"/>
            <p:cNvSpPr>
              <a:spLocks/>
            </p:cNvSpPr>
            <p:nvPr/>
          </p:nvSpPr>
          <p:spPr bwMode="black">
            <a:xfrm>
              <a:off x="2777" y="2894"/>
              <a:ext cx="106" cy="42"/>
            </a:xfrm>
            <a:custGeom>
              <a:avLst/>
              <a:gdLst>
                <a:gd name="T0" fmla="*/ 0 w 425"/>
                <a:gd name="T1" fmla="*/ 0 h 168"/>
                <a:gd name="T2" fmla="*/ 0 w 425"/>
                <a:gd name="T3" fmla="*/ 0 h 168"/>
                <a:gd name="T4" fmla="*/ 0 w 425"/>
                <a:gd name="T5" fmla="*/ 0 h 168"/>
                <a:gd name="T6" fmla="*/ 0 w 425"/>
                <a:gd name="T7" fmla="*/ 0 h 168"/>
                <a:gd name="T8" fmla="*/ 0 w 425"/>
                <a:gd name="T9" fmla="*/ 0 h 168"/>
                <a:gd name="T10" fmla="*/ 0 60000 65536"/>
                <a:gd name="T11" fmla="*/ 0 60000 65536"/>
                <a:gd name="T12" fmla="*/ 0 60000 65536"/>
                <a:gd name="T13" fmla="*/ 0 60000 65536"/>
                <a:gd name="T14" fmla="*/ 0 60000 65536"/>
                <a:gd name="T15" fmla="*/ 0 w 425"/>
                <a:gd name="T16" fmla="*/ 0 h 168"/>
                <a:gd name="T17" fmla="*/ 425 w 425"/>
                <a:gd name="T18" fmla="*/ 168 h 168"/>
              </a:gdLst>
              <a:ahLst/>
              <a:cxnLst>
                <a:cxn ang="T10">
                  <a:pos x="T0" y="T1"/>
                </a:cxn>
                <a:cxn ang="T11">
                  <a:pos x="T2" y="T3"/>
                </a:cxn>
                <a:cxn ang="T12">
                  <a:pos x="T4" y="T5"/>
                </a:cxn>
                <a:cxn ang="T13">
                  <a:pos x="T6" y="T7"/>
                </a:cxn>
                <a:cxn ang="T14">
                  <a:pos x="T8" y="T9"/>
                </a:cxn>
              </a:cxnLst>
              <a:rect l="T15" t="T16" r="T17" b="T18"/>
              <a:pathLst>
                <a:path w="425" h="168">
                  <a:moveTo>
                    <a:pt x="15" y="0"/>
                  </a:moveTo>
                  <a:lnTo>
                    <a:pt x="425" y="112"/>
                  </a:lnTo>
                  <a:lnTo>
                    <a:pt x="411" y="168"/>
                  </a:lnTo>
                  <a:lnTo>
                    <a:pt x="0" y="56"/>
                  </a:lnTo>
                  <a:lnTo>
                    <a:pt x="15" y="0"/>
                  </a:lnTo>
                  <a:close/>
                </a:path>
              </a:pathLst>
            </a:custGeom>
            <a:solidFill>
              <a:srgbClr val="FFFF7F"/>
            </a:solidFill>
            <a:ln w="9525">
              <a:solidFill>
                <a:schemeClr val="tx1"/>
              </a:solidFill>
              <a:round/>
              <a:headEnd/>
              <a:tailEnd/>
            </a:ln>
          </p:spPr>
          <p:txBody>
            <a:bodyPr/>
            <a:lstStyle/>
            <a:p>
              <a:endParaRPr lang="en-US"/>
            </a:p>
          </p:txBody>
        </p:sp>
        <p:sp>
          <p:nvSpPr>
            <p:cNvPr id="117788" name="Oval 25"/>
            <p:cNvSpPr>
              <a:spLocks noChangeArrowheads="1"/>
            </p:cNvSpPr>
            <p:nvPr/>
          </p:nvSpPr>
          <p:spPr bwMode="black">
            <a:xfrm>
              <a:off x="1954" y="1828"/>
              <a:ext cx="15" cy="15"/>
            </a:xfrm>
            <a:prstGeom prst="ellipse">
              <a:avLst/>
            </a:prstGeom>
            <a:solidFill>
              <a:srgbClr val="E5E5E5"/>
            </a:solidFill>
            <a:ln w="9525">
              <a:solidFill>
                <a:schemeClr val="tx1"/>
              </a:solidFill>
              <a:round/>
              <a:headEnd/>
              <a:tailEnd/>
            </a:ln>
          </p:spPr>
          <p:txBody>
            <a:bodyPr/>
            <a:lstStyle/>
            <a:p>
              <a:endParaRPr lang="en-US"/>
            </a:p>
          </p:txBody>
        </p:sp>
        <p:sp>
          <p:nvSpPr>
            <p:cNvPr id="117789" name="Rectangle 26"/>
            <p:cNvSpPr>
              <a:spLocks noChangeArrowheads="1"/>
            </p:cNvSpPr>
            <p:nvPr/>
          </p:nvSpPr>
          <p:spPr bwMode="black">
            <a:xfrm>
              <a:off x="1954" y="1836"/>
              <a:ext cx="15" cy="1067"/>
            </a:xfrm>
            <a:prstGeom prst="rect">
              <a:avLst/>
            </a:prstGeom>
            <a:solidFill>
              <a:srgbClr val="E5E5E5"/>
            </a:solidFill>
            <a:ln w="9525">
              <a:solidFill>
                <a:schemeClr val="tx1"/>
              </a:solidFill>
              <a:miter lim="800000"/>
              <a:headEnd/>
              <a:tailEnd/>
            </a:ln>
          </p:spPr>
          <p:txBody>
            <a:bodyPr/>
            <a:lstStyle/>
            <a:p>
              <a:endParaRPr lang="en-US"/>
            </a:p>
          </p:txBody>
        </p:sp>
        <p:sp>
          <p:nvSpPr>
            <p:cNvPr id="117790" name="Oval 27"/>
            <p:cNvSpPr>
              <a:spLocks noChangeArrowheads="1"/>
            </p:cNvSpPr>
            <p:nvPr/>
          </p:nvSpPr>
          <p:spPr bwMode="black">
            <a:xfrm>
              <a:off x="2061" y="1828"/>
              <a:ext cx="15" cy="15"/>
            </a:xfrm>
            <a:prstGeom prst="ellipse">
              <a:avLst/>
            </a:prstGeom>
            <a:solidFill>
              <a:srgbClr val="E5E5E5"/>
            </a:solidFill>
            <a:ln w="9525">
              <a:solidFill>
                <a:schemeClr val="tx1"/>
              </a:solidFill>
              <a:round/>
              <a:headEnd/>
              <a:tailEnd/>
            </a:ln>
          </p:spPr>
          <p:txBody>
            <a:bodyPr/>
            <a:lstStyle/>
            <a:p>
              <a:endParaRPr lang="en-US"/>
            </a:p>
          </p:txBody>
        </p:sp>
        <p:sp>
          <p:nvSpPr>
            <p:cNvPr id="117791" name="Rectangle 28"/>
            <p:cNvSpPr>
              <a:spLocks noChangeArrowheads="1"/>
            </p:cNvSpPr>
            <p:nvPr/>
          </p:nvSpPr>
          <p:spPr bwMode="black">
            <a:xfrm>
              <a:off x="1962" y="1828"/>
              <a:ext cx="106" cy="15"/>
            </a:xfrm>
            <a:prstGeom prst="rect">
              <a:avLst/>
            </a:prstGeom>
            <a:solidFill>
              <a:srgbClr val="E5E5E5"/>
            </a:solidFill>
            <a:ln w="9525">
              <a:solidFill>
                <a:schemeClr val="tx1"/>
              </a:solidFill>
              <a:miter lim="800000"/>
              <a:headEnd/>
              <a:tailEnd/>
            </a:ln>
          </p:spPr>
          <p:txBody>
            <a:bodyPr/>
            <a:lstStyle/>
            <a:p>
              <a:endParaRPr lang="en-US"/>
            </a:p>
          </p:txBody>
        </p:sp>
        <p:sp>
          <p:nvSpPr>
            <p:cNvPr id="117792" name="Oval 29"/>
            <p:cNvSpPr>
              <a:spLocks noChangeArrowheads="1"/>
            </p:cNvSpPr>
            <p:nvPr/>
          </p:nvSpPr>
          <p:spPr bwMode="black">
            <a:xfrm>
              <a:off x="2061" y="2896"/>
              <a:ext cx="15" cy="14"/>
            </a:xfrm>
            <a:prstGeom prst="ellipse">
              <a:avLst/>
            </a:prstGeom>
            <a:solidFill>
              <a:srgbClr val="E5E5E5"/>
            </a:solidFill>
            <a:ln w="9525">
              <a:solidFill>
                <a:schemeClr val="tx1"/>
              </a:solidFill>
              <a:round/>
              <a:headEnd/>
              <a:tailEnd/>
            </a:ln>
          </p:spPr>
          <p:txBody>
            <a:bodyPr/>
            <a:lstStyle/>
            <a:p>
              <a:endParaRPr lang="en-US"/>
            </a:p>
          </p:txBody>
        </p:sp>
        <p:sp>
          <p:nvSpPr>
            <p:cNvPr id="117793" name="Rectangle 30"/>
            <p:cNvSpPr>
              <a:spLocks noChangeArrowheads="1"/>
            </p:cNvSpPr>
            <p:nvPr/>
          </p:nvSpPr>
          <p:spPr bwMode="black">
            <a:xfrm>
              <a:off x="2061" y="1836"/>
              <a:ext cx="15" cy="1067"/>
            </a:xfrm>
            <a:prstGeom prst="rect">
              <a:avLst/>
            </a:prstGeom>
            <a:solidFill>
              <a:srgbClr val="E5E5E5"/>
            </a:solidFill>
            <a:ln w="9525">
              <a:solidFill>
                <a:schemeClr val="tx1"/>
              </a:solidFill>
              <a:miter lim="800000"/>
              <a:headEnd/>
              <a:tailEnd/>
            </a:ln>
          </p:spPr>
          <p:txBody>
            <a:bodyPr/>
            <a:lstStyle/>
            <a:p>
              <a:endParaRPr lang="en-US"/>
            </a:p>
          </p:txBody>
        </p:sp>
        <p:sp>
          <p:nvSpPr>
            <p:cNvPr id="117794" name="Rectangle 31"/>
            <p:cNvSpPr>
              <a:spLocks noChangeArrowheads="1"/>
            </p:cNvSpPr>
            <p:nvPr/>
          </p:nvSpPr>
          <p:spPr bwMode="black">
            <a:xfrm>
              <a:off x="1962" y="2896"/>
              <a:ext cx="106" cy="14"/>
            </a:xfrm>
            <a:prstGeom prst="rect">
              <a:avLst/>
            </a:prstGeom>
            <a:solidFill>
              <a:srgbClr val="E5E5E5"/>
            </a:solidFill>
            <a:ln w="9525">
              <a:solidFill>
                <a:schemeClr val="tx1"/>
              </a:solidFill>
              <a:miter lim="800000"/>
              <a:headEnd/>
              <a:tailEnd/>
            </a:ln>
          </p:spPr>
          <p:txBody>
            <a:bodyPr/>
            <a:lstStyle/>
            <a:p>
              <a:endParaRPr lang="en-US"/>
            </a:p>
          </p:txBody>
        </p:sp>
        <p:sp>
          <p:nvSpPr>
            <p:cNvPr id="117795" name="Rectangle 32"/>
            <p:cNvSpPr>
              <a:spLocks noChangeArrowheads="1"/>
            </p:cNvSpPr>
            <p:nvPr/>
          </p:nvSpPr>
          <p:spPr bwMode="black">
            <a:xfrm>
              <a:off x="1583" y="2842"/>
              <a:ext cx="379" cy="15"/>
            </a:xfrm>
            <a:prstGeom prst="rect">
              <a:avLst/>
            </a:prstGeom>
            <a:solidFill>
              <a:srgbClr val="E5E5E5"/>
            </a:solidFill>
            <a:ln w="9525">
              <a:solidFill>
                <a:schemeClr val="tx1"/>
              </a:solidFill>
              <a:miter lim="800000"/>
              <a:headEnd/>
              <a:tailEnd/>
            </a:ln>
          </p:spPr>
          <p:txBody>
            <a:bodyPr/>
            <a:lstStyle/>
            <a:p>
              <a:endParaRPr lang="en-US"/>
            </a:p>
          </p:txBody>
        </p:sp>
        <p:sp>
          <p:nvSpPr>
            <p:cNvPr id="117796" name="Rectangle 33"/>
            <p:cNvSpPr>
              <a:spLocks noChangeArrowheads="1"/>
            </p:cNvSpPr>
            <p:nvPr/>
          </p:nvSpPr>
          <p:spPr bwMode="black">
            <a:xfrm>
              <a:off x="1583" y="2816"/>
              <a:ext cx="379" cy="14"/>
            </a:xfrm>
            <a:prstGeom prst="rect">
              <a:avLst/>
            </a:prstGeom>
            <a:solidFill>
              <a:srgbClr val="E5E5E5"/>
            </a:solidFill>
            <a:ln w="9525">
              <a:solidFill>
                <a:schemeClr val="tx1"/>
              </a:solidFill>
              <a:miter lim="800000"/>
              <a:headEnd/>
              <a:tailEnd/>
            </a:ln>
          </p:spPr>
          <p:txBody>
            <a:bodyPr/>
            <a:lstStyle/>
            <a:p>
              <a:endParaRPr lang="en-US"/>
            </a:p>
          </p:txBody>
        </p:sp>
        <p:sp>
          <p:nvSpPr>
            <p:cNvPr id="117797" name="Rectangle 34"/>
            <p:cNvSpPr>
              <a:spLocks noChangeArrowheads="1"/>
            </p:cNvSpPr>
            <p:nvPr/>
          </p:nvSpPr>
          <p:spPr bwMode="black">
            <a:xfrm>
              <a:off x="1583" y="1882"/>
              <a:ext cx="379" cy="14"/>
            </a:xfrm>
            <a:prstGeom prst="rect">
              <a:avLst/>
            </a:prstGeom>
            <a:solidFill>
              <a:srgbClr val="E5E5E5"/>
            </a:solidFill>
            <a:ln w="9525">
              <a:solidFill>
                <a:schemeClr val="tx1"/>
              </a:solidFill>
              <a:miter lim="800000"/>
              <a:headEnd/>
              <a:tailEnd/>
            </a:ln>
          </p:spPr>
          <p:txBody>
            <a:bodyPr/>
            <a:lstStyle/>
            <a:p>
              <a:endParaRPr lang="en-US"/>
            </a:p>
          </p:txBody>
        </p:sp>
        <p:sp>
          <p:nvSpPr>
            <p:cNvPr id="117798" name="Rectangle 35"/>
            <p:cNvSpPr>
              <a:spLocks noChangeArrowheads="1"/>
            </p:cNvSpPr>
            <p:nvPr/>
          </p:nvSpPr>
          <p:spPr bwMode="black">
            <a:xfrm>
              <a:off x="1583" y="1908"/>
              <a:ext cx="379" cy="15"/>
            </a:xfrm>
            <a:prstGeom prst="rect">
              <a:avLst/>
            </a:prstGeom>
            <a:solidFill>
              <a:srgbClr val="E5E5E5"/>
            </a:solidFill>
            <a:ln w="9525">
              <a:solidFill>
                <a:schemeClr val="tx1"/>
              </a:solidFill>
              <a:miter lim="800000"/>
              <a:headEnd/>
              <a:tailEnd/>
            </a:ln>
          </p:spPr>
          <p:txBody>
            <a:bodyPr/>
            <a:lstStyle/>
            <a:p>
              <a:endParaRPr lang="en-US"/>
            </a:p>
          </p:txBody>
        </p:sp>
        <p:sp>
          <p:nvSpPr>
            <p:cNvPr id="117799" name="Rectangle 36"/>
            <p:cNvSpPr>
              <a:spLocks noChangeArrowheads="1"/>
            </p:cNvSpPr>
            <p:nvPr/>
          </p:nvSpPr>
          <p:spPr bwMode="black">
            <a:xfrm>
              <a:off x="3383" y="2816"/>
              <a:ext cx="381" cy="14"/>
            </a:xfrm>
            <a:prstGeom prst="rect">
              <a:avLst/>
            </a:prstGeom>
            <a:solidFill>
              <a:srgbClr val="E5E5E5"/>
            </a:solidFill>
            <a:ln w="9525">
              <a:solidFill>
                <a:schemeClr val="tx1"/>
              </a:solidFill>
              <a:miter lim="800000"/>
              <a:headEnd/>
              <a:tailEnd/>
            </a:ln>
          </p:spPr>
          <p:txBody>
            <a:bodyPr/>
            <a:lstStyle/>
            <a:p>
              <a:endParaRPr lang="en-US"/>
            </a:p>
          </p:txBody>
        </p:sp>
        <p:sp>
          <p:nvSpPr>
            <p:cNvPr id="117800" name="Rectangle 37"/>
            <p:cNvSpPr>
              <a:spLocks noChangeArrowheads="1"/>
            </p:cNvSpPr>
            <p:nvPr/>
          </p:nvSpPr>
          <p:spPr bwMode="black">
            <a:xfrm>
              <a:off x="3383" y="2842"/>
              <a:ext cx="376" cy="15"/>
            </a:xfrm>
            <a:prstGeom prst="rect">
              <a:avLst/>
            </a:prstGeom>
            <a:solidFill>
              <a:srgbClr val="E5E5E5"/>
            </a:solidFill>
            <a:ln w="9525">
              <a:solidFill>
                <a:schemeClr val="tx1"/>
              </a:solidFill>
              <a:miter lim="800000"/>
              <a:headEnd/>
              <a:tailEnd/>
            </a:ln>
          </p:spPr>
          <p:txBody>
            <a:bodyPr/>
            <a:lstStyle/>
            <a:p>
              <a:endParaRPr lang="en-US"/>
            </a:p>
          </p:txBody>
        </p:sp>
        <p:sp>
          <p:nvSpPr>
            <p:cNvPr id="117801" name="Rectangle 38"/>
            <p:cNvSpPr>
              <a:spLocks noChangeArrowheads="1"/>
            </p:cNvSpPr>
            <p:nvPr/>
          </p:nvSpPr>
          <p:spPr bwMode="black">
            <a:xfrm>
              <a:off x="3383" y="1908"/>
              <a:ext cx="378" cy="15"/>
            </a:xfrm>
            <a:prstGeom prst="rect">
              <a:avLst/>
            </a:prstGeom>
            <a:solidFill>
              <a:srgbClr val="E5E5E5"/>
            </a:solidFill>
            <a:ln w="9525">
              <a:solidFill>
                <a:schemeClr val="tx1"/>
              </a:solidFill>
              <a:miter lim="800000"/>
              <a:headEnd/>
              <a:tailEnd/>
            </a:ln>
          </p:spPr>
          <p:txBody>
            <a:bodyPr/>
            <a:lstStyle/>
            <a:p>
              <a:endParaRPr lang="en-US"/>
            </a:p>
          </p:txBody>
        </p:sp>
        <p:sp>
          <p:nvSpPr>
            <p:cNvPr id="117802" name="Rectangle 39"/>
            <p:cNvSpPr>
              <a:spLocks noChangeArrowheads="1"/>
            </p:cNvSpPr>
            <p:nvPr/>
          </p:nvSpPr>
          <p:spPr bwMode="black">
            <a:xfrm>
              <a:off x="3383" y="1882"/>
              <a:ext cx="378" cy="14"/>
            </a:xfrm>
            <a:prstGeom prst="rect">
              <a:avLst/>
            </a:prstGeom>
            <a:solidFill>
              <a:srgbClr val="E5E5E5"/>
            </a:solidFill>
            <a:ln w="9525">
              <a:solidFill>
                <a:schemeClr val="tx1"/>
              </a:solidFill>
              <a:miter lim="800000"/>
              <a:headEnd/>
              <a:tailEnd/>
            </a:ln>
          </p:spPr>
          <p:txBody>
            <a:bodyPr/>
            <a:lstStyle/>
            <a:p>
              <a:endParaRPr lang="en-US"/>
            </a:p>
          </p:txBody>
        </p:sp>
        <p:sp>
          <p:nvSpPr>
            <p:cNvPr id="117803" name="Rectangle 40"/>
            <p:cNvSpPr>
              <a:spLocks noChangeArrowheads="1"/>
            </p:cNvSpPr>
            <p:nvPr/>
          </p:nvSpPr>
          <p:spPr bwMode="black">
            <a:xfrm>
              <a:off x="2418" y="1908"/>
              <a:ext cx="382" cy="15"/>
            </a:xfrm>
            <a:prstGeom prst="rect">
              <a:avLst/>
            </a:prstGeom>
            <a:solidFill>
              <a:srgbClr val="E5E5E5"/>
            </a:solidFill>
            <a:ln w="9525">
              <a:solidFill>
                <a:schemeClr val="tx1"/>
              </a:solidFill>
              <a:miter lim="800000"/>
              <a:headEnd/>
              <a:tailEnd/>
            </a:ln>
          </p:spPr>
          <p:txBody>
            <a:bodyPr/>
            <a:lstStyle/>
            <a:p>
              <a:endParaRPr lang="en-US"/>
            </a:p>
          </p:txBody>
        </p:sp>
        <p:sp>
          <p:nvSpPr>
            <p:cNvPr id="117804" name="Rectangle 41"/>
            <p:cNvSpPr>
              <a:spLocks noChangeArrowheads="1"/>
            </p:cNvSpPr>
            <p:nvPr/>
          </p:nvSpPr>
          <p:spPr bwMode="black">
            <a:xfrm>
              <a:off x="2418" y="1882"/>
              <a:ext cx="375" cy="14"/>
            </a:xfrm>
            <a:prstGeom prst="rect">
              <a:avLst/>
            </a:prstGeom>
            <a:solidFill>
              <a:srgbClr val="E5E5E5"/>
            </a:solidFill>
            <a:ln w="9525">
              <a:solidFill>
                <a:schemeClr val="tx1"/>
              </a:solidFill>
              <a:miter lim="800000"/>
              <a:headEnd/>
              <a:tailEnd/>
            </a:ln>
          </p:spPr>
          <p:txBody>
            <a:bodyPr/>
            <a:lstStyle/>
            <a:p>
              <a:endParaRPr lang="en-US"/>
            </a:p>
          </p:txBody>
        </p:sp>
        <p:sp>
          <p:nvSpPr>
            <p:cNvPr id="117805" name="Rectangle 42"/>
            <p:cNvSpPr>
              <a:spLocks noChangeArrowheads="1"/>
            </p:cNvSpPr>
            <p:nvPr/>
          </p:nvSpPr>
          <p:spPr bwMode="black">
            <a:xfrm>
              <a:off x="2418" y="2816"/>
              <a:ext cx="382" cy="14"/>
            </a:xfrm>
            <a:prstGeom prst="rect">
              <a:avLst/>
            </a:prstGeom>
            <a:solidFill>
              <a:srgbClr val="E5E5E5"/>
            </a:solidFill>
            <a:ln w="9525">
              <a:solidFill>
                <a:schemeClr val="tx1"/>
              </a:solidFill>
              <a:miter lim="800000"/>
              <a:headEnd/>
              <a:tailEnd/>
            </a:ln>
          </p:spPr>
          <p:txBody>
            <a:bodyPr/>
            <a:lstStyle/>
            <a:p>
              <a:endParaRPr lang="en-US"/>
            </a:p>
          </p:txBody>
        </p:sp>
        <p:sp>
          <p:nvSpPr>
            <p:cNvPr id="117806" name="Rectangle 43"/>
            <p:cNvSpPr>
              <a:spLocks noChangeArrowheads="1"/>
            </p:cNvSpPr>
            <p:nvPr/>
          </p:nvSpPr>
          <p:spPr bwMode="black">
            <a:xfrm>
              <a:off x="2418" y="2842"/>
              <a:ext cx="375" cy="15"/>
            </a:xfrm>
            <a:prstGeom prst="rect">
              <a:avLst/>
            </a:prstGeom>
            <a:solidFill>
              <a:srgbClr val="E5E5E5"/>
            </a:solidFill>
            <a:ln w="9525">
              <a:solidFill>
                <a:schemeClr val="tx1"/>
              </a:solidFill>
              <a:miter lim="800000"/>
              <a:headEnd/>
              <a:tailEnd/>
            </a:ln>
          </p:spPr>
          <p:txBody>
            <a:bodyPr/>
            <a:lstStyle/>
            <a:p>
              <a:endParaRPr lang="en-US"/>
            </a:p>
          </p:txBody>
        </p:sp>
        <p:sp>
          <p:nvSpPr>
            <p:cNvPr id="117807" name="Rectangle 44"/>
            <p:cNvSpPr>
              <a:spLocks noChangeArrowheads="1"/>
            </p:cNvSpPr>
            <p:nvPr/>
          </p:nvSpPr>
          <p:spPr bwMode="black">
            <a:xfrm>
              <a:off x="3754" y="1889"/>
              <a:ext cx="15" cy="27"/>
            </a:xfrm>
            <a:prstGeom prst="rect">
              <a:avLst/>
            </a:prstGeom>
            <a:solidFill>
              <a:srgbClr val="E5E5E5"/>
            </a:solidFill>
            <a:ln w="9525">
              <a:solidFill>
                <a:schemeClr val="tx1"/>
              </a:solidFill>
              <a:miter lim="800000"/>
              <a:headEnd/>
              <a:tailEnd/>
            </a:ln>
          </p:spPr>
          <p:txBody>
            <a:bodyPr/>
            <a:lstStyle/>
            <a:p>
              <a:endParaRPr lang="en-US"/>
            </a:p>
          </p:txBody>
        </p:sp>
        <p:sp>
          <p:nvSpPr>
            <p:cNvPr id="117808" name="Freeform 45"/>
            <p:cNvSpPr>
              <a:spLocks/>
            </p:cNvSpPr>
            <p:nvPr/>
          </p:nvSpPr>
          <p:spPr bwMode="black">
            <a:xfrm>
              <a:off x="2800" y="2220"/>
              <a:ext cx="15" cy="16"/>
            </a:xfrm>
            <a:custGeom>
              <a:avLst/>
              <a:gdLst>
                <a:gd name="T0" fmla="*/ 0 w 62"/>
                <a:gd name="T1" fmla="*/ 0 h 61"/>
                <a:gd name="T2" fmla="*/ 0 w 62"/>
                <a:gd name="T3" fmla="*/ 0 h 61"/>
                <a:gd name="T4" fmla="*/ 0 w 62"/>
                <a:gd name="T5" fmla="*/ 0 h 61"/>
                <a:gd name="T6" fmla="*/ 0 w 62"/>
                <a:gd name="T7" fmla="*/ 0 h 61"/>
                <a:gd name="T8" fmla="*/ 0 w 62"/>
                <a:gd name="T9" fmla="*/ 0 h 61"/>
                <a:gd name="T10" fmla="*/ 0 w 62"/>
                <a:gd name="T11" fmla="*/ 0 h 61"/>
                <a:gd name="T12" fmla="*/ 0 w 62"/>
                <a:gd name="T13" fmla="*/ 0 h 61"/>
                <a:gd name="T14" fmla="*/ 0 60000 65536"/>
                <a:gd name="T15" fmla="*/ 0 60000 65536"/>
                <a:gd name="T16" fmla="*/ 0 60000 65536"/>
                <a:gd name="T17" fmla="*/ 0 60000 65536"/>
                <a:gd name="T18" fmla="*/ 0 60000 65536"/>
                <a:gd name="T19" fmla="*/ 0 60000 65536"/>
                <a:gd name="T20" fmla="*/ 0 60000 65536"/>
                <a:gd name="T21" fmla="*/ 0 w 62"/>
                <a:gd name="T22" fmla="*/ 0 h 61"/>
                <a:gd name="T23" fmla="*/ 62 w 62"/>
                <a:gd name="T24" fmla="*/ 61 h 6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2" h="61">
                  <a:moveTo>
                    <a:pt x="0" y="2"/>
                  </a:moveTo>
                  <a:lnTo>
                    <a:pt x="59" y="0"/>
                  </a:lnTo>
                  <a:lnTo>
                    <a:pt x="57" y="0"/>
                  </a:lnTo>
                  <a:lnTo>
                    <a:pt x="62" y="58"/>
                  </a:lnTo>
                  <a:lnTo>
                    <a:pt x="61" y="58"/>
                  </a:lnTo>
                  <a:lnTo>
                    <a:pt x="3" y="61"/>
                  </a:lnTo>
                  <a:lnTo>
                    <a:pt x="0" y="2"/>
                  </a:lnTo>
                  <a:close/>
                </a:path>
              </a:pathLst>
            </a:custGeom>
            <a:solidFill>
              <a:srgbClr val="FF7FFF"/>
            </a:solidFill>
            <a:ln w="9525">
              <a:solidFill>
                <a:schemeClr val="tx1"/>
              </a:solidFill>
              <a:round/>
              <a:headEnd/>
              <a:tailEnd/>
            </a:ln>
          </p:spPr>
          <p:txBody>
            <a:bodyPr/>
            <a:lstStyle/>
            <a:p>
              <a:endParaRPr lang="en-US"/>
            </a:p>
          </p:txBody>
        </p:sp>
        <p:sp>
          <p:nvSpPr>
            <p:cNvPr id="117809" name="Freeform 46"/>
            <p:cNvSpPr>
              <a:spLocks/>
            </p:cNvSpPr>
            <p:nvPr/>
          </p:nvSpPr>
          <p:spPr bwMode="black">
            <a:xfrm>
              <a:off x="2814" y="2219"/>
              <a:ext cx="16" cy="16"/>
            </a:xfrm>
            <a:custGeom>
              <a:avLst/>
              <a:gdLst>
                <a:gd name="T0" fmla="*/ 0 w 64"/>
                <a:gd name="T1" fmla="*/ 0 h 63"/>
                <a:gd name="T2" fmla="*/ 0 w 64"/>
                <a:gd name="T3" fmla="*/ 0 h 63"/>
                <a:gd name="T4" fmla="*/ 0 w 64"/>
                <a:gd name="T5" fmla="*/ 0 h 63"/>
                <a:gd name="T6" fmla="*/ 0 w 64"/>
                <a:gd name="T7" fmla="*/ 0 h 63"/>
                <a:gd name="T8" fmla="*/ 0 w 64"/>
                <a:gd name="T9" fmla="*/ 0 h 63"/>
                <a:gd name="T10" fmla="*/ 0 w 64"/>
                <a:gd name="T11" fmla="*/ 0 h 63"/>
                <a:gd name="T12" fmla="*/ 0 w 64"/>
                <a:gd name="T13" fmla="*/ 0 h 63"/>
                <a:gd name="T14" fmla="*/ 0 60000 65536"/>
                <a:gd name="T15" fmla="*/ 0 60000 65536"/>
                <a:gd name="T16" fmla="*/ 0 60000 65536"/>
                <a:gd name="T17" fmla="*/ 0 60000 65536"/>
                <a:gd name="T18" fmla="*/ 0 60000 65536"/>
                <a:gd name="T19" fmla="*/ 0 60000 65536"/>
                <a:gd name="T20" fmla="*/ 0 60000 65536"/>
                <a:gd name="T21" fmla="*/ 0 w 64"/>
                <a:gd name="T22" fmla="*/ 0 h 63"/>
                <a:gd name="T23" fmla="*/ 64 w 64"/>
                <a:gd name="T24" fmla="*/ 63 h 6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4" h="63">
                  <a:moveTo>
                    <a:pt x="0" y="5"/>
                  </a:moveTo>
                  <a:lnTo>
                    <a:pt x="58" y="0"/>
                  </a:lnTo>
                  <a:lnTo>
                    <a:pt x="56" y="0"/>
                  </a:lnTo>
                  <a:lnTo>
                    <a:pt x="64" y="58"/>
                  </a:lnTo>
                  <a:lnTo>
                    <a:pt x="62" y="58"/>
                  </a:lnTo>
                  <a:lnTo>
                    <a:pt x="5" y="63"/>
                  </a:lnTo>
                  <a:lnTo>
                    <a:pt x="0" y="5"/>
                  </a:lnTo>
                  <a:close/>
                </a:path>
              </a:pathLst>
            </a:custGeom>
            <a:solidFill>
              <a:srgbClr val="FF7FFF"/>
            </a:solidFill>
            <a:ln w="9525">
              <a:solidFill>
                <a:schemeClr val="tx1"/>
              </a:solidFill>
              <a:round/>
              <a:headEnd/>
              <a:tailEnd/>
            </a:ln>
          </p:spPr>
          <p:txBody>
            <a:bodyPr/>
            <a:lstStyle/>
            <a:p>
              <a:endParaRPr lang="en-US"/>
            </a:p>
          </p:txBody>
        </p:sp>
        <p:sp>
          <p:nvSpPr>
            <p:cNvPr id="117810" name="Freeform 47"/>
            <p:cNvSpPr>
              <a:spLocks/>
            </p:cNvSpPr>
            <p:nvPr/>
          </p:nvSpPr>
          <p:spPr bwMode="black">
            <a:xfrm>
              <a:off x="2828" y="2217"/>
              <a:ext cx="16" cy="17"/>
            </a:xfrm>
            <a:custGeom>
              <a:avLst/>
              <a:gdLst>
                <a:gd name="T0" fmla="*/ 0 w 66"/>
                <a:gd name="T1" fmla="*/ 0 h 65"/>
                <a:gd name="T2" fmla="*/ 0 w 66"/>
                <a:gd name="T3" fmla="*/ 0 h 65"/>
                <a:gd name="T4" fmla="*/ 0 w 66"/>
                <a:gd name="T5" fmla="*/ 0 h 65"/>
                <a:gd name="T6" fmla="*/ 0 w 66"/>
                <a:gd name="T7" fmla="*/ 0 h 65"/>
                <a:gd name="T8" fmla="*/ 0 w 66"/>
                <a:gd name="T9" fmla="*/ 0 h 65"/>
                <a:gd name="T10" fmla="*/ 0 w 66"/>
                <a:gd name="T11" fmla="*/ 0 h 65"/>
                <a:gd name="T12" fmla="*/ 0 w 66"/>
                <a:gd name="T13" fmla="*/ 0 h 65"/>
                <a:gd name="T14" fmla="*/ 0 60000 65536"/>
                <a:gd name="T15" fmla="*/ 0 60000 65536"/>
                <a:gd name="T16" fmla="*/ 0 60000 65536"/>
                <a:gd name="T17" fmla="*/ 0 60000 65536"/>
                <a:gd name="T18" fmla="*/ 0 60000 65536"/>
                <a:gd name="T19" fmla="*/ 0 60000 65536"/>
                <a:gd name="T20" fmla="*/ 0 60000 65536"/>
                <a:gd name="T21" fmla="*/ 0 w 66"/>
                <a:gd name="T22" fmla="*/ 0 h 65"/>
                <a:gd name="T23" fmla="*/ 66 w 66"/>
                <a:gd name="T24" fmla="*/ 65 h 6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6" h="65">
                  <a:moveTo>
                    <a:pt x="0" y="7"/>
                  </a:moveTo>
                  <a:lnTo>
                    <a:pt x="57" y="0"/>
                  </a:lnTo>
                  <a:lnTo>
                    <a:pt x="56" y="0"/>
                  </a:lnTo>
                  <a:lnTo>
                    <a:pt x="66" y="58"/>
                  </a:lnTo>
                  <a:lnTo>
                    <a:pt x="65" y="58"/>
                  </a:lnTo>
                  <a:lnTo>
                    <a:pt x="8" y="65"/>
                  </a:lnTo>
                  <a:lnTo>
                    <a:pt x="0" y="7"/>
                  </a:lnTo>
                  <a:close/>
                </a:path>
              </a:pathLst>
            </a:custGeom>
            <a:solidFill>
              <a:srgbClr val="FF7FFF"/>
            </a:solidFill>
            <a:ln w="9525">
              <a:solidFill>
                <a:schemeClr val="tx1"/>
              </a:solidFill>
              <a:round/>
              <a:headEnd/>
              <a:tailEnd/>
            </a:ln>
          </p:spPr>
          <p:txBody>
            <a:bodyPr/>
            <a:lstStyle/>
            <a:p>
              <a:endParaRPr lang="en-US"/>
            </a:p>
          </p:txBody>
        </p:sp>
        <p:sp>
          <p:nvSpPr>
            <p:cNvPr id="117811" name="Oval 48"/>
            <p:cNvSpPr>
              <a:spLocks noChangeArrowheads="1"/>
            </p:cNvSpPr>
            <p:nvPr/>
          </p:nvSpPr>
          <p:spPr bwMode="black">
            <a:xfrm>
              <a:off x="2850" y="2215"/>
              <a:ext cx="15" cy="15"/>
            </a:xfrm>
            <a:prstGeom prst="ellipse">
              <a:avLst/>
            </a:prstGeom>
            <a:solidFill>
              <a:srgbClr val="FF7FFF"/>
            </a:solidFill>
            <a:ln w="9525">
              <a:solidFill>
                <a:schemeClr val="tx1"/>
              </a:solidFill>
              <a:round/>
              <a:headEnd/>
              <a:tailEnd/>
            </a:ln>
          </p:spPr>
          <p:txBody>
            <a:bodyPr/>
            <a:lstStyle/>
            <a:p>
              <a:endParaRPr lang="en-US"/>
            </a:p>
          </p:txBody>
        </p:sp>
        <p:sp>
          <p:nvSpPr>
            <p:cNvPr id="117812" name="Freeform 49"/>
            <p:cNvSpPr>
              <a:spLocks/>
            </p:cNvSpPr>
            <p:nvPr/>
          </p:nvSpPr>
          <p:spPr bwMode="black">
            <a:xfrm>
              <a:off x="2842" y="2215"/>
              <a:ext cx="17" cy="17"/>
            </a:xfrm>
            <a:custGeom>
              <a:avLst/>
              <a:gdLst>
                <a:gd name="T0" fmla="*/ 0 w 67"/>
                <a:gd name="T1" fmla="*/ 0 h 67"/>
                <a:gd name="T2" fmla="*/ 0 w 67"/>
                <a:gd name="T3" fmla="*/ 0 h 67"/>
                <a:gd name="T4" fmla="*/ 0 w 67"/>
                <a:gd name="T5" fmla="*/ 0 h 67"/>
                <a:gd name="T6" fmla="*/ 0 w 67"/>
                <a:gd name="T7" fmla="*/ 0 h 67"/>
                <a:gd name="T8" fmla="*/ 0 w 67"/>
                <a:gd name="T9" fmla="*/ 0 h 67"/>
                <a:gd name="T10" fmla="*/ 0 60000 65536"/>
                <a:gd name="T11" fmla="*/ 0 60000 65536"/>
                <a:gd name="T12" fmla="*/ 0 60000 65536"/>
                <a:gd name="T13" fmla="*/ 0 60000 65536"/>
                <a:gd name="T14" fmla="*/ 0 60000 65536"/>
                <a:gd name="T15" fmla="*/ 0 w 67"/>
                <a:gd name="T16" fmla="*/ 0 h 67"/>
                <a:gd name="T17" fmla="*/ 67 w 67"/>
                <a:gd name="T18" fmla="*/ 67 h 67"/>
              </a:gdLst>
              <a:ahLst/>
              <a:cxnLst>
                <a:cxn ang="T10">
                  <a:pos x="T0" y="T1"/>
                </a:cxn>
                <a:cxn ang="T11">
                  <a:pos x="T2" y="T3"/>
                </a:cxn>
                <a:cxn ang="T12">
                  <a:pos x="T4" y="T5"/>
                </a:cxn>
                <a:cxn ang="T13">
                  <a:pos x="T6" y="T7"/>
                </a:cxn>
                <a:cxn ang="T14">
                  <a:pos x="T8" y="T9"/>
                </a:cxn>
              </a:cxnLst>
              <a:rect l="T15" t="T16" r="T17" b="T18"/>
              <a:pathLst>
                <a:path w="67" h="67">
                  <a:moveTo>
                    <a:pt x="0" y="9"/>
                  </a:moveTo>
                  <a:lnTo>
                    <a:pt x="57" y="0"/>
                  </a:lnTo>
                  <a:lnTo>
                    <a:pt x="67" y="59"/>
                  </a:lnTo>
                  <a:lnTo>
                    <a:pt x="10" y="67"/>
                  </a:lnTo>
                  <a:lnTo>
                    <a:pt x="0" y="9"/>
                  </a:lnTo>
                  <a:close/>
                </a:path>
              </a:pathLst>
            </a:custGeom>
            <a:solidFill>
              <a:srgbClr val="FF7FFF"/>
            </a:solidFill>
            <a:ln w="9525">
              <a:solidFill>
                <a:schemeClr val="tx1"/>
              </a:solidFill>
              <a:round/>
              <a:headEnd/>
              <a:tailEnd/>
            </a:ln>
          </p:spPr>
          <p:txBody>
            <a:bodyPr/>
            <a:lstStyle/>
            <a:p>
              <a:endParaRPr lang="en-US"/>
            </a:p>
          </p:txBody>
        </p:sp>
        <p:sp>
          <p:nvSpPr>
            <p:cNvPr id="117813" name="Freeform 50"/>
            <p:cNvSpPr>
              <a:spLocks/>
            </p:cNvSpPr>
            <p:nvPr/>
          </p:nvSpPr>
          <p:spPr bwMode="black">
            <a:xfrm>
              <a:off x="2856" y="2213"/>
              <a:ext cx="17" cy="17"/>
            </a:xfrm>
            <a:custGeom>
              <a:avLst/>
              <a:gdLst>
                <a:gd name="T0" fmla="*/ 0 w 69"/>
                <a:gd name="T1" fmla="*/ 0 h 68"/>
                <a:gd name="T2" fmla="*/ 0 w 69"/>
                <a:gd name="T3" fmla="*/ 0 h 68"/>
                <a:gd name="T4" fmla="*/ 0 w 69"/>
                <a:gd name="T5" fmla="*/ 0 h 68"/>
                <a:gd name="T6" fmla="*/ 0 w 69"/>
                <a:gd name="T7" fmla="*/ 0 h 68"/>
                <a:gd name="T8" fmla="*/ 0 w 69"/>
                <a:gd name="T9" fmla="*/ 0 h 68"/>
                <a:gd name="T10" fmla="*/ 0 w 69"/>
                <a:gd name="T11" fmla="*/ 0 h 68"/>
                <a:gd name="T12" fmla="*/ 0 w 69"/>
                <a:gd name="T13" fmla="*/ 0 h 68"/>
                <a:gd name="T14" fmla="*/ 0 60000 65536"/>
                <a:gd name="T15" fmla="*/ 0 60000 65536"/>
                <a:gd name="T16" fmla="*/ 0 60000 65536"/>
                <a:gd name="T17" fmla="*/ 0 60000 65536"/>
                <a:gd name="T18" fmla="*/ 0 60000 65536"/>
                <a:gd name="T19" fmla="*/ 0 60000 65536"/>
                <a:gd name="T20" fmla="*/ 0 60000 65536"/>
                <a:gd name="T21" fmla="*/ 0 w 69"/>
                <a:gd name="T22" fmla="*/ 0 h 68"/>
                <a:gd name="T23" fmla="*/ 69 w 69"/>
                <a:gd name="T24" fmla="*/ 68 h 6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9" h="68">
                  <a:moveTo>
                    <a:pt x="0" y="12"/>
                  </a:moveTo>
                  <a:lnTo>
                    <a:pt x="56" y="0"/>
                  </a:lnTo>
                  <a:lnTo>
                    <a:pt x="55" y="0"/>
                  </a:lnTo>
                  <a:lnTo>
                    <a:pt x="69" y="56"/>
                  </a:lnTo>
                  <a:lnTo>
                    <a:pt x="68" y="56"/>
                  </a:lnTo>
                  <a:lnTo>
                    <a:pt x="12" y="68"/>
                  </a:lnTo>
                  <a:lnTo>
                    <a:pt x="0" y="12"/>
                  </a:lnTo>
                  <a:close/>
                </a:path>
              </a:pathLst>
            </a:custGeom>
            <a:solidFill>
              <a:srgbClr val="FF7FFF"/>
            </a:solidFill>
            <a:ln w="9525">
              <a:solidFill>
                <a:schemeClr val="tx1"/>
              </a:solidFill>
              <a:round/>
              <a:headEnd/>
              <a:tailEnd/>
            </a:ln>
          </p:spPr>
          <p:txBody>
            <a:bodyPr/>
            <a:lstStyle/>
            <a:p>
              <a:endParaRPr lang="en-US"/>
            </a:p>
          </p:txBody>
        </p:sp>
        <p:sp>
          <p:nvSpPr>
            <p:cNvPr id="117814" name="Freeform 51"/>
            <p:cNvSpPr>
              <a:spLocks/>
            </p:cNvSpPr>
            <p:nvPr/>
          </p:nvSpPr>
          <p:spPr bwMode="black">
            <a:xfrm>
              <a:off x="2869" y="2209"/>
              <a:ext cx="18" cy="18"/>
            </a:xfrm>
            <a:custGeom>
              <a:avLst/>
              <a:gdLst>
                <a:gd name="T0" fmla="*/ 0 w 71"/>
                <a:gd name="T1" fmla="*/ 0 h 70"/>
                <a:gd name="T2" fmla="*/ 0 w 71"/>
                <a:gd name="T3" fmla="*/ 0 h 70"/>
                <a:gd name="T4" fmla="*/ 0 w 71"/>
                <a:gd name="T5" fmla="*/ 0 h 70"/>
                <a:gd name="T6" fmla="*/ 0 w 71"/>
                <a:gd name="T7" fmla="*/ 0 h 70"/>
                <a:gd name="T8" fmla="*/ 0 w 71"/>
                <a:gd name="T9" fmla="*/ 0 h 70"/>
                <a:gd name="T10" fmla="*/ 0 w 71"/>
                <a:gd name="T11" fmla="*/ 0 h 70"/>
                <a:gd name="T12" fmla="*/ 0 w 71"/>
                <a:gd name="T13" fmla="*/ 0 h 70"/>
                <a:gd name="T14" fmla="*/ 0 60000 65536"/>
                <a:gd name="T15" fmla="*/ 0 60000 65536"/>
                <a:gd name="T16" fmla="*/ 0 60000 65536"/>
                <a:gd name="T17" fmla="*/ 0 60000 65536"/>
                <a:gd name="T18" fmla="*/ 0 60000 65536"/>
                <a:gd name="T19" fmla="*/ 0 60000 65536"/>
                <a:gd name="T20" fmla="*/ 0 60000 65536"/>
                <a:gd name="T21" fmla="*/ 0 w 71"/>
                <a:gd name="T22" fmla="*/ 0 h 70"/>
                <a:gd name="T23" fmla="*/ 71 w 71"/>
                <a:gd name="T24" fmla="*/ 70 h 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1" h="70">
                  <a:moveTo>
                    <a:pt x="0" y="14"/>
                  </a:moveTo>
                  <a:lnTo>
                    <a:pt x="56" y="0"/>
                  </a:lnTo>
                  <a:lnTo>
                    <a:pt x="54" y="0"/>
                  </a:lnTo>
                  <a:lnTo>
                    <a:pt x="71" y="56"/>
                  </a:lnTo>
                  <a:lnTo>
                    <a:pt x="70" y="56"/>
                  </a:lnTo>
                  <a:lnTo>
                    <a:pt x="14" y="70"/>
                  </a:lnTo>
                  <a:lnTo>
                    <a:pt x="0" y="14"/>
                  </a:lnTo>
                  <a:close/>
                </a:path>
              </a:pathLst>
            </a:custGeom>
            <a:solidFill>
              <a:srgbClr val="FF7FFF"/>
            </a:solidFill>
            <a:ln w="9525">
              <a:solidFill>
                <a:schemeClr val="tx1"/>
              </a:solidFill>
              <a:round/>
              <a:headEnd/>
              <a:tailEnd/>
            </a:ln>
          </p:spPr>
          <p:txBody>
            <a:bodyPr/>
            <a:lstStyle/>
            <a:p>
              <a:endParaRPr lang="en-US"/>
            </a:p>
          </p:txBody>
        </p:sp>
        <p:sp>
          <p:nvSpPr>
            <p:cNvPr id="117815" name="Freeform 52"/>
            <p:cNvSpPr>
              <a:spLocks/>
            </p:cNvSpPr>
            <p:nvPr/>
          </p:nvSpPr>
          <p:spPr bwMode="black">
            <a:xfrm>
              <a:off x="2883" y="2205"/>
              <a:ext cx="18" cy="18"/>
            </a:xfrm>
            <a:custGeom>
              <a:avLst/>
              <a:gdLst>
                <a:gd name="T0" fmla="*/ 0 w 73"/>
                <a:gd name="T1" fmla="*/ 0 h 74"/>
                <a:gd name="T2" fmla="*/ 0 w 73"/>
                <a:gd name="T3" fmla="*/ 0 h 74"/>
                <a:gd name="T4" fmla="*/ 0 w 73"/>
                <a:gd name="T5" fmla="*/ 0 h 74"/>
                <a:gd name="T6" fmla="*/ 0 w 73"/>
                <a:gd name="T7" fmla="*/ 0 h 74"/>
                <a:gd name="T8" fmla="*/ 0 w 73"/>
                <a:gd name="T9" fmla="*/ 0 h 74"/>
                <a:gd name="T10" fmla="*/ 0 w 73"/>
                <a:gd name="T11" fmla="*/ 0 h 74"/>
                <a:gd name="T12" fmla="*/ 0 w 73"/>
                <a:gd name="T13" fmla="*/ 0 h 74"/>
                <a:gd name="T14" fmla="*/ 0 60000 65536"/>
                <a:gd name="T15" fmla="*/ 0 60000 65536"/>
                <a:gd name="T16" fmla="*/ 0 60000 65536"/>
                <a:gd name="T17" fmla="*/ 0 60000 65536"/>
                <a:gd name="T18" fmla="*/ 0 60000 65536"/>
                <a:gd name="T19" fmla="*/ 0 60000 65536"/>
                <a:gd name="T20" fmla="*/ 0 60000 65536"/>
                <a:gd name="T21" fmla="*/ 0 w 73"/>
                <a:gd name="T22" fmla="*/ 0 h 74"/>
                <a:gd name="T23" fmla="*/ 73 w 73"/>
                <a:gd name="T24" fmla="*/ 74 h 7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3" h="74">
                  <a:moveTo>
                    <a:pt x="0" y="18"/>
                  </a:moveTo>
                  <a:lnTo>
                    <a:pt x="55" y="0"/>
                  </a:lnTo>
                  <a:lnTo>
                    <a:pt x="54" y="0"/>
                  </a:lnTo>
                  <a:lnTo>
                    <a:pt x="73" y="57"/>
                  </a:lnTo>
                  <a:lnTo>
                    <a:pt x="72" y="57"/>
                  </a:lnTo>
                  <a:lnTo>
                    <a:pt x="17" y="74"/>
                  </a:lnTo>
                  <a:lnTo>
                    <a:pt x="0" y="18"/>
                  </a:lnTo>
                  <a:close/>
                </a:path>
              </a:pathLst>
            </a:custGeom>
            <a:solidFill>
              <a:srgbClr val="FF7FFF"/>
            </a:solidFill>
            <a:ln w="9525">
              <a:solidFill>
                <a:schemeClr val="tx1"/>
              </a:solidFill>
              <a:round/>
              <a:headEnd/>
              <a:tailEnd/>
            </a:ln>
          </p:spPr>
          <p:txBody>
            <a:bodyPr/>
            <a:lstStyle/>
            <a:p>
              <a:endParaRPr lang="en-US"/>
            </a:p>
          </p:txBody>
        </p:sp>
        <p:sp>
          <p:nvSpPr>
            <p:cNvPr id="117816" name="Freeform 53"/>
            <p:cNvSpPr>
              <a:spLocks/>
            </p:cNvSpPr>
            <p:nvPr/>
          </p:nvSpPr>
          <p:spPr bwMode="black">
            <a:xfrm>
              <a:off x="2896" y="2200"/>
              <a:ext cx="19" cy="19"/>
            </a:xfrm>
            <a:custGeom>
              <a:avLst/>
              <a:gdLst>
                <a:gd name="T0" fmla="*/ 0 w 75"/>
                <a:gd name="T1" fmla="*/ 0 h 76"/>
                <a:gd name="T2" fmla="*/ 0 w 75"/>
                <a:gd name="T3" fmla="*/ 0 h 76"/>
                <a:gd name="T4" fmla="*/ 0 w 75"/>
                <a:gd name="T5" fmla="*/ 0 h 76"/>
                <a:gd name="T6" fmla="*/ 0 w 75"/>
                <a:gd name="T7" fmla="*/ 0 h 76"/>
                <a:gd name="T8" fmla="*/ 0 w 75"/>
                <a:gd name="T9" fmla="*/ 0 h 76"/>
                <a:gd name="T10" fmla="*/ 0 w 75"/>
                <a:gd name="T11" fmla="*/ 0 h 76"/>
                <a:gd name="T12" fmla="*/ 0 w 75"/>
                <a:gd name="T13" fmla="*/ 0 h 76"/>
                <a:gd name="T14" fmla="*/ 0 60000 65536"/>
                <a:gd name="T15" fmla="*/ 0 60000 65536"/>
                <a:gd name="T16" fmla="*/ 0 60000 65536"/>
                <a:gd name="T17" fmla="*/ 0 60000 65536"/>
                <a:gd name="T18" fmla="*/ 0 60000 65536"/>
                <a:gd name="T19" fmla="*/ 0 60000 65536"/>
                <a:gd name="T20" fmla="*/ 0 60000 65536"/>
                <a:gd name="T21" fmla="*/ 0 w 75"/>
                <a:gd name="T22" fmla="*/ 0 h 76"/>
                <a:gd name="T23" fmla="*/ 75 w 75"/>
                <a:gd name="T24" fmla="*/ 76 h 7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5" h="76">
                  <a:moveTo>
                    <a:pt x="0" y="19"/>
                  </a:moveTo>
                  <a:lnTo>
                    <a:pt x="55" y="0"/>
                  </a:lnTo>
                  <a:lnTo>
                    <a:pt x="53" y="1"/>
                  </a:lnTo>
                  <a:lnTo>
                    <a:pt x="75" y="55"/>
                  </a:lnTo>
                  <a:lnTo>
                    <a:pt x="74" y="56"/>
                  </a:lnTo>
                  <a:lnTo>
                    <a:pt x="19" y="76"/>
                  </a:lnTo>
                  <a:lnTo>
                    <a:pt x="0" y="19"/>
                  </a:lnTo>
                  <a:close/>
                </a:path>
              </a:pathLst>
            </a:custGeom>
            <a:solidFill>
              <a:srgbClr val="FF7FFF"/>
            </a:solidFill>
            <a:ln w="9525">
              <a:solidFill>
                <a:schemeClr val="tx1"/>
              </a:solidFill>
              <a:round/>
              <a:headEnd/>
              <a:tailEnd/>
            </a:ln>
          </p:spPr>
          <p:txBody>
            <a:bodyPr/>
            <a:lstStyle/>
            <a:p>
              <a:endParaRPr lang="en-US"/>
            </a:p>
          </p:txBody>
        </p:sp>
        <p:sp>
          <p:nvSpPr>
            <p:cNvPr id="117817" name="Freeform 54"/>
            <p:cNvSpPr>
              <a:spLocks/>
            </p:cNvSpPr>
            <p:nvPr/>
          </p:nvSpPr>
          <p:spPr bwMode="black">
            <a:xfrm>
              <a:off x="2910" y="2195"/>
              <a:ext cx="19" cy="18"/>
            </a:xfrm>
            <a:custGeom>
              <a:avLst/>
              <a:gdLst>
                <a:gd name="T0" fmla="*/ 0 w 77"/>
                <a:gd name="T1" fmla="*/ 0 h 76"/>
                <a:gd name="T2" fmla="*/ 0 w 77"/>
                <a:gd name="T3" fmla="*/ 0 h 76"/>
                <a:gd name="T4" fmla="*/ 0 w 77"/>
                <a:gd name="T5" fmla="*/ 0 h 76"/>
                <a:gd name="T6" fmla="*/ 0 w 77"/>
                <a:gd name="T7" fmla="*/ 0 h 76"/>
                <a:gd name="T8" fmla="*/ 0 w 77"/>
                <a:gd name="T9" fmla="*/ 0 h 76"/>
                <a:gd name="T10" fmla="*/ 0 w 77"/>
                <a:gd name="T11" fmla="*/ 0 h 76"/>
                <a:gd name="T12" fmla="*/ 0 w 77"/>
                <a:gd name="T13" fmla="*/ 0 h 76"/>
                <a:gd name="T14" fmla="*/ 0 60000 65536"/>
                <a:gd name="T15" fmla="*/ 0 60000 65536"/>
                <a:gd name="T16" fmla="*/ 0 60000 65536"/>
                <a:gd name="T17" fmla="*/ 0 60000 65536"/>
                <a:gd name="T18" fmla="*/ 0 60000 65536"/>
                <a:gd name="T19" fmla="*/ 0 60000 65536"/>
                <a:gd name="T20" fmla="*/ 0 60000 65536"/>
                <a:gd name="T21" fmla="*/ 0 w 77"/>
                <a:gd name="T22" fmla="*/ 0 h 76"/>
                <a:gd name="T23" fmla="*/ 77 w 77"/>
                <a:gd name="T24" fmla="*/ 76 h 7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7" h="76">
                  <a:moveTo>
                    <a:pt x="0" y="22"/>
                  </a:moveTo>
                  <a:lnTo>
                    <a:pt x="54" y="0"/>
                  </a:lnTo>
                  <a:lnTo>
                    <a:pt x="53" y="0"/>
                  </a:lnTo>
                  <a:lnTo>
                    <a:pt x="77" y="54"/>
                  </a:lnTo>
                  <a:lnTo>
                    <a:pt x="76" y="54"/>
                  </a:lnTo>
                  <a:lnTo>
                    <a:pt x="22" y="76"/>
                  </a:lnTo>
                  <a:lnTo>
                    <a:pt x="0" y="22"/>
                  </a:lnTo>
                  <a:close/>
                </a:path>
              </a:pathLst>
            </a:custGeom>
            <a:solidFill>
              <a:srgbClr val="FF7FFF"/>
            </a:solidFill>
            <a:ln w="9525">
              <a:solidFill>
                <a:schemeClr val="tx1"/>
              </a:solidFill>
              <a:round/>
              <a:headEnd/>
              <a:tailEnd/>
            </a:ln>
          </p:spPr>
          <p:txBody>
            <a:bodyPr/>
            <a:lstStyle/>
            <a:p>
              <a:endParaRPr lang="en-US"/>
            </a:p>
          </p:txBody>
        </p:sp>
        <p:sp>
          <p:nvSpPr>
            <p:cNvPr id="117818" name="Freeform 55"/>
            <p:cNvSpPr>
              <a:spLocks/>
            </p:cNvSpPr>
            <p:nvPr/>
          </p:nvSpPr>
          <p:spPr bwMode="black">
            <a:xfrm>
              <a:off x="2923" y="2188"/>
              <a:ext cx="19" cy="20"/>
            </a:xfrm>
            <a:custGeom>
              <a:avLst/>
              <a:gdLst>
                <a:gd name="T0" fmla="*/ 0 w 77"/>
                <a:gd name="T1" fmla="*/ 0 h 78"/>
                <a:gd name="T2" fmla="*/ 0 w 77"/>
                <a:gd name="T3" fmla="*/ 0 h 78"/>
                <a:gd name="T4" fmla="*/ 0 w 77"/>
                <a:gd name="T5" fmla="*/ 0 h 78"/>
                <a:gd name="T6" fmla="*/ 0 w 77"/>
                <a:gd name="T7" fmla="*/ 0 h 78"/>
                <a:gd name="T8" fmla="*/ 0 w 77"/>
                <a:gd name="T9" fmla="*/ 0 h 78"/>
                <a:gd name="T10" fmla="*/ 0 w 77"/>
                <a:gd name="T11" fmla="*/ 0 h 78"/>
                <a:gd name="T12" fmla="*/ 0 w 77"/>
                <a:gd name="T13" fmla="*/ 0 h 78"/>
                <a:gd name="T14" fmla="*/ 0 60000 65536"/>
                <a:gd name="T15" fmla="*/ 0 60000 65536"/>
                <a:gd name="T16" fmla="*/ 0 60000 65536"/>
                <a:gd name="T17" fmla="*/ 0 60000 65536"/>
                <a:gd name="T18" fmla="*/ 0 60000 65536"/>
                <a:gd name="T19" fmla="*/ 0 60000 65536"/>
                <a:gd name="T20" fmla="*/ 0 60000 65536"/>
                <a:gd name="T21" fmla="*/ 0 w 77"/>
                <a:gd name="T22" fmla="*/ 0 h 78"/>
                <a:gd name="T23" fmla="*/ 77 w 77"/>
                <a:gd name="T24" fmla="*/ 78 h 7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7" h="78">
                  <a:moveTo>
                    <a:pt x="0" y="24"/>
                  </a:moveTo>
                  <a:lnTo>
                    <a:pt x="52" y="0"/>
                  </a:lnTo>
                  <a:lnTo>
                    <a:pt x="51" y="1"/>
                  </a:lnTo>
                  <a:lnTo>
                    <a:pt x="77" y="52"/>
                  </a:lnTo>
                  <a:lnTo>
                    <a:pt x="76" y="53"/>
                  </a:lnTo>
                  <a:lnTo>
                    <a:pt x="24" y="78"/>
                  </a:lnTo>
                  <a:lnTo>
                    <a:pt x="0" y="24"/>
                  </a:lnTo>
                  <a:close/>
                </a:path>
              </a:pathLst>
            </a:custGeom>
            <a:solidFill>
              <a:srgbClr val="FF7FFF"/>
            </a:solidFill>
            <a:ln w="9525">
              <a:solidFill>
                <a:schemeClr val="tx1"/>
              </a:solidFill>
              <a:round/>
              <a:headEnd/>
              <a:tailEnd/>
            </a:ln>
          </p:spPr>
          <p:txBody>
            <a:bodyPr/>
            <a:lstStyle/>
            <a:p>
              <a:endParaRPr lang="en-US"/>
            </a:p>
          </p:txBody>
        </p:sp>
        <p:sp>
          <p:nvSpPr>
            <p:cNvPr id="117819" name="Freeform 56"/>
            <p:cNvSpPr>
              <a:spLocks/>
            </p:cNvSpPr>
            <p:nvPr/>
          </p:nvSpPr>
          <p:spPr bwMode="black">
            <a:xfrm>
              <a:off x="2936" y="2182"/>
              <a:ext cx="19" cy="20"/>
            </a:xfrm>
            <a:custGeom>
              <a:avLst/>
              <a:gdLst>
                <a:gd name="T0" fmla="*/ 0 w 79"/>
                <a:gd name="T1" fmla="*/ 0 h 78"/>
                <a:gd name="T2" fmla="*/ 0 w 79"/>
                <a:gd name="T3" fmla="*/ 0 h 78"/>
                <a:gd name="T4" fmla="*/ 0 w 79"/>
                <a:gd name="T5" fmla="*/ 0 h 78"/>
                <a:gd name="T6" fmla="*/ 0 w 79"/>
                <a:gd name="T7" fmla="*/ 0 h 78"/>
                <a:gd name="T8" fmla="*/ 0 w 79"/>
                <a:gd name="T9" fmla="*/ 0 h 78"/>
                <a:gd name="T10" fmla="*/ 0 w 79"/>
                <a:gd name="T11" fmla="*/ 0 h 78"/>
                <a:gd name="T12" fmla="*/ 0 w 79"/>
                <a:gd name="T13" fmla="*/ 0 h 78"/>
                <a:gd name="T14" fmla="*/ 0 60000 65536"/>
                <a:gd name="T15" fmla="*/ 0 60000 65536"/>
                <a:gd name="T16" fmla="*/ 0 60000 65536"/>
                <a:gd name="T17" fmla="*/ 0 60000 65536"/>
                <a:gd name="T18" fmla="*/ 0 60000 65536"/>
                <a:gd name="T19" fmla="*/ 0 60000 65536"/>
                <a:gd name="T20" fmla="*/ 0 60000 65536"/>
                <a:gd name="T21" fmla="*/ 0 w 79"/>
                <a:gd name="T22" fmla="*/ 0 h 78"/>
                <a:gd name="T23" fmla="*/ 79 w 79"/>
                <a:gd name="T24" fmla="*/ 78 h 7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9" h="78">
                  <a:moveTo>
                    <a:pt x="0" y="27"/>
                  </a:moveTo>
                  <a:lnTo>
                    <a:pt x="51" y="0"/>
                  </a:lnTo>
                  <a:lnTo>
                    <a:pt x="49" y="0"/>
                  </a:lnTo>
                  <a:lnTo>
                    <a:pt x="79" y="51"/>
                  </a:lnTo>
                  <a:lnTo>
                    <a:pt x="77" y="51"/>
                  </a:lnTo>
                  <a:lnTo>
                    <a:pt x="26" y="78"/>
                  </a:lnTo>
                  <a:lnTo>
                    <a:pt x="0" y="27"/>
                  </a:lnTo>
                  <a:close/>
                </a:path>
              </a:pathLst>
            </a:custGeom>
            <a:solidFill>
              <a:srgbClr val="FF7FFF"/>
            </a:solidFill>
            <a:ln w="9525">
              <a:solidFill>
                <a:schemeClr val="tx1"/>
              </a:solidFill>
              <a:round/>
              <a:headEnd/>
              <a:tailEnd/>
            </a:ln>
          </p:spPr>
          <p:txBody>
            <a:bodyPr/>
            <a:lstStyle/>
            <a:p>
              <a:endParaRPr lang="en-US"/>
            </a:p>
          </p:txBody>
        </p:sp>
        <p:sp>
          <p:nvSpPr>
            <p:cNvPr id="117820" name="Freeform 57"/>
            <p:cNvSpPr>
              <a:spLocks/>
            </p:cNvSpPr>
            <p:nvPr/>
          </p:nvSpPr>
          <p:spPr bwMode="black">
            <a:xfrm>
              <a:off x="2948" y="2175"/>
              <a:ext cx="20" cy="20"/>
            </a:xfrm>
            <a:custGeom>
              <a:avLst/>
              <a:gdLst>
                <a:gd name="T0" fmla="*/ 0 w 81"/>
                <a:gd name="T1" fmla="*/ 0 h 80"/>
                <a:gd name="T2" fmla="*/ 0 w 81"/>
                <a:gd name="T3" fmla="*/ 0 h 80"/>
                <a:gd name="T4" fmla="*/ 0 w 81"/>
                <a:gd name="T5" fmla="*/ 0 h 80"/>
                <a:gd name="T6" fmla="*/ 0 w 81"/>
                <a:gd name="T7" fmla="*/ 0 h 80"/>
                <a:gd name="T8" fmla="*/ 0 w 81"/>
                <a:gd name="T9" fmla="*/ 0 h 80"/>
                <a:gd name="T10" fmla="*/ 0 w 81"/>
                <a:gd name="T11" fmla="*/ 0 h 80"/>
                <a:gd name="T12" fmla="*/ 0 w 81"/>
                <a:gd name="T13" fmla="*/ 0 h 80"/>
                <a:gd name="T14" fmla="*/ 0 60000 65536"/>
                <a:gd name="T15" fmla="*/ 0 60000 65536"/>
                <a:gd name="T16" fmla="*/ 0 60000 65536"/>
                <a:gd name="T17" fmla="*/ 0 60000 65536"/>
                <a:gd name="T18" fmla="*/ 0 60000 65536"/>
                <a:gd name="T19" fmla="*/ 0 60000 65536"/>
                <a:gd name="T20" fmla="*/ 0 60000 65536"/>
                <a:gd name="T21" fmla="*/ 0 w 81"/>
                <a:gd name="T22" fmla="*/ 0 h 80"/>
                <a:gd name="T23" fmla="*/ 81 w 81"/>
                <a:gd name="T24" fmla="*/ 80 h 8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1" h="80">
                  <a:moveTo>
                    <a:pt x="0" y="29"/>
                  </a:moveTo>
                  <a:lnTo>
                    <a:pt x="50" y="0"/>
                  </a:lnTo>
                  <a:lnTo>
                    <a:pt x="49" y="1"/>
                  </a:lnTo>
                  <a:lnTo>
                    <a:pt x="81" y="50"/>
                  </a:lnTo>
                  <a:lnTo>
                    <a:pt x="79" y="51"/>
                  </a:lnTo>
                  <a:lnTo>
                    <a:pt x="30" y="80"/>
                  </a:lnTo>
                  <a:lnTo>
                    <a:pt x="0" y="29"/>
                  </a:lnTo>
                  <a:close/>
                </a:path>
              </a:pathLst>
            </a:custGeom>
            <a:solidFill>
              <a:srgbClr val="FF7FFF"/>
            </a:solidFill>
            <a:ln w="9525">
              <a:solidFill>
                <a:schemeClr val="tx1"/>
              </a:solidFill>
              <a:round/>
              <a:headEnd/>
              <a:tailEnd/>
            </a:ln>
          </p:spPr>
          <p:txBody>
            <a:bodyPr/>
            <a:lstStyle/>
            <a:p>
              <a:endParaRPr lang="en-US"/>
            </a:p>
          </p:txBody>
        </p:sp>
        <p:sp>
          <p:nvSpPr>
            <p:cNvPr id="117821" name="Freeform 58"/>
            <p:cNvSpPr>
              <a:spLocks/>
            </p:cNvSpPr>
            <p:nvPr/>
          </p:nvSpPr>
          <p:spPr bwMode="black">
            <a:xfrm>
              <a:off x="2960" y="2167"/>
              <a:ext cx="21" cy="20"/>
            </a:xfrm>
            <a:custGeom>
              <a:avLst/>
              <a:gdLst>
                <a:gd name="T0" fmla="*/ 0 w 81"/>
                <a:gd name="T1" fmla="*/ 0 h 79"/>
                <a:gd name="T2" fmla="*/ 0 w 81"/>
                <a:gd name="T3" fmla="*/ 0 h 79"/>
                <a:gd name="T4" fmla="*/ 0 w 81"/>
                <a:gd name="T5" fmla="*/ 0 h 79"/>
                <a:gd name="T6" fmla="*/ 0 w 81"/>
                <a:gd name="T7" fmla="*/ 0 h 79"/>
                <a:gd name="T8" fmla="*/ 0 w 81"/>
                <a:gd name="T9" fmla="*/ 0 h 79"/>
                <a:gd name="T10" fmla="*/ 0 w 81"/>
                <a:gd name="T11" fmla="*/ 0 h 79"/>
                <a:gd name="T12" fmla="*/ 0 w 81"/>
                <a:gd name="T13" fmla="*/ 0 h 79"/>
                <a:gd name="T14" fmla="*/ 0 60000 65536"/>
                <a:gd name="T15" fmla="*/ 0 60000 65536"/>
                <a:gd name="T16" fmla="*/ 0 60000 65536"/>
                <a:gd name="T17" fmla="*/ 0 60000 65536"/>
                <a:gd name="T18" fmla="*/ 0 60000 65536"/>
                <a:gd name="T19" fmla="*/ 0 60000 65536"/>
                <a:gd name="T20" fmla="*/ 0 60000 65536"/>
                <a:gd name="T21" fmla="*/ 0 w 81"/>
                <a:gd name="T22" fmla="*/ 0 h 79"/>
                <a:gd name="T23" fmla="*/ 81 w 81"/>
                <a:gd name="T24" fmla="*/ 79 h 7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1" h="79">
                  <a:moveTo>
                    <a:pt x="0" y="30"/>
                  </a:moveTo>
                  <a:lnTo>
                    <a:pt x="49" y="0"/>
                  </a:lnTo>
                  <a:lnTo>
                    <a:pt x="47" y="0"/>
                  </a:lnTo>
                  <a:lnTo>
                    <a:pt x="81" y="48"/>
                  </a:lnTo>
                  <a:lnTo>
                    <a:pt x="80" y="48"/>
                  </a:lnTo>
                  <a:lnTo>
                    <a:pt x="32" y="79"/>
                  </a:lnTo>
                  <a:lnTo>
                    <a:pt x="0" y="30"/>
                  </a:lnTo>
                  <a:close/>
                </a:path>
              </a:pathLst>
            </a:custGeom>
            <a:solidFill>
              <a:srgbClr val="FF7FFF"/>
            </a:solidFill>
            <a:ln w="9525">
              <a:solidFill>
                <a:schemeClr val="tx1"/>
              </a:solidFill>
              <a:round/>
              <a:headEnd/>
              <a:tailEnd/>
            </a:ln>
          </p:spPr>
          <p:txBody>
            <a:bodyPr/>
            <a:lstStyle/>
            <a:p>
              <a:endParaRPr lang="en-US"/>
            </a:p>
          </p:txBody>
        </p:sp>
        <p:sp>
          <p:nvSpPr>
            <p:cNvPr id="117822" name="Oval 59"/>
            <p:cNvSpPr>
              <a:spLocks noChangeArrowheads="1"/>
            </p:cNvSpPr>
            <p:nvPr/>
          </p:nvSpPr>
          <p:spPr bwMode="black">
            <a:xfrm>
              <a:off x="2981" y="2158"/>
              <a:ext cx="14" cy="15"/>
            </a:xfrm>
            <a:prstGeom prst="ellipse">
              <a:avLst/>
            </a:prstGeom>
            <a:solidFill>
              <a:srgbClr val="FF7FFF"/>
            </a:solidFill>
            <a:ln w="9525">
              <a:solidFill>
                <a:schemeClr val="tx1"/>
              </a:solidFill>
              <a:round/>
              <a:headEnd/>
              <a:tailEnd/>
            </a:ln>
          </p:spPr>
          <p:txBody>
            <a:bodyPr/>
            <a:lstStyle/>
            <a:p>
              <a:endParaRPr lang="en-US"/>
            </a:p>
          </p:txBody>
        </p:sp>
        <p:sp>
          <p:nvSpPr>
            <p:cNvPr id="117823" name="Freeform 60"/>
            <p:cNvSpPr>
              <a:spLocks/>
            </p:cNvSpPr>
            <p:nvPr/>
          </p:nvSpPr>
          <p:spPr bwMode="black">
            <a:xfrm>
              <a:off x="2972" y="2159"/>
              <a:ext cx="20" cy="21"/>
            </a:xfrm>
            <a:custGeom>
              <a:avLst/>
              <a:gdLst>
                <a:gd name="T0" fmla="*/ 0 w 82"/>
                <a:gd name="T1" fmla="*/ 0 h 81"/>
                <a:gd name="T2" fmla="*/ 0 w 82"/>
                <a:gd name="T3" fmla="*/ 0 h 81"/>
                <a:gd name="T4" fmla="*/ 0 w 82"/>
                <a:gd name="T5" fmla="*/ 0 h 81"/>
                <a:gd name="T6" fmla="*/ 0 w 82"/>
                <a:gd name="T7" fmla="*/ 0 h 81"/>
                <a:gd name="T8" fmla="*/ 0 w 82"/>
                <a:gd name="T9" fmla="*/ 0 h 81"/>
                <a:gd name="T10" fmla="*/ 0 60000 65536"/>
                <a:gd name="T11" fmla="*/ 0 60000 65536"/>
                <a:gd name="T12" fmla="*/ 0 60000 65536"/>
                <a:gd name="T13" fmla="*/ 0 60000 65536"/>
                <a:gd name="T14" fmla="*/ 0 60000 65536"/>
                <a:gd name="T15" fmla="*/ 0 w 82"/>
                <a:gd name="T16" fmla="*/ 0 h 81"/>
                <a:gd name="T17" fmla="*/ 82 w 82"/>
                <a:gd name="T18" fmla="*/ 81 h 81"/>
              </a:gdLst>
              <a:ahLst/>
              <a:cxnLst>
                <a:cxn ang="T10">
                  <a:pos x="T0" y="T1"/>
                </a:cxn>
                <a:cxn ang="T11">
                  <a:pos x="T2" y="T3"/>
                </a:cxn>
                <a:cxn ang="T12">
                  <a:pos x="T4" y="T5"/>
                </a:cxn>
                <a:cxn ang="T13">
                  <a:pos x="T6" y="T7"/>
                </a:cxn>
                <a:cxn ang="T14">
                  <a:pos x="T8" y="T9"/>
                </a:cxn>
              </a:cxnLst>
              <a:rect l="T15" t="T16" r="T17" b="T18"/>
              <a:pathLst>
                <a:path w="82" h="81">
                  <a:moveTo>
                    <a:pt x="0" y="33"/>
                  </a:moveTo>
                  <a:lnTo>
                    <a:pt x="48" y="0"/>
                  </a:lnTo>
                  <a:lnTo>
                    <a:pt x="82" y="49"/>
                  </a:lnTo>
                  <a:lnTo>
                    <a:pt x="34" y="81"/>
                  </a:lnTo>
                  <a:lnTo>
                    <a:pt x="0" y="33"/>
                  </a:lnTo>
                  <a:close/>
                </a:path>
              </a:pathLst>
            </a:custGeom>
            <a:solidFill>
              <a:srgbClr val="FF7FFF"/>
            </a:solidFill>
            <a:ln w="9525">
              <a:solidFill>
                <a:schemeClr val="tx1"/>
              </a:solidFill>
              <a:round/>
              <a:headEnd/>
              <a:tailEnd/>
            </a:ln>
          </p:spPr>
          <p:txBody>
            <a:bodyPr/>
            <a:lstStyle/>
            <a:p>
              <a:endParaRPr lang="en-US"/>
            </a:p>
          </p:txBody>
        </p:sp>
        <p:sp>
          <p:nvSpPr>
            <p:cNvPr id="117824" name="Oval 61"/>
            <p:cNvSpPr>
              <a:spLocks noChangeArrowheads="1"/>
            </p:cNvSpPr>
            <p:nvPr/>
          </p:nvSpPr>
          <p:spPr bwMode="black">
            <a:xfrm>
              <a:off x="2992" y="2149"/>
              <a:ext cx="15" cy="15"/>
            </a:xfrm>
            <a:prstGeom prst="ellipse">
              <a:avLst/>
            </a:prstGeom>
            <a:solidFill>
              <a:srgbClr val="FF7FFF"/>
            </a:solidFill>
            <a:ln w="9525">
              <a:solidFill>
                <a:schemeClr val="tx1"/>
              </a:solidFill>
              <a:round/>
              <a:headEnd/>
              <a:tailEnd/>
            </a:ln>
          </p:spPr>
          <p:txBody>
            <a:bodyPr/>
            <a:lstStyle/>
            <a:p>
              <a:endParaRPr lang="en-US"/>
            </a:p>
          </p:txBody>
        </p:sp>
        <p:sp>
          <p:nvSpPr>
            <p:cNvPr id="117825" name="Freeform 62"/>
            <p:cNvSpPr>
              <a:spLocks/>
            </p:cNvSpPr>
            <p:nvPr/>
          </p:nvSpPr>
          <p:spPr bwMode="black">
            <a:xfrm>
              <a:off x="2984" y="2151"/>
              <a:ext cx="20" cy="20"/>
            </a:xfrm>
            <a:custGeom>
              <a:avLst/>
              <a:gdLst>
                <a:gd name="T0" fmla="*/ 0 w 83"/>
                <a:gd name="T1" fmla="*/ 0 h 81"/>
                <a:gd name="T2" fmla="*/ 0 w 83"/>
                <a:gd name="T3" fmla="*/ 0 h 81"/>
                <a:gd name="T4" fmla="*/ 0 w 83"/>
                <a:gd name="T5" fmla="*/ 0 h 81"/>
                <a:gd name="T6" fmla="*/ 0 w 83"/>
                <a:gd name="T7" fmla="*/ 0 h 81"/>
                <a:gd name="T8" fmla="*/ 0 w 83"/>
                <a:gd name="T9" fmla="*/ 0 h 81"/>
                <a:gd name="T10" fmla="*/ 0 60000 65536"/>
                <a:gd name="T11" fmla="*/ 0 60000 65536"/>
                <a:gd name="T12" fmla="*/ 0 60000 65536"/>
                <a:gd name="T13" fmla="*/ 0 60000 65536"/>
                <a:gd name="T14" fmla="*/ 0 60000 65536"/>
                <a:gd name="T15" fmla="*/ 0 w 83"/>
                <a:gd name="T16" fmla="*/ 0 h 81"/>
                <a:gd name="T17" fmla="*/ 83 w 83"/>
                <a:gd name="T18" fmla="*/ 81 h 81"/>
              </a:gdLst>
              <a:ahLst/>
              <a:cxnLst>
                <a:cxn ang="T10">
                  <a:pos x="T0" y="T1"/>
                </a:cxn>
                <a:cxn ang="T11">
                  <a:pos x="T2" y="T3"/>
                </a:cxn>
                <a:cxn ang="T12">
                  <a:pos x="T4" y="T5"/>
                </a:cxn>
                <a:cxn ang="T13">
                  <a:pos x="T6" y="T7"/>
                </a:cxn>
                <a:cxn ang="T14">
                  <a:pos x="T8" y="T9"/>
                </a:cxn>
              </a:cxnLst>
              <a:rect l="T15" t="T16" r="T17" b="T18"/>
              <a:pathLst>
                <a:path w="83" h="81">
                  <a:moveTo>
                    <a:pt x="0" y="35"/>
                  </a:moveTo>
                  <a:lnTo>
                    <a:pt x="47" y="0"/>
                  </a:lnTo>
                  <a:lnTo>
                    <a:pt x="83" y="46"/>
                  </a:lnTo>
                  <a:lnTo>
                    <a:pt x="37" y="81"/>
                  </a:lnTo>
                  <a:lnTo>
                    <a:pt x="0" y="35"/>
                  </a:lnTo>
                  <a:close/>
                </a:path>
              </a:pathLst>
            </a:custGeom>
            <a:solidFill>
              <a:srgbClr val="FF7FFF"/>
            </a:solidFill>
            <a:ln w="9525">
              <a:solidFill>
                <a:schemeClr val="tx1"/>
              </a:solidFill>
              <a:round/>
              <a:headEnd/>
              <a:tailEnd/>
            </a:ln>
          </p:spPr>
          <p:txBody>
            <a:bodyPr/>
            <a:lstStyle/>
            <a:p>
              <a:endParaRPr lang="en-US"/>
            </a:p>
          </p:txBody>
        </p:sp>
        <p:sp>
          <p:nvSpPr>
            <p:cNvPr id="117826" name="Freeform 63"/>
            <p:cNvSpPr>
              <a:spLocks/>
            </p:cNvSpPr>
            <p:nvPr/>
          </p:nvSpPr>
          <p:spPr bwMode="black">
            <a:xfrm>
              <a:off x="2995" y="2142"/>
              <a:ext cx="21" cy="20"/>
            </a:xfrm>
            <a:custGeom>
              <a:avLst/>
              <a:gdLst>
                <a:gd name="T0" fmla="*/ 0 w 83"/>
                <a:gd name="T1" fmla="*/ 0 h 82"/>
                <a:gd name="T2" fmla="*/ 0 w 83"/>
                <a:gd name="T3" fmla="*/ 0 h 82"/>
                <a:gd name="T4" fmla="*/ 0 w 83"/>
                <a:gd name="T5" fmla="*/ 0 h 82"/>
                <a:gd name="T6" fmla="*/ 0 w 83"/>
                <a:gd name="T7" fmla="*/ 0 h 82"/>
                <a:gd name="T8" fmla="*/ 0 w 83"/>
                <a:gd name="T9" fmla="*/ 0 h 82"/>
                <a:gd name="T10" fmla="*/ 0 w 83"/>
                <a:gd name="T11" fmla="*/ 0 h 82"/>
                <a:gd name="T12" fmla="*/ 0 w 83"/>
                <a:gd name="T13" fmla="*/ 0 h 82"/>
                <a:gd name="T14" fmla="*/ 0 60000 65536"/>
                <a:gd name="T15" fmla="*/ 0 60000 65536"/>
                <a:gd name="T16" fmla="*/ 0 60000 65536"/>
                <a:gd name="T17" fmla="*/ 0 60000 65536"/>
                <a:gd name="T18" fmla="*/ 0 60000 65536"/>
                <a:gd name="T19" fmla="*/ 0 60000 65536"/>
                <a:gd name="T20" fmla="*/ 0 60000 65536"/>
                <a:gd name="T21" fmla="*/ 0 w 83"/>
                <a:gd name="T22" fmla="*/ 0 h 82"/>
                <a:gd name="T23" fmla="*/ 83 w 83"/>
                <a:gd name="T24" fmla="*/ 82 h 8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3" h="82">
                  <a:moveTo>
                    <a:pt x="0" y="38"/>
                  </a:moveTo>
                  <a:lnTo>
                    <a:pt x="44" y="0"/>
                  </a:lnTo>
                  <a:lnTo>
                    <a:pt x="83" y="44"/>
                  </a:lnTo>
                  <a:lnTo>
                    <a:pt x="39" y="82"/>
                  </a:lnTo>
                  <a:lnTo>
                    <a:pt x="0" y="38"/>
                  </a:lnTo>
                  <a:close/>
                </a:path>
              </a:pathLst>
            </a:custGeom>
            <a:solidFill>
              <a:srgbClr val="FF7FFF"/>
            </a:solidFill>
            <a:ln w="9525">
              <a:solidFill>
                <a:schemeClr val="tx1"/>
              </a:solidFill>
              <a:round/>
              <a:headEnd/>
              <a:tailEnd/>
            </a:ln>
          </p:spPr>
          <p:txBody>
            <a:bodyPr/>
            <a:lstStyle/>
            <a:p>
              <a:endParaRPr lang="en-US"/>
            </a:p>
          </p:txBody>
        </p:sp>
        <p:sp>
          <p:nvSpPr>
            <p:cNvPr id="117827" name="Freeform 64"/>
            <p:cNvSpPr>
              <a:spLocks/>
            </p:cNvSpPr>
            <p:nvPr/>
          </p:nvSpPr>
          <p:spPr bwMode="black">
            <a:xfrm>
              <a:off x="3006" y="2132"/>
              <a:ext cx="20" cy="20"/>
            </a:xfrm>
            <a:custGeom>
              <a:avLst/>
              <a:gdLst>
                <a:gd name="T0" fmla="*/ 0 w 83"/>
                <a:gd name="T1" fmla="*/ 0 h 83"/>
                <a:gd name="T2" fmla="*/ 0 w 83"/>
                <a:gd name="T3" fmla="*/ 0 h 83"/>
                <a:gd name="T4" fmla="*/ 0 w 83"/>
                <a:gd name="T5" fmla="*/ 0 h 83"/>
                <a:gd name="T6" fmla="*/ 0 w 83"/>
                <a:gd name="T7" fmla="*/ 0 h 83"/>
                <a:gd name="T8" fmla="*/ 0 w 83"/>
                <a:gd name="T9" fmla="*/ 0 h 83"/>
                <a:gd name="T10" fmla="*/ 0 w 83"/>
                <a:gd name="T11" fmla="*/ 0 h 83"/>
                <a:gd name="T12" fmla="*/ 0 w 83"/>
                <a:gd name="T13" fmla="*/ 0 h 83"/>
                <a:gd name="T14" fmla="*/ 0 60000 65536"/>
                <a:gd name="T15" fmla="*/ 0 60000 65536"/>
                <a:gd name="T16" fmla="*/ 0 60000 65536"/>
                <a:gd name="T17" fmla="*/ 0 60000 65536"/>
                <a:gd name="T18" fmla="*/ 0 60000 65536"/>
                <a:gd name="T19" fmla="*/ 0 60000 65536"/>
                <a:gd name="T20" fmla="*/ 0 60000 65536"/>
                <a:gd name="T21" fmla="*/ 0 w 83"/>
                <a:gd name="T22" fmla="*/ 0 h 83"/>
                <a:gd name="T23" fmla="*/ 83 w 83"/>
                <a:gd name="T24" fmla="*/ 83 h 8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3" h="83">
                  <a:moveTo>
                    <a:pt x="0" y="39"/>
                  </a:moveTo>
                  <a:lnTo>
                    <a:pt x="43" y="0"/>
                  </a:lnTo>
                  <a:lnTo>
                    <a:pt x="41" y="1"/>
                  </a:lnTo>
                  <a:lnTo>
                    <a:pt x="83" y="43"/>
                  </a:lnTo>
                  <a:lnTo>
                    <a:pt x="82" y="44"/>
                  </a:lnTo>
                  <a:lnTo>
                    <a:pt x="39" y="83"/>
                  </a:lnTo>
                  <a:lnTo>
                    <a:pt x="0" y="39"/>
                  </a:lnTo>
                  <a:close/>
                </a:path>
              </a:pathLst>
            </a:custGeom>
            <a:solidFill>
              <a:srgbClr val="FF7FFF"/>
            </a:solidFill>
            <a:ln w="9525">
              <a:solidFill>
                <a:schemeClr val="tx1"/>
              </a:solidFill>
              <a:round/>
              <a:headEnd/>
              <a:tailEnd/>
            </a:ln>
          </p:spPr>
          <p:txBody>
            <a:bodyPr/>
            <a:lstStyle/>
            <a:p>
              <a:endParaRPr lang="en-US"/>
            </a:p>
          </p:txBody>
        </p:sp>
        <p:sp>
          <p:nvSpPr>
            <p:cNvPr id="117828" name="Oval 65"/>
            <p:cNvSpPr>
              <a:spLocks noChangeArrowheads="1"/>
            </p:cNvSpPr>
            <p:nvPr/>
          </p:nvSpPr>
          <p:spPr bwMode="black">
            <a:xfrm>
              <a:off x="3024" y="2120"/>
              <a:ext cx="15" cy="15"/>
            </a:xfrm>
            <a:prstGeom prst="ellipse">
              <a:avLst/>
            </a:prstGeom>
            <a:solidFill>
              <a:srgbClr val="FF7FFF"/>
            </a:solidFill>
            <a:ln w="9525">
              <a:solidFill>
                <a:schemeClr val="tx1"/>
              </a:solidFill>
              <a:round/>
              <a:headEnd/>
              <a:tailEnd/>
            </a:ln>
          </p:spPr>
          <p:txBody>
            <a:bodyPr/>
            <a:lstStyle/>
            <a:p>
              <a:endParaRPr lang="en-US"/>
            </a:p>
          </p:txBody>
        </p:sp>
        <p:sp>
          <p:nvSpPr>
            <p:cNvPr id="117829" name="Freeform 66"/>
            <p:cNvSpPr>
              <a:spLocks/>
            </p:cNvSpPr>
            <p:nvPr/>
          </p:nvSpPr>
          <p:spPr bwMode="black">
            <a:xfrm>
              <a:off x="3016" y="2122"/>
              <a:ext cx="21" cy="20"/>
            </a:xfrm>
            <a:custGeom>
              <a:avLst/>
              <a:gdLst>
                <a:gd name="T0" fmla="*/ 0 w 83"/>
                <a:gd name="T1" fmla="*/ 0 h 82"/>
                <a:gd name="T2" fmla="*/ 0 w 83"/>
                <a:gd name="T3" fmla="*/ 0 h 82"/>
                <a:gd name="T4" fmla="*/ 0 w 83"/>
                <a:gd name="T5" fmla="*/ 0 h 82"/>
                <a:gd name="T6" fmla="*/ 0 w 83"/>
                <a:gd name="T7" fmla="*/ 0 h 82"/>
                <a:gd name="T8" fmla="*/ 0 w 83"/>
                <a:gd name="T9" fmla="*/ 0 h 82"/>
                <a:gd name="T10" fmla="*/ 0 60000 65536"/>
                <a:gd name="T11" fmla="*/ 0 60000 65536"/>
                <a:gd name="T12" fmla="*/ 0 60000 65536"/>
                <a:gd name="T13" fmla="*/ 0 60000 65536"/>
                <a:gd name="T14" fmla="*/ 0 60000 65536"/>
                <a:gd name="T15" fmla="*/ 0 w 83"/>
                <a:gd name="T16" fmla="*/ 0 h 82"/>
                <a:gd name="T17" fmla="*/ 83 w 83"/>
                <a:gd name="T18" fmla="*/ 82 h 82"/>
              </a:gdLst>
              <a:ahLst/>
              <a:cxnLst>
                <a:cxn ang="T10">
                  <a:pos x="T0" y="T1"/>
                </a:cxn>
                <a:cxn ang="T11">
                  <a:pos x="T2" y="T3"/>
                </a:cxn>
                <a:cxn ang="T12">
                  <a:pos x="T4" y="T5"/>
                </a:cxn>
                <a:cxn ang="T13">
                  <a:pos x="T6" y="T7"/>
                </a:cxn>
                <a:cxn ang="T14">
                  <a:pos x="T8" y="T9"/>
                </a:cxn>
              </a:cxnLst>
              <a:rect l="T15" t="T16" r="T17" b="T18"/>
              <a:pathLst>
                <a:path w="83" h="82">
                  <a:moveTo>
                    <a:pt x="0" y="40"/>
                  </a:moveTo>
                  <a:lnTo>
                    <a:pt x="42" y="0"/>
                  </a:lnTo>
                  <a:lnTo>
                    <a:pt x="83" y="42"/>
                  </a:lnTo>
                  <a:lnTo>
                    <a:pt x="42" y="82"/>
                  </a:lnTo>
                  <a:lnTo>
                    <a:pt x="0" y="40"/>
                  </a:lnTo>
                  <a:close/>
                </a:path>
              </a:pathLst>
            </a:custGeom>
            <a:solidFill>
              <a:srgbClr val="FF7FFF"/>
            </a:solidFill>
            <a:ln w="9525">
              <a:solidFill>
                <a:schemeClr val="tx1"/>
              </a:solidFill>
              <a:round/>
              <a:headEnd/>
              <a:tailEnd/>
            </a:ln>
          </p:spPr>
          <p:txBody>
            <a:bodyPr/>
            <a:lstStyle/>
            <a:p>
              <a:endParaRPr lang="en-US"/>
            </a:p>
          </p:txBody>
        </p:sp>
        <p:sp>
          <p:nvSpPr>
            <p:cNvPr id="117830" name="Freeform 67"/>
            <p:cNvSpPr>
              <a:spLocks/>
            </p:cNvSpPr>
            <p:nvPr/>
          </p:nvSpPr>
          <p:spPr bwMode="black">
            <a:xfrm>
              <a:off x="3026" y="2111"/>
              <a:ext cx="21" cy="21"/>
            </a:xfrm>
            <a:custGeom>
              <a:avLst/>
              <a:gdLst>
                <a:gd name="T0" fmla="*/ 0 w 82"/>
                <a:gd name="T1" fmla="*/ 0 h 83"/>
                <a:gd name="T2" fmla="*/ 0 w 82"/>
                <a:gd name="T3" fmla="*/ 0 h 83"/>
                <a:gd name="T4" fmla="*/ 0 w 82"/>
                <a:gd name="T5" fmla="*/ 0 h 83"/>
                <a:gd name="T6" fmla="*/ 0 w 82"/>
                <a:gd name="T7" fmla="*/ 0 h 83"/>
                <a:gd name="T8" fmla="*/ 0 w 82"/>
                <a:gd name="T9" fmla="*/ 0 h 83"/>
                <a:gd name="T10" fmla="*/ 0 60000 65536"/>
                <a:gd name="T11" fmla="*/ 0 60000 65536"/>
                <a:gd name="T12" fmla="*/ 0 60000 65536"/>
                <a:gd name="T13" fmla="*/ 0 60000 65536"/>
                <a:gd name="T14" fmla="*/ 0 60000 65536"/>
                <a:gd name="T15" fmla="*/ 0 w 82"/>
                <a:gd name="T16" fmla="*/ 0 h 83"/>
                <a:gd name="T17" fmla="*/ 82 w 82"/>
                <a:gd name="T18" fmla="*/ 83 h 83"/>
              </a:gdLst>
              <a:ahLst/>
              <a:cxnLst>
                <a:cxn ang="T10">
                  <a:pos x="T0" y="T1"/>
                </a:cxn>
                <a:cxn ang="T11">
                  <a:pos x="T2" y="T3"/>
                </a:cxn>
                <a:cxn ang="T12">
                  <a:pos x="T4" y="T5"/>
                </a:cxn>
                <a:cxn ang="T13">
                  <a:pos x="T6" y="T7"/>
                </a:cxn>
                <a:cxn ang="T14">
                  <a:pos x="T8" y="T9"/>
                </a:cxn>
              </a:cxnLst>
              <a:rect l="T15" t="T16" r="T17" b="T18"/>
              <a:pathLst>
                <a:path w="82" h="83">
                  <a:moveTo>
                    <a:pt x="0" y="44"/>
                  </a:moveTo>
                  <a:lnTo>
                    <a:pt x="38" y="0"/>
                  </a:lnTo>
                  <a:lnTo>
                    <a:pt x="82" y="39"/>
                  </a:lnTo>
                  <a:lnTo>
                    <a:pt x="43" y="83"/>
                  </a:lnTo>
                  <a:lnTo>
                    <a:pt x="0" y="44"/>
                  </a:lnTo>
                  <a:close/>
                </a:path>
              </a:pathLst>
            </a:custGeom>
            <a:solidFill>
              <a:srgbClr val="FF7FFF"/>
            </a:solidFill>
            <a:ln w="9525">
              <a:solidFill>
                <a:schemeClr val="tx1"/>
              </a:solidFill>
              <a:round/>
              <a:headEnd/>
              <a:tailEnd/>
            </a:ln>
          </p:spPr>
          <p:txBody>
            <a:bodyPr/>
            <a:lstStyle/>
            <a:p>
              <a:endParaRPr lang="en-US"/>
            </a:p>
          </p:txBody>
        </p:sp>
        <p:sp>
          <p:nvSpPr>
            <p:cNvPr id="117831" name="Freeform 68"/>
            <p:cNvSpPr>
              <a:spLocks/>
            </p:cNvSpPr>
            <p:nvPr/>
          </p:nvSpPr>
          <p:spPr bwMode="black">
            <a:xfrm>
              <a:off x="3030" y="2061"/>
              <a:ext cx="57" cy="65"/>
            </a:xfrm>
            <a:custGeom>
              <a:avLst/>
              <a:gdLst>
                <a:gd name="T0" fmla="*/ 0 w 226"/>
                <a:gd name="T1" fmla="*/ 0 h 260"/>
                <a:gd name="T2" fmla="*/ 0 w 226"/>
                <a:gd name="T3" fmla="*/ 0 h 260"/>
                <a:gd name="T4" fmla="*/ 0 w 226"/>
                <a:gd name="T5" fmla="*/ 0 h 260"/>
                <a:gd name="T6" fmla="*/ 0 w 226"/>
                <a:gd name="T7" fmla="*/ 0 h 260"/>
                <a:gd name="T8" fmla="*/ 0 w 226"/>
                <a:gd name="T9" fmla="*/ 0 h 260"/>
                <a:gd name="T10" fmla="*/ 0 60000 65536"/>
                <a:gd name="T11" fmla="*/ 0 60000 65536"/>
                <a:gd name="T12" fmla="*/ 0 60000 65536"/>
                <a:gd name="T13" fmla="*/ 0 60000 65536"/>
                <a:gd name="T14" fmla="*/ 0 60000 65536"/>
                <a:gd name="T15" fmla="*/ 0 w 226"/>
                <a:gd name="T16" fmla="*/ 0 h 260"/>
                <a:gd name="T17" fmla="*/ 226 w 226"/>
                <a:gd name="T18" fmla="*/ 260 h 260"/>
              </a:gdLst>
              <a:ahLst/>
              <a:cxnLst>
                <a:cxn ang="T10">
                  <a:pos x="T0" y="T1"/>
                </a:cxn>
                <a:cxn ang="T11">
                  <a:pos x="T2" y="T3"/>
                </a:cxn>
                <a:cxn ang="T12">
                  <a:pos x="T4" y="T5"/>
                </a:cxn>
                <a:cxn ang="T13">
                  <a:pos x="T6" y="T7"/>
                </a:cxn>
                <a:cxn ang="T14">
                  <a:pos x="T8" y="T9"/>
                </a:cxn>
              </a:cxnLst>
              <a:rect l="T15" t="T16" r="T17" b="T18"/>
              <a:pathLst>
                <a:path w="226" h="260">
                  <a:moveTo>
                    <a:pt x="90" y="260"/>
                  </a:moveTo>
                  <a:lnTo>
                    <a:pt x="226" y="0"/>
                  </a:lnTo>
                  <a:lnTo>
                    <a:pt x="0" y="185"/>
                  </a:lnTo>
                  <a:lnTo>
                    <a:pt x="90" y="260"/>
                  </a:lnTo>
                  <a:close/>
                </a:path>
              </a:pathLst>
            </a:custGeom>
            <a:solidFill>
              <a:srgbClr val="FF7FFF"/>
            </a:solidFill>
            <a:ln w="9525">
              <a:solidFill>
                <a:schemeClr val="tx1"/>
              </a:solidFill>
              <a:round/>
              <a:headEnd/>
              <a:tailEnd/>
            </a:ln>
          </p:spPr>
          <p:txBody>
            <a:bodyPr/>
            <a:lstStyle/>
            <a:p>
              <a:endParaRPr lang="en-US"/>
            </a:p>
          </p:txBody>
        </p:sp>
        <p:sp>
          <p:nvSpPr>
            <p:cNvPr id="117832" name="Oval 69"/>
            <p:cNvSpPr>
              <a:spLocks noChangeArrowheads="1"/>
            </p:cNvSpPr>
            <p:nvPr/>
          </p:nvSpPr>
          <p:spPr bwMode="black">
            <a:xfrm>
              <a:off x="3079" y="2053"/>
              <a:ext cx="15" cy="15"/>
            </a:xfrm>
            <a:prstGeom prst="ellipse">
              <a:avLst/>
            </a:prstGeom>
            <a:solidFill>
              <a:srgbClr val="FF7FFF"/>
            </a:solidFill>
            <a:ln w="9525">
              <a:solidFill>
                <a:schemeClr val="tx1"/>
              </a:solidFill>
              <a:round/>
              <a:headEnd/>
              <a:tailEnd/>
            </a:ln>
          </p:spPr>
          <p:txBody>
            <a:bodyPr/>
            <a:lstStyle/>
            <a:p>
              <a:endParaRPr lang="en-US"/>
            </a:p>
          </p:txBody>
        </p:sp>
        <p:sp>
          <p:nvSpPr>
            <p:cNvPr id="117833" name="Freeform 70"/>
            <p:cNvSpPr>
              <a:spLocks/>
            </p:cNvSpPr>
            <p:nvPr/>
          </p:nvSpPr>
          <p:spPr bwMode="black">
            <a:xfrm>
              <a:off x="3046" y="2057"/>
              <a:ext cx="47" cy="72"/>
            </a:xfrm>
            <a:custGeom>
              <a:avLst/>
              <a:gdLst>
                <a:gd name="T0" fmla="*/ 0 w 187"/>
                <a:gd name="T1" fmla="*/ 0 h 286"/>
                <a:gd name="T2" fmla="*/ 0 w 187"/>
                <a:gd name="T3" fmla="*/ 0 h 286"/>
                <a:gd name="T4" fmla="*/ 0 w 187"/>
                <a:gd name="T5" fmla="*/ 0 h 286"/>
                <a:gd name="T6" fmla="*/ 0 w 187"/>
                <a:gd name="T7" fmla="*/ 0 h 286"/>
                <a:gd name="T8" fmla="*/ 0 w 187"/>
                <a:gd name="T9" fmla="*/ 0 h 286"/>
                <a:gd name="T10" fmla="*/ 0 60000 65536"/>
                <a:gd name="T11" fmla="*/ 0 60000 65536"/>
                <a:gd name="T12" fmla="*/ 0 60000 65536"/>
                <a:gd name="T13" fmla="*/ 0 60000 65536"/>
                <a:gd name="T14" fmla="*/ 0 60000 65536"/>
                <a:gd name="T15" fmla="*/ 0 w 187"/>
                <a:gd name="T16" fmla="*/ 0 h 286"/>
                <a:gd name="T17" fmla="*/ 187 w 187"/>
                <a:gd name="T18" fmla="*/ 286 h 286"/>
              </a:gdLst>
              <a:ahLst/>
              <a:cxnLst>
                <a:cxn ang="T10">
                  <a:pos x="T0" y="T1"/>
                </a:cxn>
                <a:cxn ang="T11">
                  <a:pos x="T2" y="T3"/>
                </a:cxn>
                <a:cxn ang="T12">
                  <a:pos x="T4" y="T5"/>
                </a:cxn>
                <a:cxn ang="T13">
                  <a:pos x="T6" y="T7"/>
                </a:cxn>
                <a:cxn ang="T14">
                  <a:pos x="T8" y="T9"/>
                </a:cxn>
              </a:cxnLst>
              <a:rect l="T15" t="T16" r="T17" b="T18"/>
              <a:pathLst>
                <a:path w="187" h="286">
                  <a:moveTo>
                    <a:pt x="0" y="259"/>
                  </a:moveTo>
                  <a:lnTo>
                    <a:pt x="136" y="0"/>
                  </a:lnTo>
                  <a:lnTo>
                    <a:pt x="187" y="26"/>
                  </a:lnTo>
                  <a:lnTo>
                    <a:pt x="51" y="286"/>
                  </a:lnTo>
                  <a:lnTo>
                    <a:pt x="0" y="259"/>
                  </a:lnTo>
                  <a:close/>
                </a:path>
              </a:pathLst>
            </a:custGeom>
            <a:solidFill>
              <a:srgbClr val="FF7FFF"/>
            </a:solidFill>
            <a:ln w="9525">
              <a:solidFill>
                <a:schemeClr val="tx1"/>
              </a:solidFill>
              <a:round/>
              <a:headEnd/>
              <a:tailEnd/>
            </a:ln>
          </p:spPr>
          <p:txBody>
            <a:bodyPr/>
            <a:lstStyle/>
            <a:p>
              <a:endParaRPr lang="en-US"/>
            </a:p>
          </p:txBody>
        </p:sp>
        <p:sp>
          <p:nvSpPr>
            <p:cNvPr id="117834" name="Oval 71"/>
            <p:cNvSpPr>
              <a:spLocks noChangeArrowheads="1"/>
            </p:cNvSpPr>
            <p:nvPr/>
          </p:nvSpPr>
          <p:spPr bwMode="black">
            <a:xfrm>
              <a:off x="3023" y="2100"/>
              <a:ext cx="14" cy="14"/>
            </a:xfrm>
            <a:prstGeom prst="ellipse">
              <a:avLst/>
            </a:prstGeom>
            <a:solidFill>
              <a:srgbClr val="FF7FFF"/>
            </a:solidFill>
            <a:ln w="9525">
              <a:solidFill>
                <a:schemeClr val="tx1"/>
              </a:solidFill>
              <a:round/>
              <a:headEnd/>
              <a:tailEnd/>
            </a:ln>
          </p:spPr>
          <p:txBody>
            <a:bodyPr/>
            <a:lstStyle/>
            <a:p>
              <a:endParaRPr lang="en-US"/>
            </a:p>
          </p:txBody>
        </p:sp>
        <p:sp>
          <p:nvSpPr>
            <p:cNvPr id="117835" name="Freeform 72"/>
            <p:cNvSpPr>
              <a:spLocks/>
            </p:cNvSpPr>
            <p:nvPr/>
          </p:nvSpPr>
          <p:spPr bwMode="black">
            <a:xfrm>
              <a:off x="3026" y="2055"/>
              <a:ext cx="65" cy="58"/>
            </a:xfrm>
            <a:custGeom>
              <a:avLst/>
              <a:gdLst>
                <a:gd name="T0" fmla="*/ 0 w 263"/>
                <a:gd name="T1" fmla="*/ 0 h 232"/>
                <a:gd name="T2" fmla="*/ 0 w 263"/>
                <a:gd name="T3" fmla="*/ 0 h 232"/>
                <a:gd name="T4" fmla="*/ 0 w 263"/>
                <a:gd name="T5" fmla="*/ 0 h 232"/>
                <a:gd name="T6" fmla="*/ 0 w 263"/>
                <a:gd name="T7" fmla="*/ 0 h 232"/>
                <a:gd name="T8" fmla="*/ 0 w 263"/>
                <a:gd name="T9" fmla="*/ 0 h 232"/>
                <a:gd name="T10" fmla="*/ 0 60000 65536"/>
                <a:gd name="T11" fmla="*/ 0 60000 65536"/>
                <a:gd name="T12" fmla="*/ 0 60000 65536"/>
                <a:gd name="T13" fmla="*/ 0 60000 65536"/>
                <a:gd name="T14" fmla="*/ 0 60000 65536"/>
                <a:gd name="T15" fmla="*/ 0 w 263"/>
                <a:gd name="T16" fmla="*/ 0 h 232"/>
                <a:gd name="T17" fmla="*/ 263 w 263"/>
                <a:gd name="T18" fmla="*/ 232 h 232"/>
              </a:gdLst>
              <a:ahLst/>
              <a:cxnLst>
                <a:cxn ang="T10">
                  <a:pos x="T0" y="T1"/>
                </a:cxn>
                <a:cxn ang="T11">
                  <a:pos x="T2" y="T3"/>
                </a:cxn>
                <a:cxn ang="T12">
                  <a:pos x="T4" y="T5"/>
                </a:cxn>
                <a:cxn ang="T13">
                  <a:pos x="T6" y="T7"/>
                </a:cxn>
                <a:cxn ang="T14">
                  <a:pos x="T8" y="T9"/>
                </a:cxn>
              </a:cxnLst>
              <a:rect l="T15" t="T16" r="T17" b="T18"/>
              <a:pathLst>
                <a:path w="263" h="232">
                  <a:moveTo>
                    <a:pt x="263" y="46"/>
                  </a:moveTo>
                  <a:lnTo>
                    <a:pt x="37" y="232"/>
                  </a:lnTo>
                  <a:lnTo>
                    <a:pt x="0" y="185"/>
                  </a:lnTo>
                  <a:lnTo>
                    <a:pt x="226" y="0"/>
                  </a:lnTo>
                  <a:lnTo>
                    <a:pt x="263" y="46"/>
                  </a:lnTo>
                  <a:close/>
                </a:path>
              </a:pathLst>
            </a:custGeom>
            <a:solidFill>
              <a:srgbClr val="FF7FFF"/>
            </a:solidFill>
            <a:ln w="9525">
              <a:solidFill>
                <a:schemeClr val="tx1"/>
              </a:solidFill>
              <a:round/>
              <a:headEnd/>
              <a:tailEnd/>
            </a:ln>
          </p:spPr>
          <p:txBody>
            <a:bodyPr/>
            <a:lstStyle/>
            <a:p>
              <a:endParaRPr lang="en-US"/>
            </a:p>
          </p:txBody>
        </p:sp>
        <p:sp>
          <p:nvSpPr>
            <p:cNvPr id="117836" name="Freeform 73"/>
            <p:cNvSpPr>
              <a:spLocks/>
            </p:cNvSpPr>
            <p:nvPr/>
          </p:nvSpPr>
          <p:spPr bwMode="black">
            <a:xfrm>
              <a:off x="3026" y="2101"/>
              <a:ext cx="31" cy="30"/>
            </a:xfrm>
            <a:custGeom>
              <a:avLst/>
              <a:gdLst>
                <a:gd name="T0" fmla="*/ 0 w 126"/>
                <a:gd name="T1" fmla="*/ 0 h 121"/>
                <a:gd name="T2" fmla="*/ 0 w 126"/>
                <a:gd name="T3" fmla="*/ 0 h 121"/>
                <a:gd name="T4" fmla="*/ 0 w 126"/>
                <a:gd name="T5" fmla="*/ 0 h 121"/>
                <a:gd name="T6" fmla="*/ 0 w 126"/>
                <a:gd name="T7" fmla="*/ 0 h 121"/>
                <a:gd name="T8" fmla="*/ 0 w 126"/>
                <a:gd name="T9" fmla="*/ 0 h 121"/>
                <a:gd name="T10" fmla="*/ 0 60000 65536"/>
                <a:gd name="T11" fmla="*/ 0 60000 65536"/>
                <a:gd name="T12" fmla="*/ 0 60000 65536"/>
                <a:gd name="T13" fmla="*/ 0 60000 65536"/>
                <a:gd name="T14" fmla="*/ 0 60000 65536"/>
                <a:gd name="T15" fmla="*/ 0 w 126"/>
                <a:gd name="T16" fmla="*/ 0 h 121"/>
                <a:gd name="T17" fmla="*/ 126 w 126"/>
                <a:gd name="T18" fmla="*/ 121 h 121"/>
              </a:gdLst>
              <a:ahLst/>
              <a:cxnLst>
                <a:cxn ang="T10">
                  <a:pos x="T0" y="T1"/>
                </a:cxn>
                <a:cxn ang="T11">
                  <a:pos x="T2" y="T3"/>
                </a:cxn>
                <a:cxn ang="T12">
                  <a:pos x="T4" y="T5"/>
                </a:cxn>
                <a:cxn ang="T13">
                  <a:pos x="T6" y="T7"/>
                </a:cxn>
                <a:cxn ang="T14">
                  <a:pos x="T8" y="T9"/>
                </a:cxn>
              </a:cxnLst>
              <a:rect l="T15" t="T16" r="T17" b="T18"/>
              <a:pathLst>
                <a:path w="126" h="121">
                  <a:moveTo>
                    <a:pt x="37" y="0"/>
                  </a:moveTo>
                  <a:lnTo>
                    <a:pt x="126" y="75"/>
                  </a:lnTo>
                  <a:lnTo>
                    <a:pt x="90" y="121"/>
                  </a:lnTo>
                  <a:lnTo>
                    <a:pt x="0" y="47"/>
                  </a:lnTo>
                  <a:lnTo>
                    <a:pt x="37" y="0"/>
                  </a:lnTo>
                  <a:close/>
                </a:path>
              </a:pathLst>
            </a:custGeom>
            <a:solidFill>
              <a:srgbClr val="FF7FFF"/>
            </a:solidFill>
            <a:ln w="9525">
              <a:solidFill>
                <a:schemeClr val="tx1"/>
              </a:solidFill>
              <a:round/>
              <a:headEnd/>
              <a:tailEnd/>
            </a:ln>
          </p:spPr>
          <p:txBody>
            <a:bodyPr/>
            <a:lstStyle/>
            <a:p>
              <a:endParaRPr lang="en-US"/>
            </a:p>
          </p:txBody>
        </p:sp>
        <p:sp>
          <p:nvSpPr>
            <p:cNvPr id="117837" name="Oval 74"/>
            <p:cNvSpPr>
              <a:spLocks noChangeArrowheads="1"/>
            </p:cNvSpPr>
            <p:nvPr/>
          </p:nvSpPr>
          <p:spPr bwMode="black">
            <a:xfrm>
              <a:off x="3024" y="2604"/>
              <a:ext cx="15" cy="15"/>
            </a:xfrm>
            <a:prstGeom prst="ellipse">
              <a:avLst/>
            </a:prstGeom>
            <a:solidFill>
              <a:srgbClr val="FF7FFF"/>
            </a:solidFill>
            <a:ln w="9525">
              <a:solidFill>
                <a:schemeClr val="tx1"/>
              </a:solidFill>
              <a:round/>
              <a:headEnd/>
              <a:tailEnd/>
            </a:ln>
          </p:spPr>
          <p:txBody>
            <a:bodyPr/>
            <a:lstStyle/>
            <a:p>
              <a:endParaRPr lang="en-US"/>
            </a:p>
          </p:txBody>
        </p:sp>
        <p:sp>
          <p:nvSpPr>
            <p:cNvPr id="117838" name="Freeform 75"/>
            <p:cNvSpPr>
              <a:spLocks/>
            </p:cNvSpPr>
            <p:nvPr/>
          </p:nvSpPr>
          <p:spPr bwMode="black">
            <a:xfrm>
              <a:off x="3026" y="2607"/>
              <a:ext cx="21" cy="20"/>
            </a:xfrm>
            <a:custGeom>
              <a:avLst/>
              <a:gdLst>
                <a:gd name="T0" fmla="*/ 0 w 82"/>
                <a:gd name="T1" fmla="*/ 0 h 82"/>
                <a:gd name="T2" fmla="*/ 0 w 82"/>
                <a:gd name="T3" fmla="*/ 0 h 82"/>
                <a:gd name="T4" fmla="*/ 0 w 82"/>
                <a:gd name="T5" fmla="*/ 0 h 82"/>
                <a:gd name="T6" fmla="*/ 0 w 82"/>
                <a:gd name="T7" fmla="*/ 0 h 82"/>
                <a:gd name="T8" fmla="*/ 0 w 82"/>
                <a:gd name="T9" fmla="*/ 0 h 82"/>
                <a:gd name="T10" fmla="*/ 0 60000 65536"/>
                <a:gd name="T11" fmla="*/ 0 60000 65536"/>
                <a:gd name="T12" fmla="*/ 0 60000 65536"/>
                <a:gd name="T13" fmla="*/ 0 60000 65536"/>
                <a:gd name="T14" fmla="*/ 0 60000 65536"/>
                <a:gd name="T15" fmla="*/ 0 w 82"/>
                <a:gd name="T16" fmla="*/ 0 h 82"/>
                <a:gd name="T17" fmla="*/ 82 w 82"/>
                <a:gd name="T18" fmla="*/ 82 h 82"/>
              </a:gdLst>
              <a:ahLst/>
              <a:cxnLst>
                <a:cxn ang="T10">
                  <a:pos x="T0" y="T1"/>
                </a:cxn>
                <a:cxn ang="T11">
                  <a:pos x="T2" y="T3"/>
                </a:cxn>
                <a:cxn ang="T12">
                  <a:pos x="T4" y="T5"/>
                </a:cxn>
                <a:cxn ang="T13">
                  <a:pos x="T6" y="T7"/>
                </a:cxn>
                <a:cxn ang="T14">
                  <a:pos x="T8" y="T9"/>
                </a:cxn>
              </a:cxnLst>
              <a:rect l="T15" t="T16" r="T17" b="T18"/>
              <a:pathLst>
                <a:path w="82" h="82">
                  <a:moveTo>
                    <a:pt x="38" y="82"/>
                  </a:moveTo>
                  <a:lnTo>
                    <a:pt x="0" y="39"/>
                  </a:lnTo>
                  <a:lnTo>
                    <a:pt x="43" y="0"/>
                  </a:lnTo>
                  <a:lnTo>
                    <a:pt x="82" y="43"/>
                  </a:lnTo>
                  <a:lnTo>
                    <a:pt x="38" y="82"/>
                  </a:lnTo>
                  <a:close/>
                </a:path>
              </a:pathLst>
            </a:custGeom>
            <a:solidFill>
              <a:srgbClr val="FF7FFF"/>
            </a:solidFill>
            <a:ln w="9525">
              <a:solidFill>
                <a:schemeClr val="tx1"/>
              </a:solidFill>
              <a:round/>
              <a:headEnd/>
              <a:tailEnd/>
            </a:ln>
          </p:spPr>
          <p:txBody>
            <a:bodyPr/>
            <a:lstStyle/>
            <a:p>
              <a:endParaRPr lang="en-US"/>
            </a:p>
          </p:txBody>
        </p:sp>
        <p:sp>
          <p:nvSpPr>
            <p:cNvPr id="117839" name="Oval 76"/>
            <p:cNvSpPr>
              <a:spLocks noChangeArrowheads="1"/>
            </p:cNvSpPr>
            <p:nvPr/>
          </p:nvSpPr>
          <p:spPr bwMode="black">
            <a:xfrm>
              <a:off x="3014" y="2594"/>
              <a:ext cx="15" cy="14"/>
            </a:xfrm>
            <a:prstGeom prst="ellipse">
              <a:avLst/>
            </a:prstGeom>
            <a:solidFill>
              <a:srgbClr val="FF7FFF"/>
            </a:solidFill>
            <a:ln w="9525">
              <a:solidFill>
                <a:schemeClr val="tx1"/>
              </a:solidFill>
              <a:round/>
              <a:headEnd/>
              <a:tailEnd/>
            </a:ln>
          </p:spPr>
          <p:txBody>
            <a:bodyPr/>
            <a:lstStyle/>
            <a:p>
              <a:endParaRPr lang="en-US"/>
            </a:p>
          </p:txBody>
        </p:sp>
        <p:sp>
          <p:nvSpPr>
            <p:cNvPr id="117840" name="Freeform 77"/>
            <p:cNvSpPr>
              <a:spLocks/>
            </p:cNvSpPr>
            <p:nvPr/>
          </p:nvSpPr>
          <p:spPr bwMode="black">
            <a:xfrm>
              <a:off x="3016" y="2596"/>
              <a:ext cx="21" cy="21"/>
            </a:xfrm>
            <a:custGeom>
              <a:avLst/>
              <a:gdLst>
                <a:gd name="T0" fmla="*/ 0 w 83"/>
                <a:gd name="T1" fmla="*/ 0 h 83"/>
                <a:gd name="T2" fmla="*/ 0 w 83"/>
                <a:gd name="T3" fmla="*/ 0 h 83"/>
                <a:gd name="T4" fmla="*/ 0 w 83"/>
                <a:gd name="T5" fmla="*/ 0 h 83"/>
                <a:gd name="T6" fmla="*/ 0 w 83"/>
                <a:gd name="T7" fmla="*/ 0 h 83"/>
                <a:gd name="T8" fmla="*/ 0 w 83"/>
                <a:gd name="T9" fmla="*/ 0 h 83"/>
                <a:gd name="T10" fmla="*/ 0 60000 65536"/>
                <a:gd name="T11" fmla="*/ 0 60000 65536"/>
                <a:gd name="T12" fmla="*/ 0 60000 65536"/>
                <a:gd name="T13" fmla="*/ 0 60000 65536"/>
                <a:gd name="T14" fmla="*/ 0 60000 65536"/>
                <a:gd name="T15" fmla="*/ 0 w 83"/>
                <a:gd name="T16" fmla="*/ 0 h 83"/>
                <a:gd name="T17" fmla="*/ 83 w 83"/>
                <a:gd name="T18" fmla="*/ 83 h 83"/>
              </a:gdLst>
              <a:ahLst/>
              <a:cxnLst>
                <a:cxn ang="T10">
                  <a:pos x="T0" y="T1"/>
                </a:cxn>
                <a:cxn ang="T11">
                  <a:pos x="T2" y="T3"/>
                </a:cxn>
                <a:cxn ang="T12">
                  <a:pos x="T4" y="T5"/>
                </a:cxn>
                <a:cxn ang="T13">
                  <a:pos x="T6" y="T7"/>
                </a:cxn>
                <a:cxn ang="T14">
                  <a:pos x="T8" y="T9"/>
                </a:cxn>
              </a:cxnLst>
              <a:rect l="T15" t="T16" r="T17" b="T18"/>
              <a:pathLst>
                <a:path w="83" h="83">
                  <a:moveTo>
                    <a:pt x="42" y="83"/>
                  </a:moveTo>
                  <a:lnTo>
                    <a:pt x="0" y="41"/>
                  </a:lnTo>
                  <a:lnTo>
                    <a:pt x="42" y="0"/>
                  </a:lnTo>
                  <a:lnTo>
                    <a:pt x="83" y="41"/>
                  </a:lnTo>
                  <a:lnTo>
                    <a:pt x="42" y="83"/>
                  </a:lnTo>
                  <a:close/>
                </a:path>
              </a:pathLst>
            </a:custGeom>
            <a:solidFill>
              <a:srgbClr val="FF7FFF"/>
            </a:solidFill>
            <a:ln w="9525">
              <a:solidFill>
                <a:schemeClr val="tx1"/>
              </a:solidFill>
              <a:round/>
              <a:headEnd/>
              <a:tailEnd/>
            </a:ln>
          </p:spPr>
          <p:txBody>
            <a:bodyPr/>
            <a:lstStyle/>
            <a:p>
              <a:endParaRPr lang="en-US"/>
            </a:p>
          </p:txBody>
        </p:sp>
        <p:sp>
          <p:nvSpPr>
            <p:cNvPr id="117841" name="Oval 78"/>
            <p:cNvSpPr>
              <a:spLocks noChangeArrowheads="1"/>
            </p:cNvSpPr>
            <p:nvPr/>
          </p:nvSpPr>
          <p:spPr bwMode="black">
            <a:xfrm>
              <a:off x="3003" y="2584"/>
              <a:ext cx="15" cy="15"/>
            </a:xfrm>
            <a:prstGeom prst="ellipse">
              <a:avLst/>
            </a:prstGeom>
            <a:solidFill>
              <a:srgbClr val="FF7FFF"/>
            </a:solidFill>
            <a:ln w="9525">
              <a:solidFill>
                <a:schemeClr val="tx1"/>
              </a:solidFill>
              <a:round/>
              <a:headEnd/>
              <a:tailEnd/>
            </a:ln>
          </p:spPr>
          <p:txBody>
            <a:bodyPr/>
            <a:lstStyle/>
            <a:p>
              <a:endParaRPr lang="en-US"/>
            </a:p>
          </p:txBody>
        </p:sp>
        <p:sp>
          <p:nvSpPr>
            <p:cNvPr id="117842" name="Freeform 79"/>
            <p:cNvSpPr>
              <a:spLocks/>
            </p:cNvSpPr>
            <p:nvPr/>
          </p:nvSpPr>
          <p:spPr bwMode="black">
            <a:xfrm>
              <a:off x="3006" y="2586"/>
              <a:ext cx="20" cy="21"/>
            </a:xfrm>
            <a:custGeom>
              <a:avLst/>
              <a:gdLst>
                <a:gd name="T0" fmla="*/ 0 w 82"/>
                <a:gd name="T1" fmla="*/ 0 h 83"/>
                <a:gd name="T2" fmla="*/ 0 w 82"/>
                <a:gd name="T3" fmla="*/ 0 h 83"/>
                <a:gd name="T4" fmla="*/ 0 w 82"/>
                <a:gd name="T5" fmla="*/ 0 h 83"/>
                <a:gd name="T6" fmla="*/ 0 w 82"/>
                <a:gd name="T7" fmla="*/ 0 h 83"/>
                <a:gd name="T8" fmla="*/ 0 w 82"/>
                <a:gd name="T9" fmla="*/ 0 h 83"/>
                <a:gd name="T10" fmla="*/ 0 60000 65536"/>
                <a:gd name="T11" fmla="*/ 0 60000 65536"/>
                <a:gd name="T12" fmla="*/ 0 60000 65536"/>
                <a:gd name="T13" fmla="*/ 0 60000 65536"/>
                <a:gd name="T14" fmla="*/ 0 60000 65536"/>
                <a:gd name="T15" fmla="*/ 0 w 82"/>
                <a:gd name="T16" fmla="*/ 0 h 83"/>
                <a:gd name="T17" fmla="*/ 82 w 82"/>
                <a:gd name="T18" fmla="*/ 83 h 83"/>
              </a:gdLst>
              <a:ahLst/>
              <a:cxnLst>
                <a:cxn ang="T10">
                  <a:pos x="T0" y="T1"/>
                </a:cxn>
                <a:cxn ang="T11">
                  <a:pos x="T2" y="T3"/>
                </a:cxn>
                <a:cxn ang="T12">
                  <a:pos x="T4" y="T5"/>
                </a:cxn>
                <a:cxn ang="T13">
                  <a:pos x="T6" y="T7"/>
                </a:cxn>
                <a:cxn ang="T14">
                  <a:pos x="T8" y="T9"/>
                </a:cxn>
              </a:cxnLst>
              <a:rect l="T15" t="T16" r="T17" b="T18"/>
              <a:pathLst>
                <a:path w="82" h="83">
                  <a:moveTo>
                    <a:pt x="43" y="83"/>
                  </a:moveTo>
                  <a:lnTo>
                    <a:pt x="0" y="44"/>
                  </a:lnTo>
                  <a:lnTo>
                    <a:pt x="39" y="0"/>
                  </a:lnTo>
                  <a:lnTo>
                    <a:pt x="82" y="39"/>
                  </a:lnTo>
                  <a:lnTo>
                    <a:pt x="43" y="83"/>
                  </a:lnTo>
                  <a:close/>
                </a:path>
              </a:pathLst>
            </a:custGeom>
            <a:solidFill>
              <a:srgbClr val="FF7FFF"/>
            </a:solidFill>
            <a:ln w="9525">
              <a:solidFill>
                <a:schemeClr val="tx1"/>
              </a:solidFill>
              <a:round/>
              <a:headEnd/>
              <a:tailEnd/>
            </a:ln>
          </p:spPr>
          <p:txBody>
            <a:bodyPr/>
            <a:lstStyle/>
            <a:p>
              <a:endParaRPr lang="en-US"/>
            </a:p>
          </p:txBody>
        </p:sp>
        <p:sp>
          <p:nvSpPr>
            <p:cNvPr id="117843" name="Oval 80"/>
            <p:cNvSpPr>
              <a:spLocks noChangeArrowheads="1"/>
            </p:cNvSpPr>
            <p:nvPr/>
          </p:nvSpPr>
          <p:spPr bwMode="black">
            <a:xfrm>
              <a:off x="2992" y="2575"/>
              <a:ext cx="15" cy="15"/>
            </a:xfrm>
            <a:prstGeom prst="ellipse">
              <a:avLst/>
            </a:prstGeom>
            <a:solidFill>
              <a:srgbClr val="FF7FFF"/>
            </a:solidFill>
            <a:ln w="9525">
              <a:solidFill>
                <a:schemeClr val="tx1"/>
              </a:solidFill>
              <a:round/>
              <a:headEnd/>
              <a:tailEnd/>
            </a:ln>
          </p:spPr>
          <p:txBody>
            <a:bodyPr/>
            <a:lstStyle/>
            <a:p>
              <a:endParaRPr lang="en-US"/>
            </a:p>
          </p:txBody>
        </p:sp>
        <p:sp>
          <p:nvSpPr>
            <p:cNvPr id="117844" name="Freeform 81"/>
            <p:cNvSpPr>
              <a:spLocks/>
            </p:cNvSpPr>
            <p:nvPr/>
          </p:nvSpPr>
          <p:spPr bwMode="black">
            <a:xfrm>
              <a:off x="2995" y="2576"/>
              <a:ext cx="21" cy="21"/>
            </a:xfrm>
            <a:custGeom>
              <a:avLst/>
              <a:gdLst>
                <a:gd name="T0" fmla="*/ 0 w 83"/>
                <a:gd name="T1" fmla="*/ 0 h 83"/>
                <a:gd name="T2" fmla="*/ 0 w 83"/>
                <a:gd name="T3" fmla="*/ 0 h 83"/>
                <a:gd name="T4" fmla="*/ 0 w 83"/>
                <a:gd name="T5" fmla="*/ 0 h 83"/>
                <a:gd name="T6" fmla="*/ 0 w 83"/>
                <a:gd name="T7" fmla="*/ 0 h 83"/>
                <a:gd name="T8" fmla="*/ 0 w 83"/>
                <a:gd name="T9" fmla="*/ 0 h 83"/>
                <a:gd name="T10" fmla="*/ 0 60000 65536"/>
                <a:gd name="T11" fmla="*/ 0 60000 65536"/>
                <a:gd name="T12" fmla="*/ 0 60000 65536"/>
                <a:gd name="T13" fmla="*/ 0 60000 65536"/>
                <a:gd name="T14" fmla="*/ 0 60000 65536"/>
                <a:gd name="T15" fmla="*/ 0 w 83"/>
                <a:gd name="T16" fmla="*/ 0 h 83"/>
                <a:gd name="T17" fmla="*/ 83 w 83"/>
                <a:gd name="T18" fmla="*/ 83 h 83"/>
              </a:gdLst>
              <a:ahLst/>
              <a:cxnLst>
                <a:cxn ang="T10">
                  <a:pos x="T0" y="T1"/>
                </a:cxn>
                <a:cxn ang="T11">
                  <a:pos x="T2" y="T3"/>
                </a:cxn>
                <a:cxn ang="T12">
                  <a:pos x="T4" y="T5"/>
                </a:cxn>
                <a:cxn ang="T13">
                  <a:pos x="T6" y="T7"/>
                </a:cxn>
                <a:cxn ang="T14">
                  <a:pos x="T8" y="T9"/>
                </a:cxn>
              </a:cxnLst>
              <a:rect l="T15" t="T16" r="T17" b="T18"/>
              <a:pathLst>
                <a:path w="83" h="83">
                  <a:moveTo>
                    <a:pt x="44" y="83"/>
                  </a:moveTo>
                  <a:lnTo>
                    <a:pt x="0" y="46"/>
                  </a:lnTo>
                  <a:lnTo>
                    <a:pt x="39" y="0"/>
                  </a:lnTo>
                  <a:lnTo>
                    <a:pt x="83" y="36"/>
                  </a:lnTo>
                  <a:lnTo>
                    <a:pt x="44" y="83"/>
                  </a:lnTo>
                  <a:close/>
                </a:path>
              </a:pathLst>
            </a:custGeom>
            <a:solidFill>
              <a:srgbClr val="FF7FFF"/>
            </a:solidFill>
            <a:ln w="9525">
              <a:solidFill>
                <a:schemeClr val="tx1"/>
              </a:solidFill>
              <a:round/>
              <a:headEnd/>
              <a:tailEnd/>
            </a:ln>
          </p:spPr>
          <p:txBody>
            <a:bodyPr/>
            <a:lstStyle/>
            <a:p>
              <a:endParaRPr lang="en-US"/>
            </a:p>
          </p:txBody>
        </p:sp>
        <p:sp>
          <p:nvSpPr>
            <p:cNvPr id="117845" name="Oval 82"/>
            <p:cNvSpPr>
              <a:spLocks noChangeArrowheads="1"/>
            </p:cNvSpPr>
            <p:nvPr/>
          </p:nvSpPr>
          <p:spPr bwMode="black">
            <a:xfrm>
              <a:off x="2981" y="2566"/>
              <a:ext cx="14" cy="15"/>
            </a:xfrm>
            <a:prstGeom prst="ellipse">
              <a:avLst/>
            </a:prstGeom>
            <a:solidFill>
              <a:srgbClr val="FF7FFF"/>
            </a:solidFill>
            <a:ln w="9525">
              <a:solidFill>
                <a:schemeClr val="tx1"/>
              </a:solidFill>
              <a:round/>
              <a:headEnd/>
              <a:tailEnd/>
            </a:ln>
          </p:spPr>
          <p:txBody>
            <a:bodyPr/>
            <a:lstStyle/>
            <a:p>
              <a:endParaRPr lang="en-US"/>
            </a:p>
          </p:txBody>
        </p:sp>
        <p:sp>
          <p:nvSpPr>
            <p:cNvPr id="117846" name="Freeform 83"/>
            <p:cNvSpPr>
              <a:spLocks/>
            </p:cNvSpPr>
            <p:nvPr/>
          </p:nvSpPr>
          <p:spPr bwMode="black">
            <a:xfrm>
              <a:off x="2984" y="2568"/>
              <a:ext cx="20" cy="20"/>
            </a:xfrm>
            <a:custGeom>
              <a:avLst/>
              <a:gdLst>
                <a:gd name="T0" fmla="*/ 0 w 83"/>
                <a:gd name="T1" fmla="*/ 0 h 82"/>
                <a:gd name="T2" fmla="*/ 0 w 83"/>
                <a:gd name="T3" fmla="*/ 0 h 82"/>
                <a:gd name="T4" fmla="*/ 0 w 83"/>
                <a:gd name="T5" fmla="*/ 0 h 82"/>
                <a:gd name="T6" fmla="*/ 0 w 83"/>
                <a:gd name="T7" fmla="*/ 0 h 82"/>
                <a:gd name="T8" fmla="*/ 0 w 83"/>
                <a:gd name="T9" fmla="*/ 0 h 82"/>
                <a:gd name="T10" fmla="*/ 0 60000 65536"/>
                <a:gd name="T11" fmla="*/ 0 60000 65536"/>
                <a:gd name="T12" fmla="*/ 0 60000 65536"/>
                <a:gd name="T13" fmla="*/ 0 60000 65536"/>
                <a:gd name="T14" fmla="*/ 0 60000 65536"/>
                <a:gd name="T15" fmla="*/ 0 w 83"/>
                <a:gd name="T16" fmla="*/ 0 h 82"/>
                <a:gd name="T17" fmla="*/ 83 w 83"/>
                <a:gd name="T18" fmla="*/ 82 h 82"/>
              </a:gdLst>
              <a:ahLst/>
              <a:cxnLst>
                <a:cxn ang="T10">
                  <a:pos x="T0" y="T1"/>
                </a:cxn>
                <a:cxn ang="T11">
                  <a:pos x="T2" y="T3"/>
                </a:cxn>
                <a:cxn ang="T12">
                  <a:pos x="T4" y="T5"/>
                </a:cxn>
                <a:cxn ang="T13">
                  <a:pos x="T6" y="T7"/>
                </a:cxn>
                <a:cxn ang="T14">
                  <a:pos x="T8" y="T9"/>
                </a:cxn>
              </a:cxnLst>
              <a:rect l="T15" t="T16" r="T17" b="T18"/>
              <a:pathLst>
                <a:path w="83" h="82">
                  <a:moveTo>
                    <a:pt x="47" y="82"/>
                  </a:moveTo>
                  <a:lnTo>
                    <a:pt x="0" y="47"/>
                  </a:lnTo>
                  <a:lnTo>
                    <a:pt x="37" y="0"/>
                  </a:lnTo>
                  <a:lnTo>
                    <a:pt x="83" y="36"/>
                  </a:lnTo>
                  <a:lnTo>
                    <a:pt x="47" y="82"/>
                  </a:lnTo>
                  <a:close/>
                </a:path>
              </a:pathLst>
            </a:custGeom>
            <a:solidFill>
              <a:srgbClr val="FF7FFF"/>
            </a:solidFill>
            <a:ln w="9525">
              <a:solidFill>
                <a:schemeClr val="tx1"/>
              </a:solidFill>
              <a:round/>
              <a:headEnd/>
              <a:tailEnd/>
            </a:ln>
          </p:spPr>
          <p:txBody>
            <a:bodyPr/>
            <a:lstStyle/>
            <a:p>
              <a:endParaRPr lang="en-US"/>
            </a:p>
          </p:txBody>
        </p:sp>
        <p:sp>
          <p:nvSpPr>
            <p:cNvPr id="117847" name="Freeform 84"/>
            <p:cNvSpPr>
              <a:spLocks/>
            </p:cNvSpPr>
            <p:nvPr/>
          </p:nvSpPr>
          <p:spPr bwMode="black">
            <a:xfrm>
              <a:off x="2972" y="2559"/>
              <a:ext cx="20" cy="20"/>
            </a:xfrm>
            <a:custGeom>
              <a:avLst/>
              <a:gdLst>
                <a:gd name="T0" fmla="*/ 0 w 82"/>
                <a:gd name="T1" fmla="*/ 0 h 82"/>
                <a:gd name="T2" fmla="*/ 0 w 82"/>
                <a:gd name="T3" fmla="*/ 0 h 82"/>
                <a:gd name="T4" fmla="*/ 0 w 82"/>
                <a:gd name="T5" fmla="*/ 0 h 82"/>
                <a:gd name="T6" fmla="*/ 0 w 82"/>
                <a:gd name="T7" fmla="*/ 0 h 82"/>
                <a:gd name="T8" fmla="*/ 0 w 82"/>
                <a:gd name="T9" fmla="*/ 0 h 82"/>
                <a:gd name="T10" fmla="*/ 0 w 82"/>
                <a:gd name="T11" fmla="*/ 0 h 82"/>
                <a:gd name="T12" fmla="*/ 0 w 82"/>
                <a:gd name="T13" fmla="*/ 0 h 82"/>
                <a:gd name="T14" fmla="*/ 0 60000 65536"/>
                <a:gd name="T15" fmla="*/ 0 60000 65536"/>
                <a:gd name="T16" fmla="*/ 0 60000 65536"/>
                <a:gd name="T17" fmla="*/ 0 60000 65536"/>
                <a:gd name="T18" fmla="*/ 0 60000 65536"/>
                <a:gd name="T19" fmla="*/ 0 60000 65536"/>
                <a:gd name="T20" fmla="*/ 0 60000 65536"/>
                <a:gd name="T21" fmla="*/ 0 w 82"/>
                <a:gd name="T22" fmla="*/ 0 h 82"/>
                <a:gd name="T23" fmla="*/ 82 w 82"/>
                <a:gd name="T24" fmla="*/ 82 h 8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2" h="82">
                  <a:moveTo>
                    <a:pt x="48" y="82"/>
                  </a:moveTo>
                  <a:lnTo>
                    <a:pt x="0" y="49"/>
                  </a:lnTo>
                  <a:lnTo>
                    <a:pt x="2" y="49"/>
                  </a:lnTo>
                  <a:lnTo>
                    <a:pt x="33" y="0"/>
                  </a:lnTo>
                  <a:lnTo>
                    <a:pt x="34" y="0"/>
                  </a:lnTo>
                  <a:lnTo>
                    <a:pt x="82" y="33"/>
                  </a:lnTo>
                  <a:lnTo>
                    <a:pt x="48" y="82"/>
                  </a:lnTo>
                  <a:close/>
                </a:path>
              </a:pathLst>
            </a:custGeom>
            <a:solidFill>
              <a:srgbClr val="FF7FFF"/>
            </a:solidFill>
            <a:ln w="9525">
              <a:solidFill>
                <a:schemeClr val="tx1"/>
              </a:solidFill>
              <a:round/>
              <a:headEnd/>
              <a:tailEnd/>
            </a:ln>
          </p:spPr>
          <p:txBody>
            <a:bodyPr/>
            <a:lstStyle/>
            <a:p>
              <a:endParaRPr lang="en-US"/>
            </a:p>
          </p:txBody>
        </p:sp>
        <p:sp>
          <p:nvSpPr>
            <p:cNvPr id="117848" name="Oval 85"/>
            <p:cNvSpPr>
              <a:spLocks noChangeArrowheads="1"/>
            </p:cNvSpPr>
            <p:nvPr/>
          </p:nvSpPr>
          <p:spPr bwMode="black">
            <a:xfrm>
              <a:off x="2957" y="2550"/>
              <a:ext cx="14" cy="15"/>
            </a:xfrm>
            <a:prstGeom prst="ellipse">
              <a:avLst/>
            </a:prstGeom>
            <a:solidFill>
              <a:srgbClr val="FF7FFF"/>
            </a:solidFill>
            <a:ln w="9525">
              <a:solidFill>
                <a:schemeClr val="tx1"/>
              </a:solidFill>
              <a:round/>
              <a:headEnd/>
              <a:tailEnd/>
            </a:ln>
          </p:spPr>
          <p:txBody>
            <a:bodyPr/>
            <a:lstStyle/>
            <a:p>
              <a:endParaRPr lang="en-US"/>
            </a:p>
          </p:txBody>
        </p:sp>
        <p:sp>
          <p:nvSpPr>
            <p:cNvPr id="117849" name="Freeform 86"/>
            <p:cNvSpPr>
              <a:spLocks/>
            </p:cNvSpPr>
            <p:nvPr/>
          </p:nvSpPr>
          <p:spPr bwMode="black">
            <a:xfrm>
              <a:off x="2960" y="2551"/>
              <a:ext cx="20" cy="20"/>
            </a:xfrm>
            <a:custGeom>
              <a:avLst/>
              <a:gdLst>
                <a:gd name="T0" fmla="*/ 0 w 80"/>
                <a:gd name="T1" fmla="*/ 0 h 81"/>
                <a:gd name="T2" fmla="*/ 0 w 80"/>
                <a:gd name="T3" fmla="*/ 0 h 81"/>
                <a:gd name="T4" fmla="*/ 0 w 80"/>
                <a:gd name="T5" fmla="*/ 0 h 81"/>
                <a:gd name="T6" fmla="*/ 0 w 80"/>
                <a:gd name="T7" fmla="*/ 0 h 81"/>
                <a:gd name="T8" fmla="*/ 0 w 80"/>
                <a:gd name="T9" fmla="*/ 0 h 81"/>
                <a:gd name="T10" fmla="*/ 0 60000 65536"/>
                <a:gd name="T11" fmla="*/ 0 60000 65536"/>
                <a:gd name="T12" fmla="*/ 0 60000 65536"/>
                <a:gd name="T13" fmla="*/ 0 60000 65536"/>
                <a:gd name="T14" fmla="*/ 0 60000 65536"/>
                <a:gd name="T15" fmla="*/ 0 w 80"/>
                <a:gd name="T16" fmla="*/ 0 h 81"/>
                <a:gd name="T17" fmla="*/ 80 w 80"/>
                <a:gd name="T18" fmla="*/ 81 h 81"/>
              </a:gdLst>
              <a:ahLst/>
              <a:cxnLst>
                <a:cxn ang="T10">
                  <a:pos x="T0" y="T1"/>
                </a:cxn>
                <a:cxn ang="T11">
                  <a:pos x="T2" y="T3"/>
                </a:cxn>
                <a:cxn ang="T12">
                  <a:pos x="T4" y="T5"/>
                </a:cxn>
                <a:cxn ang="T13">
                  <a:pos x="T6" y="T7"/>
                </a:cxn>
                <a:cxn ang="T14">
                  <a:pos x="T8" y="T9"/>
                </a:cxn>
              </a:cxnLst>
              <a:rect l="T15" t="T16" r="T17" b="T18"/>
              <a:pathLst>
                <a:path w="80" h="81">
                  <a:moveTo>
                    <a:pt x="49" y="81"/>
                  </a:moveTo>
                  <a:lnTo>
                    <a:pt x="0" y="49"/>
                  </a:lnTo>
                  <a:lnTo>
                    <a:pt x="32" y="0"/>
                  </a:lnTo>
                  <a:lnTo>
                    <a:pt x="80" y="32"/>
                  </a:lnTo>
                  <a:lnTo>
                    <a:pt x="49" y="81"/>
                  </a:lnTo>
                  <a:close/>
                </a:path>
              </a:pathLst>
            </a:custGeom>
            <a:solidFill>
              <a:srgbClr val="FF7FFF"/>
            </a:solidFill>
            <a:ln w="9525">
              <a:solidFill>
                <a:schemeClr val="tx1"/>
              </a:solidFill>
              <a:round/>
              <a:headEnd/>
              <a:tailEnd/>
            </a:ln>
          </p:spPr>
          <p:txBody>
            <a:bodyPr/>
            <a:lstStyle/>
            <a:p>
              <a:endParaRPr lang="en-US"/>
            </a:p>
          </p:txBody>
        </p:sp>
        <p:sp>
          <p:nvSpPr>
            <p:cNvPr id="117850" name="Freeform 87"/>
            <p:cNvSpPr>
              <a:spLocks/>
            </p:cNvSpPr>
            <p:nvPr/>
          </p:nvSpPr>
          <p:spPr bwMode="black">
            <a:xfrm>
              <a:off x="2948" y="2544"/>
              <a:ext cx="20" cy="20"/>
            </a:xfrm>
            <a:custGeom>
              <a:avLst/>
              <a:gdLst>
                <a:gd name="T0" fmla="*/ 0 w 79"/>
                <a:gd name="T1" fmla="*/ 0 h 79"/>
                <a:gd name="T2" fmla="*/ 0 w 79"/>
                <a:gd name="T3" fmla="*/ 0 h 79"/>
                <a:gd name="T4" fmla="*/ 0 w 79"/>
                <a:gd name="T5" fmla="*/ 0 h 79"/>
                <a:gd name="T6" fmla="*/ 0 w 79"/>
                <a:gd name="T7" fmla="*/ 0 h 79"/>
                <a:gd name="T8" fmla="*/ 0 w 79"/>
                <a:gd name="T9" fmla="*/ 0 h 79"/>
                <a:gd name="T10" fmla="*/ 0 w 79"/>
                <a:gd name="T11" fmla="*/ 0 h 79"/>
                <a:gd name="T12" fmla="*/ 0 w 79"/>
                <a:gd name="T13" fmla="*/ 0 h 79"/>
                <a:gd name="T14" fmla="*/ 0 60000 65536"/>
                <a:gd name="T15" fmla="*/ 0 60000 65536"/>
                <a:gd name="T16" fmla="*/ 0 60000 65536"/>
                <a:gd name="T17" fmla="*/ 0 60000 65536"/>
                <a:gd name="T18" fmla="*/ 0 60000 65536"/>
                <a:gd name="T19" fmla="*/ 0 60000 65536"/>
                <a:gd name="T20" fmla="*/ 0 60000 65536"/>
                <a:gd name="T21" fmla="*/ 0 w 79"/>
                <a:gd name="T22" fmla="*/ 0 h 79"/>
                <a:gd name="T23" fmla="*/ 79 w 79"/>
                <a:gd name="T24" fmla="*/ 79 h 7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9" h="79">
                  <a:moveTo>
                    <a:pt x="50" y="79"/>
                  </a:moveTo>
                  <a:lnTo>
                    <a:pt x="0" y="51"/>
                  </a:lnTo>
                  <a:lnTo>
                    <a:pt x="2" y="51"/>
                  </a:lnTo>
                  <a:lnTo>
                    <a:pt x="28" y="0"/>
                  </a:lnTo>
                  <a:lnTo>
                    <a:pt x="30" y="0"/>
                  </a:lnTo>
                  <a:lnTo>
                    <a:pt x="79" y="28"/>
                  </a:lnTo>
                  <a:lnTo>
                    <a:pt x="50" y="79"/>
                  </a:lnTo>
                  <a:close/>
                </a:path>
              </a:pathLst>
            </a:custGeom>
            <a:solidFill>
              <a:srgbClr val="FF7FFF"/>
            </a:solidFill>
            <a:ln w="9525">
              <a:solidFill>
                <a:schemeClr val="tx1"/>
              </a:solidFill>
              <a:round/>
              <a:headEnd/>
              <a:tailEnd/>
            </a:ln>
          </p:spPr>
          <p:txBody>
            <a:bodyPr/>
            <a:lstStyle/>
            <a:p>
              <a:endParaRPr lang="en-US"/>
            </a:p>
          </p:txBody>
        </p:sp>
        <p:sp>
          <p:nvSpPr>
            <p:cNvPr id="117851" name="Freeform 88"/>
            <p:cNvSpPr>
              <a:spLocks/>
            </p:cNvSpPr>
            <p:nvPr/>
          </p:nvSpPr>
          <p:spPr bwMode="black">
            <a:xfrm>
              <a:off x="2936" y="2537"/>
              <a:ext cx="19" cy="20"/>
            </a:xfrm>
            <a:custGeom>
              <a:avLst/>
              <a:gdLst>
                <a:gd name="T0" fmla="*/ 0 w 77"/>
                <a:gd name="T1" fmla="*/ 0 h 79"/>
                <a:gd name="T2" fmla="*/ 0 w 77"/>
                <a:gd name="T3" fmla="*/ 0 h 79"/>
                <a:gd name="T4" fmla="*/ 0 w 77"/>
                <a:gd name="T5" fmla="*/ 0 h 79"/>
                <a:gd name="T6" fmla="*/ 0 w 77"/>
                <a:gd name="T7" fmla="*/ 0 h 79"/>
                <a:gd name="T8" fmla="*/ 0 w 77"/>
                <a:gd name="T9" fmla="*/ 0 h 79"/>
                <a:gd name="T10" fmla="*/ 0 w 77"/>
                <a:gd name="T11" fmla="*/ 0 h 79"/>
                <a:gd name="T12" fmla="*/ 0 w 77"/>
                <a:gd name="T13" fmla="*/ 0 h 79"/>
                <a:gd name="T14" fmla="*/ 0 60000 65536"/>
                <a:gd name="T15" fmla="*/ 0 60000 65536"/>
                <a:gd name="T16" fmla="*/ 0 60000 65536"/>
                <a:gd name="T17" fmla="*/ 0 60000 65536"/>
                <a:gd name="T18" fmla="*/ 0 60000 65536"/>
                <a:gd name="T19" fmla="*/ 0 60000 65536"/>
                <a:gd name="T20" fmla="*/ 0 60000 65536"/>
                <a:gd name="T21" fmla="*/ 0 w 77"/>
                <a:gd name="T22" fmla="*/ 0 h 79"/>
                <a:gd name="T23" fmla="*/ 77 w 77"/>
                <a:gd name="T24" fmla="*/ 79 h 7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7" h="79">
                  <a:moveTo>
                    <a:pt x="51" y="79"/>
                  </a:moveTo>
                  <a:lnTo>
                    <a:pt x="0" y="53"/>
                  </a:lnTo>
                  <a:lnTo>
                    <a:pt x="1" y="54"/>
                  </a:lnTo>
                  <a:lnTo>
                    <a:pt x="25" y="0"/>
                  </a:lnTo>
                  <a:lnTo>
                    <a:pt x="26" y="1"/>
                  </a:lnTo>
                  <a:lnTo>
                    <a:pt x="77" y="28"/>
                  </a:lnTo>
                  <a:lnTo>
                    <a:pt x="51" y="79"/>
                  </a:lnTo>
                  <a:close/>
                </a:path>
              </a:pathLst>
            </a:custGeom>
            <a:solidFill>
              <a:srgbClr val="FF7FFF"/>
            </a:solidFill>
            <a:ln w="9525">
              <a:solidFill>
                <a:schemeClr val="tx1"/>
              </a:solidFill>
              <a:round/>
              <a:headEnd/>
              <a:tailEnd/>
            </a:ln>
          </p:spPr>
          <p:txBody>
            <a:bodyPr/>
            <a:lstStyle/>
            <a:p>
              <a:endParaRPr lang="en-US"/>
            </a:p>
          </p:txBody>
        </p:sp>
        <p:sp>
          <p:nvSpPr>
            <p:cNvPr id="117852" name="Freeform 89"/>
            <p:cNvSpPr>
              <a:spLocks/>
            </p:cNvSpPr>
            <p:nvPr/>
          </p:nvSpPr>
          <p:spPr bwMode="black">
            <a:xfrm>
              <a:off x="2923" y="2531"/>
              <a:ext cx="19" cy="19"/>
            </a:xfrm>
            <a:custGeom>
              <a:avLst/>
              <a:gdLst>
                <a:gd name="T0" fmla="*/ 0 w 76"/>
                <a:gd name="T1" fmla="*/ 0 h 78"/>
                <a:gd name="T2" fmla="*/ 0 w 76"/>
                <a:gd name="T3" fmla="*/ 0 h 78"/>
                <a:gd name="T4" fmla="*/ 0 w 76"/>
                <a:gd name="T5" fmla="*/ 0 h 78"/>
                <a:gd name="T6" fmla="*/ 0 w 76"/>
                <a:gd name="T7" fmla="*/ 0 h 78"/>
                <a:gd name="T8" fmla="*/ 0 w 76"/>
                <a:gd name="T9" fmla="*/ 0 h 78"/>
                <a:gd name="T10" fmla="*/ 0 w 76"/>
                <a:gd name="T11" fmla="*/ 0 h 78"/>
                <a:gd name="T12" fmla="*/ 0 w 76"/>
                <a:gd name="T13" fmla="*/ 0 h 78"/>
                <a:gd name="T14" fmla="*/ 0 60000 65536"/>
                <a:gd name="T15" fmla="*/ 0 60000 65536"/>
                <a:gd name="T16" fmla="*/ 0 60000 65536"/>
                <a:gd name="T17" fmla="*/ 0 60000 65536"/>
                <a:gd name="T18" fmla="*/ 0 60000 65536"/>
                <a:gd name="T19" fmla="*/ 0 60000 65536"/>
                <a:gd name="T20" fmla="*/ 0 60000 65536"/>
                <a:gd name="T21" fmla="*/ 0 w 76"/>
                <a:gd name="T22" fmla="*/ 0 h 78"/>
                <a:gd name="T23" fmla="*/ 76 w 76"/>
                <a:gd name="T24" fmla="*/ 78 h 7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6" h="78">
                  <a:moveTo>
                    <a:pt x="52" y="78"/>
                  </a:moveTo>
                  <a:lnTo>
                    <a:pt x="0" y="53"/>
                  </a:lnTo>
                  <a:lnTo>
                    <a:pt x="1" y="53"/>
                  </a:lnTo>
                  <a:lnTo>
                    <a:pt x="23" y="0"/>
                  </a:lnTo>
                  <a:lnTo>
                    <a:pt x="24" y="0"/>
                  </a:lnTo>
                  <a:lnTo>
                    <a:pt x="76" y="24"/>
                  </a:lnTo>
                  <a:lnTo>
                    <a:pt x="52" y="78"/>
                  </a:lnTo>
                  <a:close/>
                </a:path>
              </a:pathLst>
            </a:custGeom>
            <a:solidFill>
              <a:srgbClr val="FF7FFF"/>
            </a:solidFill>
            <a:ln w="9525">
              <a:solidFill>
                <a:schemeClr val="tx1"/>
              </a:solidFill>
              <a:round/>
              <a:headEnd/>
              <a:tailEnd/>
            </a:ln>
          </p:spPr>
          <p:txBody>
            <a:bodyPr/>
            <a:lstStyle/>
            <a:p>
              <a:endParaRPr lang="en-US"/>
            </a:p>
          </p:txBody>
        </p:sp>
        <p:sp>
          <p:nvSpPr>
            <p:cNvPr id="117853" name="Freeform 90"/>
            <p:cNvSpPr>
              <a:spLocks/>
            </p:cNvSpPr>
            <p:nvPr/>
          </p:nvSpPr>
          <p:spPr bwMode="black">
            <a:xfrm>
              <a:off x="2910" y="2525"/>
              <a:ext cx="19" cy="19"/>
            </a:xfrm>
            <a:custGeom>
              <a:avLst/>
              <a:gdLst>
                <a:gd name="T0" fmla="*/ 0 w 76"/>
                <a:gd name="T1" fmla="*/ 0 h 76"/>
                <a:gd name="T2" fmla="*/ 0 w 76"/>
                <a:gd name="T3" fmla="*/ 0 h 76"/>
                <a:gd name="T4" fmla="*/ 0 w 76"/>
                <a:gd name="T5" fmla="*/ 0 h 76"/>
                <a:gd name="T6" fmla="*/ 0 w 76"/>
                <a:gd name="T7" fmla="*/ 0 h 76"/>
                <a:gd name="T8" fmla="*/ 0 w 76"/>
                <a:gd name="T9" fmla="*/ 0 h 76"/>
                <a:gd name="T10" fmla="*/ 0 w 76"/>
                <a:gd name="T11" fmla="*/ 0 h 76"/>
                <a:gd name="T12" fmla="*/ 0 w 76"/>
                <a:gd name="T13" fmla="*/ 0 h 76"/>
                <a:gd name="T14" fmla="*/ 0 60000 65536"/>
                <a:gd name="T15" fmla="*/ 0 60000 65536"/>
                <a:gd name="T16" fmla="*/ 0 60000 65536"/>
                <a:gd name="T17" fmla="*/ 0 60000 65536"/>
                <a:gd name="T18" fmla="*/ 0 60000 65536"/>
                <a:gd name="T19" fmla="*/ 0 60000 65536"/>
                <a:gd name="T20" fmla="*/ 0 60000 65536"/>
                <a:gd name="T21" fmla="*/ 0 w 76"/>
                <a:gd name="T22" fmla="*/ 0 h 76"/>
                <a:gd name="T23" fmla="*/ 76 w 76"/>
                <a:gd name="T24" fmla="*/ 76 h 7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6" h="76">
                  <a:moveTo>
                    <a:pt x="54" y="76"/>
                  </a:moveTo>
                  <a:lnTo>
                    <a:pt x="0" y="54"/>
                  </a:lnTo>
                  <a:lnTo>
                    <a:pt x="2" y="56"/>
                  </a:lnTo>
                  <a:lnTo>
                    <a:pt x="21" y="0"/>
                  </a:lnTo>
                  <a:lnTo>
                    <a:pt x="22" y="1"/>
                  </a:lnTo>
                  <a:lnTo>
                    <a:pt x="76" y="23"/>
                  </a:lnTo>
                  <a:lnTo>
                    <a:pt x="54" y="76"/>
                  </a:lnTo>
                  <a:close/>
                </a:path>
              </a:pathLst>
            </a:custGeom>
            <a:solidFill>
              <a:srgbClr val="FF7FFF"/>
            </a:solidFill>
            <a:ln w="9525">
              <a:solidFill>
                <a:schemeClr val="tx1"/>
              </a:solidFill>
              <a:round/>
              <a:headEnd/>
              <a:tailEnd/>
            </a:ln>
          </p:spPr>
          <p:txBody>
            <a:bodyPr/>
            <a:lstStyle/>
            <a:p>
              <a:endParaRPr lang="en-US"/>
            </a:p>
          </p:txBody>
        </p:sp>
        <p:sp>
          <p:nvSpPr>
            <p:cNvPr id="117854" name="Freeform 91"/>
            <p:cNvSpPr>
              <a:spLocks/>
            </p:cNvSpPr>
            <p:nvPr/>
          </p:nvSpPr>
          <p:spPr bwMode="black">
            <a:xfrm>
              <a:off x="2896" y="2520"/>
              <a:ext cx="19" cy="19"/>
            </a:xfrm>
            <a:custGeom>
              <a:avLst/>
              <a:gdLst>
                <a:gd name="T0" fmla="*/ 0 w 74"/>
                <a:gd name="T1" fmla="*/ 0 h 76"/>
                <a:gd name="T2" fmla="*/ 0 w 74"/>
                <a:gd name="T3" fmla="*/ 0 h 76"/>
                <a:gd name="T4" fmla="*/ 0 w 74"/>
                <a:gd name="T5" fmla="*/ 0 h 76"/>
                <a:gd name="T6" fmla="*/ 0 w 74"/>
                <a:gd name="T7" fmla="*/ 0 h 76"/>
                <a:gd name="T8" fmla="*/ 0 w 74"/>
                <a:gd name="T9" fmla="*/ 0 h 76"/>
                <a:gd name="T10" fmla="*/ 0 w 74"/>
                <a:gd name="T11" fmla="*/ 0 h 76"/>
                <a:gd name="T12" fmla="*/ 0 w 74"/>
                <a:gd name="T13" fmla="*/ 0 h 76"/>
                <a:gd name="T14" fmla="*/ 0 60000 65536"/>
                <a:gd name="T15" fmla="*/ 0 60000 65536"/>
                <a:gd name="T16" fmla="*/ 0 60000 65536"/>
                <a:gd name="T17" fmla="*/ 0 60000 65536"/>
                <a:gd name="T18" fmla="*/ 0 60000 65536"/>
                <a:gd name="T19" fmla="*/ 0 60000 65536"/>
                <a:gd name="T20" fmla="*/ 0 60000 65536"/>
                <a:gd name="T21" fmla="*/ 0 w 74"/>
                <a:gd name="T22" fmla="*/ 0 h 76"/>
                <a:gd name="T23" fmla="*/ 74 w 74"/>
                <a:gd name="T24" fmla="*/ 76 h 7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4" h="76">
                  <a:moveTo>
                    <a:pt x="55" y="76"/>
                  </a:moveTo>
                  <a:lnTo>
                    <a:pt x="0" y="56"/>
                  </a:lnTo>
                  <a:lnTo>
                    <a:pt x="1" y="56"/>
                  </a:lnTo>
                  <a:lnTo>
                    <a:pt x="18" y="0"/>
                  </a:lnTo>
                  <a:lnTo>
                    <a:pt x="19" y="0"/>
                  </a:lnTo>
                  <a:lnTo>
                    <a:pt x="74" y="20"/>
                  </a:lnTo>
                  <a:lnTo>
                    <a:pt x="55" y="76"/>
                  </a:lnTo>
                  <a:close/>
                </a:path>
              </a:pathLst>
            </a:custGeom>
            <a:solidFill>
              <a:srgbClr val="FF7FFF"/>
            </a:solidFill>
            <a:ln w="9525">
              <a:solidFill>
                <a:schemeClr val="tx1"/>
              </a:solidFill>
              <a:round/>
              <a:headEnd/>
              <a:tailEnd/>
            </a:ln>
          </p:spPr>
          <p:txBody>
            <a:bodyPr/>
            <a:lstStyle/>
            <a:p>
              <a:endParaRPr lang="en-US"/>
            </a:p>
          </p:txBody>
        </p:sp>
        <p:sp>
          <p:nvSpPr>
            <p:cNvPr id="117855" name="Freeform 92"/>
            <p:cNvSpPr>
              <a:spLocks/>
            </p:cNvSpPr>
            <p:nvPr/>
          </p:nvSpPr>
          <p:spPr bwMode="black">
            <a:xfrm>
              <a:off x="2883" y="2516"/>
              <a:ext cx="18" cy="18"/>
            </a:xfrm>
            <a:custGeom>
              <a:avLst/>
              <a:gdLst>
                <a:gd name="T0" fmla="*/ 0 w 72"/>
                <a:gd name="T1" fmla="*/ 0 h 73"/>
                <a:gd name="T2" fmla="*/ 0 w 72"/>
                <a:gd name="T3" fmla="*/ 0 h 73"/>
                <a:gd name="T4" fmla="*/ 0 w 72"/>
                <a:gd name="T5" fmla="*/ 0 h 73"/>
                <a:gd name="T6" fmla="*/ 0 w 72"/>
                <a:gd name="T7" fmla="*/ 0 h 73"/>
                <a:gd name="T8" fmla="*/ 0 w 72"/>
                <a:gd name="T9" fmla="*/ 0 h 73"/>
                <a:gd name="T10" fmla="*/ 0 w 72"/>
                <a:gd name="T11" fmla="*/ 0 h 73"/>
                <a:gd name="T12" fmla="*/ 0 w 72"/>
                <a:gd name="T13" fmla="*/ 0 h 73"/>
                <a:gd name="T14" fmla="*/ 0 60000 65536"/>
                <a:gd name="T15" fmla="*/ 0 60000 65536"/>
                <a:gd name="T16" fmla="*/ 0 60000 65536"/>
                <a:gd name="T17" fmla="*/ 0 60000 65536"/>
                <a:gd name="T18" fmla="*/ 0 60000 65536"/>
                <a:gd name="T19" fmla="*/ 0 60000 65536"/>
                <a:gd name="T20" fmla="*/ 0 60000 65536"/>
                <a:gd name="T21" fmla="*/ 0 w 72"/>
                <a:gd name="T22" fmla="*/ 0 h 73"/>
                <a:gd name="T23" fmla="*/ 72 w 72"/>
                <a:gd name="T24" fmla="*/ 73 h 7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2" h="73">
                  <a:moveTo>
                    <a:pt x="55" y="73"/>
                  </a:moveTo>
                  <a:lnTo>
                    <a:pt x="0" y="56"/>
                  </a:lnTo>
                  <a:lnTo>
                    <a:pt x="2" y="56"/>
                  </a:lnTo>
                  <a:lnTo>
                    <a:pt x="16" y="0"/>
                  </a:lnTo>
                  <a:lnTo>
                    <a:pt x="17" y="0"/>
                  </a:lnTo>
                  <a:lnTo>
                    <a:pt x="72" y="17"/>
                  </a:lnTo>
                  <a:lnTo>
                    <a:pt x="55" y="73"/>
                  </a:lnTo>
                  <a:close/>
                </a:path>
              </a:pathLst>
            </a:custGeom>
            <a:solidFill>
              <a:srgbClr val="FF7FFF"/>
            </a:solidFill>
            <a:ln w="9525">
              <a:solidFill>
                <a:schemeClr val="tx1"/>
              </a:solidFill>
              <a:round/>
              <a:headEnd/>
              <a:tailEnd/>
            </a:ln>
          </p:spPr>
          <p:txBody>
            <a:bodyPr/>
            <a:lstStyle/>
            <a:p>
              <a:endParaRPr lang="en-US"/>
            </a:p>
          </p:txBody>
        </p:sp>
        <p:sp>
          <p:nvSpPr>
            <p:cNvPr id="117856" name="Freeform 93"/>
            <p:cNvSpPr>
              <a:spLocks/>
            </p:cNvSpPr>
            <p:nvPr/>
          </p:nvSpPr>
          <p:spPr bwMode="black">
            <a:xfrm>
              <a:off x="2869" y="2512"/>
              <a:ext cx="18" cy="18"/>
            </a:xfrm>
            <a:custGeom>
              <a:avLst/>
              <a:gdLst>
                <a:gd name="T0" fmla="*/ 0 w 70"/>
                <a:gd name="T1" fmla="*/ 0 h 71"/>
                <a:gd name="T2" fmla="*/ 0 w 70"/>
                <a:gd name="T3" fmla="*/ 0 h 71"/>
                <a:gd name="T4" fmla="*/ 0 w 70"/>
                <a:gd name="T5" fmla="*/ 0 h 71"/>
                <a:gd name="T6" fmla="*/ 0 w 70"/>
                <a:gd name="T7" fmla="*/ 0 h 71"/>
                <a:gd name="T8" fmla="*/ 0 w 70"/>
                <a:gd name="T9" fmla="*/ 0 h 71"/>
                <a:gd name="T10" fmla="*/ 0 w 70"/>
                <a:gd name="T11" fmla="*/ 0 h 71"/>
                <a:gd name="T12" fmla="*/ 0 w 70"/>
                <a:gd name="T13" fmla="*/ 0 h 71"/>
                <a:gd name="T14" fmla="*/ 0 60000 65536"/>
                <a:gd name="T15" fmla="*/ 0 60000 65536"/>
                <a:gd name="T16" fmla="*/ 0 60000 65536"/>
                <a:gd name="T17" fmla="*/ 0 60000 65536"/>
                <a:gd name="T18" fmla="*/ 0 60000 65536"/>
                <a:gd name="T19" fmla="*/ 0 60000 65536"/>
                <a:gd name="T20" fmla="*/ 0 60000 65536"/>
                <a:gd name="T21" fmla="*/ 0 w 70"/>
                <a:gd name="T22" fmla="*/ 0 h 71"/>
                <a:gd name="T23" fmla="*/ 70 w 70"/>
                <a:gd name="T24" fmla="*/ 71 h 7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0" h="71">
                  <a:moveTo>
                    <a:pt x="56" y="71"/>
                  </a:moveTo>
                  <a:lnTo>
                    <a:pt x="0" y="56"/>
                  </a:lnTo>
                  <a:lnTo>
                    <a:pt x="1" y="56"/>
                  </a:lnTo>
                  <a:lnTo>
                    <a:pt x="13" y="0"/>
                  </a:lnTo>
                  <a:lnTo>
                    <a:pt x="14" y="0"/>
                  </a:lnTo>
                  <a:lnTo>
                    <a:pt x="70" y="15"/>
                  </a:lnTo>
                  <a:lnTo>
                    <a:pt x="56" y="71"/>
                  </a:lnTo>
                  <a:close/>
                </a:path>
              </a:pathLst>
            </a:custGeom>
            <a:solidFill>
              <a:srgbClr val="FF7FFF"/>
            </a:solidFill>
            <a:ln w="9525">
              <a:solidFill>
                <a:schemeClr val="tx1"/>
              </a:solidFill>
              <a:round/>
              <a:headEnd/>
              <a:tailEnd/>
            </a:ln>
          </p:spPr>
          <p:txBody>
            <a:bodyPr/>
            <a:lstStyle/>
            <a:p>
              <a:endParaRPr lang="en-US"/>
            </a:p>
          </p:txBody>
        </p:sp>
        <p:sp>
          <p:nvSpPr>
            <p:cNvPr id="117857" name="Freeform 94"/>
            <p:cNvSpPr>
              <a:spLocks/>
            </p:cNvSpPr>
            <p:nvPr/>
          </p:nvSpPr>
          <p:spPr bwMode="black">
            <a:xfrm>
              <a:off x="2856" y="2509"/>
              <a:ext cx="17" cy="17"/>
            </a:xfrm>
            <a:custGeom>
              <a:avLst/>
              <a:gdLst>
                <a:gd name="T0" fmla="*/ 0 w 68"/>
                <a:gd name="T1" fmla="*/ 0 h 69"/>
                <a:gd name="T2" fmla="*/ 0 w 68"/>
                <a:gd name="T3" fmla="*/ 0 h 69"/>
                <a:gd name="T4" fmla="*/ 0 w 68"/>
                <a:gd name="T5" fmla="*/ 0 h 69"/>
                <a:gd name="T6" fmla="*/ 0 w 68"/>
                <a:gd name="T7" fmla="*/ 0 h 69"/>
                <a:gd name="T8" fmla="*/ 0 w 68"/>
                <a:gd name="T9" fmla="*/ 0 h 69"/>
                <a:gd name="T10" fmla="*/ 0 w 68"/>
                <a:gd name="T11" fmla="*/ 0 h 69"/>
                <a:gd name="T12" fmla="*/ 0 w 68"/>
                <a:gd name="T13" fmla="*/ 0 h 69"/>
                <a:gd name="T14" fmla="*/ 0 60000 65536"/>
                <a:gd name="T15" fmla="*/ 0 60000 65536"/>
                <a:gd name="T16" fmla="*/ 0 60000 65536"/>
                <a:gd name="T17" fmla="*/ 0 60000 65536"/>
                <a:gd name="T18" fmla="*/ 0 60000 65536"/>
                <a:gd name="T19" fmla="*/ 0 60000 65536"/>
                <a:gd name="T20" fmla="*/ 0 60000 65536"/>
                <a:gd name="T21" fmla="*/ 0 w 68"/>
                <a:gd name="T22" fmla="*/ 0 h 69"/>
                <a:gd name="T23" fmla="*/ 68 w 68"/>
                <a:gd name="T24" fmla="*/ 69 h 6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8" h="69">
                  <a:moveTo>
                    <a:pt x="56" y="69"/>
                  </a:moveTo>
                  <a:lnTo>
                    <a:pt x="0" y="57"/>
                  </a:lnTo>
                  <a:lnTo>
                    <a:pt x="1" y="59"/>
                  </a:lnTo>
                  <a:lnTo>
                    <a:pt x="11" y="0"/>
                  </a:lnTo>
                  <a:lnTo>
                    <a:pt x="12" y="1"/>
                  </a:lnTo>
                  <a:lnTo>
                    <a:pt x="68" y="13"/>
                  </a:lnTo>
                  <a:lnTo>
                    <a:pt x="56" y="69"/>
                  </a:lnTo>
                  <a:close/>
                </a:path>
              </a:pathLst>
            </a:custGeom>
            <a:solidFill>
              <a:srgbClr val="FF7FFF"/>
            </a:solidFill>
            <a:ln w="9525">
              <a:solidFill>
                <a:schemeClr val="tx1"/>
              </a:solidFill>
              <a:round/>
              <a:headEnd/>
              <a:tailEnd/>
            </a:ln>
          </p:spPr>
          <p:txBody>
            <a:bodyPr/>
            <a:lstStyle/>
            <a:p>
              <a:endParaRPr lang="en-US"/>
            </a:p>
          </p:txBody>
        </p:sp>
        <p:sp>
          <p:nvSpPr>
            <p:cNvPr id="117858" name="Freeform 95"/>
            <p:cNvSpPr>
              <a:spLocks/>
            </p:cNvSpPr>
            <p:nvPr/>
          </p:nvSpPr>
          <p:spPr bwMode="black">
            <a:xfrm>
              <a:off x="2842" y="2506"/>
              <a:ext cx="17" cy="17"/>
            </a:xfrm>
            <a:custGeom>
              <a:avLst/>
              <a:gdLst>
                <a:gd name="T0" fmla="*/ 0 w 67"/>
                <a:gd name="T1" fmla="*/ 0 h 69"/>
                <a:gd name="T2" fmla="*/ 0 w 67"/>
                <a:gd name="T3" fmla="*/ 0 h 69"/>
                <a:gd name="T4" fmla="*/ 0 w 67"/>
                <a:gd name="T5" fmla="*/ 0 h 69"/>
                <a:gd name="T6" fmla="*/ 0 w 67"/>
                <a:gd name="T7" fmla="*/ 0 h 69"/>
                <a:gd name="T8" fmla="*/ 0 w 67"/>
                <a:gd name="T9" fmla="*/ 0 h 69"/>
                <a:gd name="T10" fmla="*/ 0 w 67"/>
                <a:gd name="T11" fmla="*/ 0 h 69"/>
                <a:gd name="T12" fmla="*/ 0 w 67"/>
                <a:gd name="T13" fmla="*/ 0 h 69"/>
                <a:gd name="T14" fmla="*/ 0 60000 65536"/>
                <a:gd name="T15" fmla="*/ 0 60000 65536"/>
                <a:gd name="T16" fmla="*/ 0 60000 65536"/>
                <a:gd name="T17" fmla="*/ 0 60000 65536"/>
                <a:gd name="T18" fmla="*/ 0 60000 65536"/>
                <a:gd name="T19" fmla="*/ 0 60000 65536"/>
                <a:gd name="T20" fmla="*/ 0 60000 65536"/>
                <a:gd name="T21" fmla="*/ 0 w 67"/>
                <a:gd name="T22" fmla="*/ 0 h 69"/>
                <a:gd name="T23" fmla="*/ 67 w 67"/>
                <a:gd name="T24" fmla="*/ 69 h 6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7" h="69">
                  <a:moveTo>
                    <a:pt x="57" y="69"/>
                  </a:moveTo>
                  <a:lnTo>
                    <a:pt x="0" y="59"/>
                  </a:lnTo>
                  <a:lnTo>
                    <a:pt x="1" y="59"/>
                  </a:lnTo>
                  <a:lnTo>
                    <a:pt x="9" y="0"/>
                  </a:lnTo>
                  <a:lnTo>
                    <a:pt x="10" y="0"/>
                  </a:lnTo>
                  <a:lnTo>
                    <a:pt x="67" y="10"/>
                  </a:lnTo>
                  <a:lnTo>
                    <a:pt x="57" y="69"/>
                  </a:lnTo>
                  <a:close/>
                </a:path>
              </a:pathLst>
            </a:custGeom>
            <a:solidFill>
              <a:srgbClr val="FF7FFF"/>
            </a:solidFill>
            <a:ln w="9525">
              <a:solidFill>
                <a:schemeClr val="tx1"/>
              </a:solidFill>
              <a:round/>
              <a:headEnd/>
              <a:tailEnd/>
            </a:ln>
          </p:spPr>
          <p:txBody>
            <a:bodyPr/>
            <a:lstStyle/>
            <a:p>
              <a:endParaRPr lang="en-US"/>
            </a:p>
          </p:txBody>
        </p:sp>
        <p:sp>
          <p:nvSpPr>
            <p:cNvPr id="117859" name="Freeform 96"/>
            <p:cNvSpPr>
              <a:spLocks/>
            </p:cNvSpPr>
            <p:nvPr/>
          </p:nvSpPr>
          <p:spPr bwMode="black">
            <a:xfrm>
              <a:off x="2828" y="2504"/>
              <a:ext cx="16" cy="17"/>
            </a:xfrm>
            <a:custGeom>
              <a:avLst/>
              <a:gdLst>
                <a:gd name="T0" fmla="*/ 0 w 65"/>
                <a:gd name="T1" fmla="*/ 0 h 66"/>
                <a:gd name="T2" fmla="*/ 0 w 65"/>
                <a:gd name="T3" fmla="*/ 0 h 66"/>
                <a:gd name="T4" fmla="*/ 0 w 65"/>
                <a:gd name="T5" fmla="*/ 0 h 66"/>
                <a:gd name="T6" fmla="*/ 0 w 65"/>
                <a:gd name="T7" fmla="*/ 0 h 66"/>
                <a:gd name="T8" fmla="*/ 0 w 65"/>
                <a:gd name="T9" fmla="*/ 0 h 66"/>
                <a:gd name="T10" fmla="*/ 0 w 65"/>
                <a:gd name="T11" fmla="*/ 0 h 66"/>
                <a:gd name="T12" fmla="*/ 0 w 65"/>
                <a:gd name="T13" fmla="*/ 0 h 66"/>
                <a:gd name="T14" fmla="*/ 0 60000 65536"/>
                <a:gd name="T15" fmla="*/ 0 60000 65536"/>
                <a:gd name="T16" fmla="*/ 0 60000 65536"/>
                <a:gd name="T17" fmla="*/ 0 60000 65536"/>
                <a:gd name="T18" fmla="*/ 0 60000 65536"/>
                <a:gd name="T19" fmla="*/ 0 60000 65536"/>
                <a:gd name="T20" fmla="*/ 0 60000 65536"/>
                <a:gd name="T21" fmla="*/ 0 w 65"/>
                <a:gd name="T22" fmla="*/ 0 h 66"/>
                <a:gd name="T23" fmla="*/ 65 w 65"/>
                <a:gd name="T24" fmla="*/ 66 h 6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5" h="66">
                  <a:moveTo>
                    <a:pt x="57" y="66"/>
                  </a:moveTo>
                  <a:lnTo>
                    <a:pt x="0" y="58"/>
                  </a:lnTo>
                  <a:lnTo>
                    <a:pt x="2" y="58"/>
                  </a:lnTo>
                  <a:lnTo>
                    <a:pt x="6" y="0"/>
                  </a:lnTo>
                  <a:lnTo>
                    <a:pt x="8" y="0"/>
                  </a:lnTo>
                  <a:lnTo>
                    <a:pt x="65" y="7"/>
                  </a:lnTo>
                  <a:lnTo>
                    <a:pt x="57" y="66"/>
                  </a:lnTo>
                  <a:close/>
                </a:path>
              </a:pathLst>
            </a:custGeom>
            <a:solidFill>
              <a:srgbClr val="FF7FFF"/>
            </a:solidFill>
            <a:ln w="9525">
              <a:solidFill>
                <a:schemeClr val="tx1"/>
              </a:solidFill>
              <a:round/>
              <a:headEnd/>
              <a:tailEnd/>
            </a:ln>
          </p:spPr>
          <p:txBody>
            <a:bodyPr/>
            <a:lstStyle/>
            <a:p>
              <a:endParaRPr lang="en-US"/>
            </a:p>
          </p:txBody>
        </p:sp>
        <p:sp>
          <p:nvSpPr>
            <p:cNvPr id="117860" name="Freeform 97"/>
            <p:cNvSpPr>
              <a:spLocks/>
            </p:cNvSpPr>
            <p:nvPr/>
          </p:nvSpPr>
          <p:spPr bwMode="black">
            <a:xfrm>
              <a:off x="2814" y="2504"/>
              <a:ext cx="15" cy="15"/>
            </a:xfrm>
            <a:custGeom>
              <a:avLst/>
              <a:gdLst>
                <a:gd name="T0" fmla="*/ 0 w 62"/>
                <a:gd name="T1" fmla="*/ 0 h 62"/>
                <a:gd name="T2" fmla="*/ 0 w 62"/>
                <a:gd name="T3" fmla="*/ 0 h 62"/>
                <a:gd name="T4" fmla="*/ 0 w 62"/>
                <a:gd name="T5" fmla="*/ 0 h 62"/>
                <a:gd name="T6" fmla="*/ 0 w 62"/>
                <a:gd name="T7" fmla="*/ 0 h 62"/>
                <a:gd name="T8" fmla="*/ 0 w 62"/>
                <a:gd name="T9" fmla="*/ 0 h 62"/>
                <a:gd name="T10" fmla="*/ 0 w 62"/>
                <a:gd name="T11" fmla="*/ 0 h 62"/>
                <a:gd name="T12" fmla="*/ 0 w 62"/>
                <a:gd name="T13" fmla="*/ 0 h 62"/>
                <a:gd name="T14" fmla="*/ 0 60000 65536"/>
                <a:gd name="T15" fmla="*/ 0 60000 65536"/>
                <a:gd name="T16" fmla="*/ 0 60000 65536"/>
                <a:gd name="T17" fmla="*/ 0 60000 65536"/>
                <a:gd name="T18" fmla="*/ 0 60000 65536"/>
                <a:gd name="T19" fmla="*/ 0 60000 65536"/>
                <a:gd name="T20" fmla="*/ 0 60000 65536"/>
                <a:gd name="T21" fmla="*/ 0 w 62"/>
                <a:gd name="T22" fmla="*/ 0 h 62"/>
                <a:gd name="T23" fmla="*/ 62 w 62"/>
                <a:gd name="T24" fmla="*/ 62 h 6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2" h="62">
                  <a:moveTo>
                    <a:pt x="58" y="62"/>
                  </a:moveTo>
                  <a:lnTo>
                    <a:pt x="0" y="59"/>
                  </a:lnTo>
                  <a:lnTo>
                    <a:pt x="2" y="59"/>
                  </a:lnTo>
                  <a:lnTo>
                    <a:pt x="4" y="0"/>
                  </a:lnTo>
                  <a:lnTo>
                    <a:pt x="5" y="0"/>
                  </a:lnTo>
                  <a:lnTo>
                    <a:pt x="62" y="4"/>
                  </a:lnTo>
                  <a:lnTo>
                    <a:pt x="58" y="62"/>
                  </a:lnTo>
                  <a:close/>
                </a:path>
              </a:pathLst>
            </a:custGeom>
            <a:solidFill>
              <a:srgbClr val="FF7FFF"/>
            </a:solidFill>
            <a:ln w="9525">
              <a:solidFill>
                <a:schemeClr val="tx1"/>
              </a:solidFill>
              <a:round/>
              <a:headEnd/>
              <a:tailEnd/>
            </a:ln>
          </p:spPr>
          <p:txBody>
            <a:bodyPr/>
            <a:lstStyle/>
            <a:p>
              <a:endParaRPr lang="en-US"/>
            </a:p>
          </p:txBody>
        </p:sp>
        <p:sp>
          <p:nvSpPr>
            <p:cNvPr id="117861" name="Freeform 98"/>
            <p:cNvSpPr>
              <a:spLocks/>
            </p:cNvSpPr>
            <p:nvPr/>
          </p:nvSpPr>
          <p:spPr bwMode="black">
            <a:xfrm>
              <a:off x="2800" y="2503"/>
              <a:ext cx="15" cy="15"/>
            </a:xfrm>
            <a:custGeom>
              <a:avLst/>
              <a:gdLst>
                <a:gd name="T0" fmla="*/ 0 w 61"/>
                <a:gd name="T1" fmla="*/ 0 h 61"/>
                <a:gd name="T2" fmla="*/ 0 w 61"/>
                <a:gd name="T3" fmla="*/ 0 h 61"/>
                <a:gd name="T4" fmla="*/ 0 w 61"/>
                <a:gd name="T5" fmla="*/ 0 h 61"/>
                <a:gd name="T6" fmla="*/ 0 w 61"/>
                <a:gd name="T7" fmla="*/ 0 h 61"/>
                <a:gd name="T8" fmla="*/ 0 w 61"/>
                <a:gd name="T9" fmla="*/ 0 h 61"/>
                <a:gd name="T10" fmla="*/ 0 60000 65536"/>
                <a:gd name="T11" fmla="*/ 0 60000 65536"/>
                <a:gd name="T12" fmla="*/ 0 60000 65536"/>
                <a:gd name="T13" fmla="*/ 0 60000 65536"/>
                <a:gd name="T14" fmla="*/ 0 60000 65536"/>
                <a:gd name="T15" fmla="*/ 0 w 61"/>
                <a:gd name="T16" fmla="*/ 0 h 61"/>
                <a:gd name="T17" fmla="*/ 61 w 61"/>
                <a:gd name="T18" fmla="*/ 61 h 61"/>
              </a:gdLst>
              <a:ahLst/>
              <a:cxnLst>
                <a:cxn ang="T10">
                  <a:pos x="T0" y="T1"/>
                </a:cxn>
                <a:cxn ang="T11">
                  <a:pos x="T2" y="T3"/>
                </a:cxn>
                <a:cxn ang="T12">
                  <a:pos x="T4" y="T5"/>
                </a:cxn>
                <a:cxn ang="T13">
                  <a:pos x="T6" y="T7"/>
                </a:cxn>
                <a:cxn ang="T14">
                  <a:pos x="T8" y="T9"/>
                </a:cxn>
              </a:cxnLst>
              <a:rect l="T15" t="T16" r="T17" b="T18"/>
              <a:pathLst>
                <a:path w="61" h="61">
                  <a:moveTo>
                    <a:pt x="59" y="61"/>
                  </a:moveTo>
                  <a:lnTo>
                    <a:pt x="0" y="58"/>
                  </a:lnTo>
                  <a:lnTo>
                    <a:pt x="3" y="0"/>
                  </a:lnTo>
                  <a:lnTo>
                    <a:pt x="61" y="2"/>
                  </a:lnTo>
                  <a:lnTo>
                    <a:pt x="59" y="61"/>
                  </a:lnTo>
                  <a:close/>
                </a:path>
              </a:pathLst>
            </a:custGeom>
            <a:solidFill>
              <a:srgbClr val="FF7FFF"/>
            </a:solidFill>
            <a:ln w="9525">
              <a:solidFill>
                <a:schemeClr val="tx1"/>
              </a:solidFill>
              <a:round/>
              <a:headEnd/>
              <a:tailEnd/>
            </a:ln>
          </p:spPr>
          <p:txBody>
            <a:bodyPr/>
            <a:lstStyle/>
            <a:p>
              <a:endParaRPr lang="en-US"/>
            </a:p>
          </p:txBody>
        </p:sp>
        <p:sp>
          <p:nvSpPr>
            <p:cNvPr id="117862" name="Freeform 99"/>
            <p:cNvSpPr>
              <a:spLocks/>
            </p:cNvSpPr>
            <p:nvPr/>
          </p:nvSpPr>
          <p:spPr bwMode="black">
            <a:xfrm>
              <a:off x="3030" y="2613"/>
              <a:ext cx="57" cy="65"/>
            </a:xfrm>
            <a:custGeom>
              <a:avLst/>
              <a:gdLst>
                <a:gd name="T0" fmla="*/ 0 w 226"/>
                <a:gd name="T1" fmla="*/ 0 h 258"/>
                <a:gd name="T2" fmla="*/ 0 w 226"/>
                <a:gd name="T3" fmla="*/ 0 h 258"/>
                <a:gd name="T4" fmla="*/ 0 w 226"/>
                <a:gd name="T5" fmla="*/ 0 h 258"/>
                <a:gd name="T6" fmla="*/ 0 w 226"/>
                <a:gd name="T7" fmla="*/ 0 h 258"/>
                <a:gd name="T8" fmla="*/ 0 w 226"/>
                <a:gd name="T9" fmla="*/ 0 h 258"/>
                <a:gd name="T10" fmla="*/ 0 60000 65536"/>
                <a:gd name="T11" fmla="*/ 0 60000 65536"/>
                <a:gd name="T12" fmla="*/ 0 60000 65536"/>
                <a:gd name="T13" fmla="*/ 0 60000 65536"/>
                <a:gd name="T14" fmla="*/ 0 60000 65536"/>
                <a:gd name="T15" fmla="*/ 0 w 226"/>
                <a:gd name="T16" fmla="*/ 0 h 258"/>
                <a:gd name="T17" fmla="*/ 226 w 226"/>
                <a:gd name="T18" fmla="*/ 258 h 258"/>
              </a:gdLst>
              <a:ahLst/>
              <a:cxnLst>
                <a:cxn ang="T10">
                  <a:pos x="T0" y="T1"/>
                </a:cxn>
                <a:cxn ang="T11">
                  <a:pos x="T2" y="T3"/>
                </a:cxn>
                <a:cxn ang="T12">
                  <a:pos x="T4" y="T5"/>
                </a:cxn>
                <a:cxn ang="T13">
                  <a:pos x="T6" y="T7"/>
                </a:cxn>
                <a:cxn ang="T14">
                  <a:pos x="T8" y="T9"/>
                </a:cxn>
              </a:cxnLst>
              <a:rect l="T15" t="T16" r="T17" b="T18"/>
              <a:pathLst>
                <a:path w="226" h="258">
                  <a:moveTo>
                    <a:pt x="90" y="0"/>
                  </a:moveTo>
                  <a:lnTo>
                    <a:pt x="226" y="258"/>
                  </a:lnTo>
                  <a:lnTo>
                    <a:pt x="0" y="73"/>
                  </a:lnTo>
                  <a:lnTo>
                    <a:pt x="90" y="0"/>
                  </a:lnTo>
                  <a:close/>
                </a:path>
              </a:pathLst>
            </a:custGeom>
            <a:solidFill>
              <a:srgbClr val="FF7FFF"/>
            </a:solidFill>
            <a:ln w="9525">
              <a:solidFill>
                <a:schemeClr val="tx1"/>
              </a:solidFill>
              <a:round/>
              <a:headEnd/>
              <a:tailEnd/>
            </a:ln>
          </p:spPr>
          <p:txBody>
            <a:bodyPr/>
            <a:lstStyle/>
            <a:p>
              <a:endParaRPr lang="en-US"/>
            </a:p>
          </p:txBody>
        </p:sp>
        <p:sp>
          <p:nvSpPr>
            <p:cNvPr id="117863" name="Oval 100"/>
            <p:cNvSpPr>
              <a:spLocks noChangeArrowheads="1"/>
            </p:cNvSpPr>
            <p:nvPr/>
          </p:nvSpPr>
          <p:spPr bwMode="black">
            <a:xfrm>
              <a:off x="3079" y="2670"/>
              <a:ext cx="15" cy="15"/>
            </a:xfrm>
            <a:prstGeom prst="ellipse">
              <a:avLst/>
            </a:prstGeom>
            <a:solidFill>
              <a:srgbClr val="FF7FFF"/>
            </a:solidFill>
            <a:ln w="9525">
              <a:solidFill>
                <a:schemeClr val="tx1"/>
              </a:solidFill>
              <a:round/>
              <a:headEnd/>
              <a:tailEnd/>
            </a:ln>
          </p:spPr>
          <p:txBody>
            <a:bodyPr/>
            <a:lstStyle/>
            <a:p>
              <a:endParaRPr lang="en-US"/>
            </a:p>
          </p:txBody>
        </p:sp>
        <p:sp>
          <p:nvSpPr>
            <p:cNvPr id="117864" name="Freeform 101"/>
            <p:cNvSpPr>
              <a:spLocks/>
            </p:cNvSpPr>
            <p:nvPr/>
          </p:nvSpPr>
          <p:spPr bwMode="black">
            <a:xfrm>
              <a:off x="3046" y="2610"/>
              <a:ext cx="47" cy="71"/>
            </a:xfrm>
            <a:custGeom>
              <a:avLst/>
              <a:gdLst>
                <a:gd name="T0" fmla="*/ 0 w 187"/>
                <a:gd name="T1" fmla="*/ 0 h 286"/>
                <a:gd name="T2" fmla="*/ 0 w 187"/>
                <a:gd name="T3" fmla="*/ 0 h 286"/>
                <a:gd name="T4" fmla="*/ 0 w 187"/>
                <a:gd name="T5" fmla="*/ 0 h 286"/>
                <a:gd name="T6" fmla="*/ 0 w 187"/>
                <a:gd name="T7" fmla="*/ 0 h 286"/>
                <a:gd name="T8" fmla="*/ 0 w 187"/>
                <a:gd name="T9" fmla="*/ 0 h 286"/>
                <a:gd name="T10" fmla="*/ 0 60000 65536"/>
                <a:gd name="T11" fmla="*/ 0 60000 65536"/>
                <a:gd name="T12" fmla="*/ 0 60000 65536"/>
                <a:gd name="T13" fmla="*/ 0 60000 65536"/>
                <a:gd name="T14" fmla="*/ 0 60000 65536"/>
                <a:gd name="T15" fmla="*/ 0 w 187"/>
                <a:gd name="T16" fmla="*/ 0 h 286"/>
                <a:gd name="T17" fmla="*/ 187 w 187"/>
                <a:gd name="T18" fmla="*/ 286 h 286"/>
              </a:gdLst>
              <a:ahLst/>
              <a:cxnLst>
                <a:cxn ang="T10">
                  <a:pos x="T0" y="T1"/>
                </a:cxn>
                <a:cxn ang="T11">
                  <a:pos x="T2" y="T3"/>
                </a:cxn>
                <a:cxn ang="T12">
                  <a:pos x="T4" y="T5"/>
                </a:cxn>
                <a:cxn ang="T13">
                  <a:pos x="T6" y="T7"/>
                </a:cxn>
                <a:cxn ang="T14">
                  <a:pos x="T8" y="T9"/>
                </a:cxn>
              </a:cxnLst>
              <a:rect l="T15" t="T16" r="T17" b="T18"/>
              <a:pathLst>
                <a:path w="187" h="286">
                  <a:moveTo>
                    <a:pt x="51" y="0"/>
                  </a:moveTo>
                  <a:lnTo>
                    <a:pt x="187" y="259"/>
                  </a:lnTo>
                  <a:lnTo>
                    <a:pt x="136" y="286"/>
                  </a:lnTo>
                  <a:lnTo>
                    <a:pt x="0" y="27"/>
                  </a:lnTo>
                  <a:lnTo>
                    <a:pt x="51" y="0"/>
                  </a:lnTo>
                  <a:close/>
                </a:path>
              </a:pathLst>
            </a:custGeom>
            <a:solidFill>
              <a:srgbClr val="FF7FFF"/>
            </a:solidFill>
            <a:ln w="9525">
              <a:solidFill>
                <a:schemeClr val="tx1"/>
              </a:solidFill>
              <a:round/>
              <a:headEnd/>
              <a:tailEnd/>
            </a:ln>
          </p:spPr>
          <p:txBody>
            <a:bodyPr/>
            <a:lstStyle/>
            <a:p>
              <a:endParaRPr lang="en-US"/>
            </a:p>
          </p:txBody>
        </p:sp>
        <p:sp>
          <p:nvSpPr>
            <p:cNvPr id="117865" name="Oval 102"/>
            <p:cNvSpPr>
              <a:spLocks noChangeArrowheads="1"/>
            </p:cNvSpPr>
            <p:nvPr/>
          </p:nvSpPr>
          <p:spPr bwMode="black">
            <a:xfrm>
              <a:off x="3023" y="2624"/>
              <a:ext cx="14" cy="15"/>
            </a:xfrm>
            <a:prstGeom prst="ellipse">
              <a:avLst/>
            </a:prstGeom>
            <a:solidFill>
              <a:srgbClr val="FF7FFF"/>
            </a:solidFill>
            <a:ln w="9525">
              <a:solidFill>
                <a:schemeClr val="tx1"/>
              </a:solidFill>
              <a:round/>
              <a:headEnd/>
              <a:tailEnd/>
            </a:ln>
          </p:spPr>
          <p:txBody>
            <a:bodyPr/>
            <a:lstStyle/>
            <a:p>
              <a:endParaRPr lang="en-US"/>
            </a:p>
          </p:txBody>
        </p:sp>
        <p:sp>
          <p:nvSpPr>
            <p:cNvPr id="117866" name="Freeform 103"/>
            <p:cNvSpPr>
              <a:spLocks/>
            </p:cNvSpPr>
            <p:nvPr/>
          </p:nvSpPr>
          <p:spPr bwMode="black">
            <a:xfrm>
              <a:off x="3026" y="2625"/>
              <a:ext cx="65" cy="58"/>
            </a:xfrm>
            <a:custGeom>
              <a:avLst/>
              <a:gdLst>
                <a:gd name="T0" fmla="*/ 0 w 263"/>
                <a:gd name="T1" fmla="*/ 0 h 231"/>
                <a:gd name="T2" fmla="*/ 0 w 263"/>
                <a:gd name="T3" fmla="*/ 0 h 231"/>
                <a:gd name="T4" fmla="*/ 0 w 263"/>
                <a:gd name="T5" fmla="*/ 0 h 231"/>
                <a:gd name="T6" fmla="*/ 0 w 263"/>
                <a:gd name="T7" fmla="*/ 0 h 231"/>
                <a:gd name="T8" fmla="*/ 0 w 263"/>
                <a:gd name="T9" fmla="*/ 0 h 231"/>
                <a:gd name="T10" fmla="*/ 0 60000 65536"/>
                <a:gd name="T11" fmla="*/ 0 60000 65536"/>
                <a:gd name="T12" fmla="*/ 0 60000 65536"/>
                <a:gd name="T13" fmla="*/ 0 60000 65536"/>
                <a:gd name="T14" fmla="*/ 0 60000 65536"/>
                <a:gd name="T15" fmla="*/ 0 w 263"/>
                <a:gd name="T16" fmla="*/ 0 h 231"/>
                <a:gd name="T17" fmla="*/ 263 w 263"/>
                <a:gd name="T18" fmla="*/ 231 h 231"/>
              </a:gdLst>
              <a:ahLst/>
              <a:cxnLst>
                <a:cxn ang="T10">
                  <a:pos x="T0" y="T1"/>
                </a:cxn>
                <a:cxn ang="T11">
                  <a:pos x="T2" y="T3"/>
                </a:cxn>
                <a:cxn ang="T12">
                  <a:pos x="T4" y="T5"/>
                </a:cxn>
                <a:cxn ang="T13">
                  <a:pos x="T6" y="T7"/>
                </a:cxn>
                <a:cxn ang="T14">
                  <a:pos x="T8" y="T9"/>
                </a:cxn>
              </a:cxnLst>
              <a:rect l="T15" t="T16" r="T17" b="T18"/>
              <a:pathLst>
                <a:path w="263" h="231">
                  <a:moveTo>
                    <a:pt x="226" y="231"/>
                  </a:moveTo>
                  <a:lnTo>
                    <a:pt x="0" y="46"/>
                  </a:lnTo>
                  <a:lnTo>
                    <a:pt x="37" y="0"/>
                  </a:lnTo>
                  <a:lnTo>
                    <a:pt x="263" y="185"/>
                  </a:lnTo>
                  <a:lnTo>
                    <a:pt x="226" y="231"/>
                  </a:lnTo>
                  <a:close/>
                </a:path>
              </a:pathLst>
            </a:custGeom>
            <a:solidFill>
              <a:srgbClr val="FF7FFF"/>
            </a:solidFill>
            <a:ln w="9525">
              <a:solidFill>
                <a:schemeClr val="tx1"/>
              </a:solidFill>
              <a:round/>
              <a:headEnd/>
              <a:tailEnd/>
            </a:ln>
          </p:spPr>
          <p:txBody>
            <a:bodyPr/>
            <a:lstStyle/>
            <a:p>
              <a:endParaRPr lang="en-US"/>
            </a:p>
          </p:txBody>
        </p:sp>
        <p:sp>
          <p:nvSpPr>
            <p:cNvPr id="117867" name="Freeform 104"/>
            <p:cNvSpPr>
              <a:spLocks/>
            </p:cNvSpPr>
            <p:nvPr/>
          </p:nvSpPr>
          <p:spPr bwMode="black">
            <a:xfrm>
              <a:off x="3026" y="2607"/>
              <a:ext cx="31" cy="30"/>
            </a:xfrm>
            <a:custGeom>
              <a:avLst/>
              <a:gdLst>
                <a:gd name="T0" fmla="*/ 0 w 126"/>
                <a:gd name="T1" fmla="*/ 0 h 119"/>
                <a:gd name="T2" fmla="*/ 0 w 126"/>
                <a:gd name="T3" fmla="*/ 0 h 119"/>
                <a:gd name="T4" fmla="*/ 0 w 126"/>
                <a:gd name="T5" fmla="*/ 0 h 119"/>
                <a:gd name="T6" fmla="*/ 0 w 126"/>
                <a:gd name="T7" fmla="*/ 0 h 119"/>
                <a:gd name="T8" fmla="*/ 0 w 126"/>
                <a:gd name="T9" fmla="*/ 0 h 119"/>
                <a:gd name="T10" fmla="*/ 0 60000 65536"/>
                <a:gd name="T11" fmla="*/ 0 60000 65536"/>
                <a:gd name="T12" fmla="*/ 0 60000 65536"/>
                <a:gd name="T13" fmla="*/ 0 60000 65536"/>
                <a:gd name="T14" fmla="*/ 0 60000 65536"/>
                <a:gd name="T15" fmla="*/ 0 w 126"/>
                <a:gd name="T16" fmla="*/ 0 h 119"/>
                <a:gd name="T17" fmla="*/ 126 w 126"/>
                <a:gd name="T18" fmla="*/ 119 h 119"/>
              </a:gdLst>
              <a:ahLst/>
              <a:cxnLst>
                <a:cxn ang="T10">
                  <a:pos x="T0" y="T1"/>
                </a:cxn>
                <a:cxn ang="T11">
                  <a:pos x="T2" y="T3"/>
                </a:cxn>
                <a:cxn ang="T12">
                  <a:pos x="T4" y="T5"/>
                </a:cxn>
                <a:cxn ang="T13">
                  <a:pos x="T6" y="T7"/>
                </a:cxn>
                <a:cxn ang="T14">
                  <a:pos x="T8" y="T9"/>
                </a:cxn>
              </a:cxnLst>
              <a:rect l="T15" t="T16" r="T17" b="T18"/>
              <a:pathLst>
                <a:path w="126" h="119">
                  <a:moveTo>
                    <a:pt x="0" y="73"/>
                  </a:moveTo>
                  <a:lnTo>
                    <a:pt x="90" y="0"/>
                  </a:lnTo>
                  <a:lnTo>
                    <a:pt x="126" y="46"/>
                  </a:lnTo>
                  <a:lnTo>
                    <a:pt x="37" y="119"/>
                  </a:lnTo>
                  <a:lnTo>
                    <a:pt x="0" y="73"/>
                  </a:lnTo>
                  <a:close/>
                </a:path>
              </a:pathLst>
            </a:custGeom>
            <a:solidFill>
              <a:srgbClr val="FF7FFF"/>
            </a:solidFill>
            <a:ln w="9525">
              <a:solidFill>
                <a:schemeClr val="tx1"/>
              </a:solidFill>
              <a:round/>
              <a:headEnd/>
              <a:tailEnd/>
            </a:ln>
          </p:spPr>
          <p:txBody>
            <a:bodyPr/>
            <a:lstStyle/>
            <a:p>
              <a:endParaRPr lang="en-US"/>
            </a:p>
          </p:txBody>
        </p:sp>
        <p:sp>
          <p:nvSpPr>
            <p:cNvPr id="117868" name="Freeform 105"/>
            <p:cNvSpPr>
              <a:spLocks/>
            </p:cNvSpPr>
            <p:nvPr/>
          </p:nvSpPr>
          <p:spPr bwMode="black">
            <a:xfrm>
              <a:off x="4087" y="2103"/>
              <a:ext cx="26" cy="22"/>
            </a:xfrm>
            <a:custGeom>
              <a:avLst/>
              <a:gdLst>
                <a:gd name="T0" fmla="*/ 0 w 104"/>
                <a:gd name="T1" fmla="*/ 0 h 92"/>
                <a:gd name="T2" fmla="*/ 0 w 104"/>
                <a:gd name="T3" fmla="*/ 0 h 92"/>
                <a:gd name="T4" fmla="*/ 0 w 104"/>
                <a:gd name="T5" fmla="*/ 0 h 92"/>
                <a:gd name="T6" fmla="*/ 0 w 104"/>
                <a:gd name="T7" fmla="*/ 0 h 92"/>
                <a:gd name="T8" fmla="*/ 0 w 104"/>
                <a:gd name="T9" fmla="*/ 0 h 92"/>
                <a:gd name="T10" fmla="*/ 0 w 104"/>
                <a:gd name="T11" fmla="*/ 0 h 92"/>
                <a:gd name="T12" fmla="*/ 0 w 104"/>
                <a:gd name="T13" fmla="*/ 0 h 92"/>
                <a:gd name="T14" fmla="*/ 0 60000 65536"/>
                <a:gd name="T15" fmla="*/ 0 60000 65536"/>
                <a:gd name="T16" fmla="*/ 0 60000 65536"/>
                <a:gd name="T17" fmla="*/ 0 60000 65536"/>
                <a:gd name="T18" fmla="*/ 0 60000 65536"/>
                <a:gd name="T19" fmla="*/ 0 60000 65536"/>
                <a:gd name="T20" fmla="*/ 0 60000 65536"/>
                <a:gd name="T21" fmla="*/ 0 w 104"/>
                <a:gd name="T22" fmla="*/ 0 h 92"/>
                <a:gd name="T23" fmla="*/ 104 w 104"/>
                <a:gd name="T24" fmla="*/ 92 h 9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4" h="92">
                  <a:moveTo>
                    <a:pt x="80" y="92"/>
                  </a:moveTo>
                  <a:lnTo>
                    <a:pt x="0" y="54"/>
                  </a:lnTo>
                  <a:lnTo>
                    <a:pt x="24" y="0"/>
                  </a:lnTo>
                  <a:lnTo>
                    <a:pt x="104" y="38"/>
                  </a:lnTo>
                  <a:lnTo>
                    <a:pt x="80" y="92"/>
                  </a:lnTo>
                  <a:close/>
                </a:path>
              </a:pathLst>
            </a:custGeom>
            <a:solidFill>
              <a:srgbClr val="FF7FFF"/>
            </a:solidFill>
            <a:ln w="9525">
              <a:solidFill>
                <a:schemeClr val="tx1"/>
              </a:solidFill>
              <a:round/>
              <a:headEnd/>
              <a:tailEnd/>
            </a:ln>
          </p:spPr>
          <p:txBody>
            <a:bodyPr/>
            <a:lstStyle/>
            <a:p>
              <a:endParaRPr lang="en-US"/>
            </a:p>
          </p:txBody>
        </p:sp>
        <p:sp>
          <p:nvSpPr>
            <p:cNvPr id="117869" name="Freeform 106"/>
            <p:cNvSpPr>
              <a:spLocks/>
            </p:cNvSpPr>
            <p:nvPr/>
          </p:nvSpPr>
          <p:spPr bwMode="black">
            <a:xfrm>
              <a:off x="4066" y="2094"/>
              <a:ext cx="27" cy="22"/>
            </a:xfrm>
            <a:custGeom>
              <a:avLst/>
              <a:gdLst>
                <a:gd name="T0" fmla="*/ 0 w 107"/>
                <a:gd name="T1" fmla="*/ 0 h 89"/>
                <a:gd name="T2" fmla="*/ 0 w 107"/>
                <a:gd name="T3" fmla="*/ 0 h 89"/>
                <a:gd name="T4" fmla="*/ 0 w 107"/>
                <a:gd name="T5" fmla="*/ 0 h 89"/>
                <a:gd name="T6" fmla="*/ 0 w 107"/>
                <a:gd name="T7" fmla="*/ 0 h 89"/>
                <a:gd name="T8" fmla="*/ 0 w 107"/>
                <a:gd name="T9" fmla="*/ 0 h 89"/>
                <a:gd name="T10" fmla="*/ 0 w 107"/>
                <a:gd name="T11" fmla="*/ 0 h 89"/>
                <a:gd name="T12" fmla="*/ 0 w 107"/>
                <a:gd name="T13" fmla="*/ 0 h 89"/>
                <a:gd name="T14" fmla="*/ 0 60000 65536"/>
                <a:gd name="T15" fmla="*/ 0 60000 65536"/>
                <a:gd name="T16" fmla="*/ 0 60000 65536"/>
                <a:gd name="T17" fmla="*/ 0 60000 65536"/>
                <a:gd name="T18" fmla="*/ 0 60000 65536"/>
                <a:gd name="T19" fmla="*/ 0 60000 65536"/>
                <a:gd name="T20" fmla="*/ 0 60000 65536"/>
                <a:gd name="T21" fmla="*/ 0 w 107"/>
                <a:gd name="T22" fmla="*/ 0 h 89"/>
                <a:gd name="T23" fmla="*/ 107 w 107"/>
                <a:gd name="T24" fmla="*/ 89 h 8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7" h="89">
                  <a:moveTo>
                    <a:pt x="83" y="89"/>
                  </a:moveTo>
                  <a:lnTo>
                    <a:pt x="0" y="53"/>
                  </a:lnTo>
                  <a:lnTo>
                    <a:pt x="1" y="53"/>
                  </a:lnTo>
                  <a:lnTo>
                    <a:pt x="23" y="0"/>
                  </a:lnTo>
                  <a:lnTo>
                    <a:pt x="24" y="0"/>
                  </a:lnTo>
                  <a:lnTo>
                    <a:pt x="107" y="35"/>
                  </a:lnTo>
                  <a:lnTo>
                    <a:pt x="83" y="89"/>
                  </a:lnTo>
                  <a:close/>
                </a:path>
              </a:pathLst>
            </a:custGeom>
            <a:solidFill>
              <a:srgbClr val="FF7FFF"/>
            </a:solidFill>
            <a:ln w="9525">
              <a:solidFill>
                <a:schemeClr val="tx1"/>
              </a:solidFill>
              <a:round/>
              <a:headEnd/>
              <a:tailEnd/>
            </a:ln>
          </p:spPr>
          <p:txBody>
            <a:bodyPr/>
            <a:lstStyle/>
            <a:p>
              <a:endParaRPr lang="en-US"/>
            </a:p>
          </p:txBody>
        </p:sp>
        <p:sp>
          <p:nvSpPr>
            <p:cNvPr id="117870" name="Freeform 107"/>
            <p:cNvSpPr>
              <a:spLocks/>
            </p:cNvSpPr>
            <p:nvPr/>
          </p:nvSpPr>
          <p:spPr bwMode="black">
            <a:xfrm>
              <a:off x="4046" y="2085"/>
              <a:ext cx="26" cy="22"/>
            </a:xfrm>
            <a:custGeom>
              <a:avLst/>
              <a:gdLst>
                <a:gd name="T0" fmla="*/ 0 w 104"/>
                <a:gd name="T1" fmla="*/ 0 h 89"/>
                <a:gd name="T2" fmla="*/ 0 w 104"/>
                <a:gd name="T3" fmla="*/ 0 h 89"/>
                <a:gd name="T4" fmla="*/ 0 w 104"/>
                <a:gd name="T5" fmla="*/ 0 h 89"/>
                <a:gd name="T6" fmla="*/ 0 w 104"/>
                <a:gd name="T7" fmla="*/ 0 h 89"/>
                <a:gd name="T8" fmla="*/ 0 w 104"/>
                <a:gd name="T9" fmla="*/ 0 h 89"/>
                <a:gd name="T10" fmla="*/ 0 w 104"/>
                <a:gd name="T11" fmla="*/ 0 h 89"/>
                <a:gd name="T12" fmla="*/ 0 w 104"/>
                <a:gd name="T13" fmla="*/ 0 h 89"/>
                <a:gd name="T14" fmla="*/ 0 60000 65536"/>
                <a:gd name="T15" fmla="*/ 0 60000 65536"/>
                <a:gd name="T16" fmla="*/ 0 60000 65536"/>
                <a:gd name="T17" fmla="*/ 0 60000 65536"/>
                <a:gd name="T18" fmla="*/ 0 60000 65536"/>
                <a:gd name="T19" fmla="*/ 0 60000 65536"/>
                <a:gd name="T20" fmla="*/ 0 60000 65536"/>
                <a:gd name="T21" fmla="*/ 0 w 104"/>
                <a:gd name="T22" fmla="*/ 0 h 89"/>
                <a:gd name="T23" fmla="*/ 104 w 104"/>
                <a:gd name="T24" fmla="*/ 89 h 8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4" h="89">
                  <a:moveTo>
                    <a:pt x="82" y="89"/>
                  </a:moveTo>
                  <a:lnTo>
                    <a:pt x="0" y="55"/>
                  </a:lnTo>
                  <a:lnTo>
                    <a:pt x="1" y="56"/>
                  </a:lnTo>
                  <a:lnTo>
                    <a:pt x="20" y="0"/>
                  </a:lnTo>
                  <a:lnTo>
                    <a:pt x="22" y="2"/>
                  </a:lnTo>
                  <a:lnTo>
                    <a:pt x="104" y="36"/>
                  </a:lnTo>
                  <a:lnTo>
                    <a:pt x="82" y="89"/>
                  </a:lnTo>
                  <a:close/>
                </a:path>
              </a:pathLst>
            </a:custGeom>
            <a:solidFill>
              <a:srgbClr val="FF7FFF"/>
            </a:solidFill>
            <a:ln w="9525">
              <a:solidFill>
                <a:schemeClr val="tx1"/>
              </a:solidFill>
              <a:round/>
              <a:headEnd/>
              <a:tailEnd/>
            </a:ln>
          </p:spPr>
          <p:txBody>
            <a:bodyPr/>
            <a:lstStyle/>
            <a:p>
              <a:endParaRPr lang="en-US"/>
            </a:p>
          </p:txBody>
        </p:sp>
        <p:sp>
          <p:nvSpPr>
            <p:cNvPr id="117871" name="Freeform 108"/>
            <p:cNvSpPr>
              <a:spLocks/>
            </p:cNvSpPr>
            <p:nvPr/>
          </p:nvSpPr>
          <p:spPr bwMode="black">
            <a:xfrm>
              <a:off x="4026" y="2077"/>
              <a:ext cx="25" cy="22"/>
            </a:xfrm>
            <a:custGeom>
              <a:avLst/>
              <a:gdLst>
                <a:gd name="T0" fmla="*/ 0 w 102"/>
                <a:gd name="T1" fmla="*/ 0 h 86"/>
                <a:gd name="T2" fmla="*/ 0 w 102"/>
                <a:gd name="T3" fmla="*/ 0 h 86"/>
                <a:gd name="T4" fmla="*/ 0 w 102"/>
                <a:gd name="T5" fmla="*/ 0 h 86"/>
                <a:gd name="T6" fmla="*/ 0 w 102"/>
                <a:gd name="T7" fmla="*/ 0 h 86"/>
                <a:gd name="T8" fmla="*/ 0 w 102"/>
                <a:gd name="T9" fmla="*/ 0 h 86"/>
                <a:gd name="T10" fmla="*/ 0 w 102"/>
                <a:gd name="T11" fmla="*/ 0 h 86"/>
                <a:gd name="T12" fmla="*/ 0 w 102"/>
                <a:gd name="T13" fmla="*/ 0 h 86"/>
                <a:gd name="T14" fmla="*/ 0 60000 65536"/>
                <a:gd name="T15" fmla="*/ 0 60000 65536"/>
                <a:gd name="T16" fmla="*/ 0 60000 65536"/>
                <a:gd name="T17" fmla="*/ 0 60000 65536"/>
                <a:gd name="T18" fmla="*/ 0 60000 65536"/>
                <a:gd name="T19" fmla="*/ 0 60000 65536"/>
                <a:gd name="T20" fmla="*/ 0 60000 65536"/>
                <a:gd name="T21" fmla="*/ 0 w 102"/>
                <a:gd name="T22" fmla="*/ 0 h 86"/>
                <a:gd name="T23" fmla="*/ 102 w 102"/>
                <a:gd name="T24" fmla="*/ 86 h 8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2" h="86">
                  <a:moveTo>
                    <a:pt x="83" y="86"/>
                  </a:moveTo>
                  <a:lnTo>
                    <a:pt x="0" y="56"/>
                  </a:lnTo>
                  <a:lnTo>
                    <a:pt x="20" y="0"/>
                  </a:lnTo>
                  <a:lnTo>
                    <a:pt x="102" y="30"/>
                  </a:lnTo>
                  <a:lnTo>
                    <a:pt x="83" y="86"/>
                  </a:lnTo>
                  <a:close/>
                </a:path>
              </a:pathLst>
            </a:custGeom>
            <a:solidFill>
              <a:srgbClr val="FF7FFF"/>
            </a:solidFill>
            <a:ln w="9525">
              <a:solidFill>
                <a:schemeClr val="tx1"/>
              </a:solidFill>
              <a:round/>
              <a:headEnd/>
              <a:tailEnd/>
            </a:ln>
          </p:spPr>
          <p:txBody>
            <a:bodyPr/>
            <a:lstStyle/>
            <a:p>
              <a:endParaRPr lang="en-US"/>
            </a:p>
          </p:txBody>
        </p:sp>
        <p:sp>
          <p:nvSpPr>
            <p:cNvPr id="117872" name="Freeform 109"/>
            <p:cNvSpPr>
              <a:spLocks/>
            </p:cNvSpPr>
            <p:nvPr/>
          </p:nvSpPr>
          <p:spPr bwMode="black">
            <a:xfrm>
              <a:off x="4004" y="2070"/>
              <a:ext cx="26" cy="21"/>
            </a:xfrm>
            <a:custGeom>
              <a:avLst/>
              <a:gdLst>
                <a:gd name="T0" fmla="*/ 0 w 105"/>
                <a:gd name="T1" fmla="*/ 0 h 85"/>
                <a:gd name="T2" fmla="*/ 0 w 105"/>
                <a:gd name="T3" fmla="*/ 0 h 85"/>
                <a:gd name="T4" fmla="*/ 0 w 105"/>
                <a:gd name="T5" fmla="*/ 0 h 85"/>
                <a:gd name="T6" fmla="*/ 0 w 105"/>
                <a:gd name="T7" fmla="*/ 0 h 85"/>
                <a:gd name="T8" fmla="*/ 0 w 105"/>
                <a:gd name="T9" fmla="*/ 0 h 85"/>
                <a:gd name="T10" fmla="*/ 0 w 105"/>
                <a:gd name="T11" fmla="*/ 0 h 85"/>
                <a:gd name="T12" fmla="*/ 0 w 105"/>
                <a:gd name="T13" fmla="*/ 0 h 85"/>
                <a:gd name="T14" fmla="*/ 0 60000 65536"/>
                <a:gd name="T15" fmla="*/ 0 60000 65536"/>
                <a:gd name="T16" fmla="*/ 0 60000 65536"/>
                <a:gd name="T17" fmla="*/ 0 60000 65536"/>
                <a:gd name="T18" fmla="*/ 0 60000 65536"/>
                <a:gd name="T19" fmla="*/ 0 60000 65536"/>
                <a:gd name="T20" fmla="*/ 0 60000 65536"/>
                <a:gd name="T21" fmla="*/ 0 w 105"/>
                <a:gd name="T22" fmla="*/ 0 h 85"/>
                <a:gd name="T23" fmla="*/ 105 w 105"/>
                <a:gd name="T24" fmla="*/ 85 h 8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5" h="85">
                  <a:moveTo>
                    <a:pt x="85" y="85"/>
                  </a:moveTo>
                  <a:lnTo>
                    <a:pt x="0" y="56"/>
                  </a:lnTo>
                  <a:lnTo>
                    <a:pt x="2" y="56"/>
                  </a:lnTo>
                  <a:lnTo>
                    <a:pt x="19" y="0"/>
                  </a:lnTo>
                  <a:lnTo>
                    <a:pt x="20" y="0"/>
                  </a:lnTo>
                  <a:lnTo>
                    <a:pt x="105" y="29"/>
                  </a:lnTo>
                  <a:lnTo>
                    <a:pt x="85" y="85"/>
                  </a:lnTo>
                  <a:close/>
                </a:path>
              </a:pathLst>
            </a:custGeom>
            <a:solidFill>
              <a:srgbClr val="FF7FFF"/>
            </a:solidFill>
            <a:ln w="9525">
              <a:solidFill>
                <a:schemeClr val="tx1"/>
              </a:solidFill>
              <a:round/>
              <a:headEnd/>
              <a:tailEnd/>
            </a:ln>
          </p:spPr>
          <p:txBody>
            <a:bodyPr/>
            <a:lstStyle/>
            <a:p>
              <a:endParaRPr lang="en-US"/>
            </a:p>
          </p:txBody>
        </p:sp>
        <p:sp>
          <p:nvSpPr>
            <p:cNvPr id="117873" name="Freeform 110"/>
            <p:cNvSpPr>
              <a:spLocks/>
            </p:cNvSpPr>
            <p:nvPr/>
          </p:nvSpPr>
          <p:spPr bwMode="black">
            <a:xfrm>
              <a:off x="3983" y="2064"/>
              <a:ext cx="26" cy="20"/>
            </a:xfrm>
            <a:custGeom>
              <a:avLst/>
              <a:gdLst>
                <a:gd name="T0" fmla="*/ 0 w 103"/>
                <a:gd name="T1" fmla="*/ 0 h 82"/>
                <a:gd name="T2" fmla="*/ 0 w 103"/>
                <a:gd name="T3" fmla="*/ 0 h 82"/>
                <a:gd name="T4" fmla="*/ 0 w 103"/>
                <a:gd name="T5" fmla="*/ 0 h 82"/>
                <a:gd name="T6" fmla="*/ 0 w 103"/>
                <a:gd name="T7" fmla="*/ 0 h 82"/>
                <a:gd name="T8" fmla="*/ 0 w 103"/>
                <a:gd name="T9" fmla="*/ 0 h 82"/>
                <a:gd name="T10" fmla="*/ 0 w 103"/>
                <a:gd name="T11" fmla="*/ 0 h 82"/>
                <a:gd name="T12" fmla="*/ 0 w 103"/>
                <a:gd name="T13" fmla="*/ 0 h 82"/>
                <a:gd name="T14" fmla="*/ 0 60000 65536"/>
                <a:gd name="T15" fmla="*/ 0 60000 65536"/>
                <a:gd name="T16" fmla="*/ 0 60000 65536"/>
                <a:gd name="T17" fmla="*/ 0 60000 65536"/>
                <a:gd name="T18" fmla="*/ 0 60000 65536"/>
                <a:gd name="T19" fmla="*/ 0 60000 65536"/>
                <a:gd name="T20" fmla="*/ 0 60000 65536"/>
                <a:gd name="T21" fmla="*/ 0 w 103"/>
                <a:gd name="T22" fmla="*/ 0 h 82"/>
                <a:gd name="T23" fmla="*/ 103 w 103"/>
                <a:gd name="T24" fmla="*/ 82 h 8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3" h="82">
                  <a:moveTo>
                    <a:pt x="86" y="82"/>
                  </a:moveTo>
                  <a:lnTo>
                    <a:pt x="0" y="56"/>
                  </a:lnTo>
                  <a:lnTo>
                    <a:pt x="17" y="0"/>
                  </a:lnTo>
                  <a:lnTo>
                    <a:pt x="103" y="26"/>
                  </a:lnTo>
                  <a:lnTo>
                    <a:pt x="86" y="82"/>
                  </a:lnTo>
                  <a:close/>
                </a:path>
              </a:pathLst>
            </a:custGeom>
            <a:solidFill>
              <a:srgbClr val="FF7FFF"/>
            </a:solidFill>
            <a:ln w="9525">
              <a:solidFill>
                <a:schemeClr val="tx1"/>
              </a:solidFill>
              <a:round/>
              <a:headEnd/>
              <a:tailEnd/>
            </a:ln>
          </p:spPr>
          <p:txBody>
            <a:bodyPr/>
            <a:lstStyle/>
            <a:p>
              <a:endParaRPr lang="en-US"/>
            </a:p>
          </p:txBody>
        </p:sp>
        <p:sp>
          <p:nvSpPr>
            <p:cNvPr id="117874" name="Freeform 111"/>
            <p:cNvSpPr>
              <a:spLocks/>
            </p:cNvSpPr>
            <p:nvPr/>
          </p:nvSpPr>
          <p:spPr bwMode="black">
            <a:xfrm>
              <a:off x="3962" y="2057"/>
              <a:ext cx="26" cy="21"/>
            </a:xfrm>
            <a:custGeom>
              <a:avLst/>
              <a:gdLst>
                <a:gd name="T0" fmla="*/ 0 w 103"/>
                <a:gd name="T1" fmla="*/ 0 h 80"/>
                <a:gd name="T2" fmla="*/ 0 w 103"/>
                <a:gd name="T3" fmla="*/ 0 h 80"/>
                <a:gd name="T4" fmla="*/ 0 w 103"/>
                <a:gd name="T5" fmla="*/ 0 h 80"/>
                <a:gd name="T6" fmla="*/ 0 w 103"/>
                <a:gd name="T7" fmla="*/ 0 h 80"/>
                <a:gd name="T8" fmla="*/ 0 w 103"/>
                <a:gd name="T9" fmla="*/ 0 h 80"/>
                <a:gd name="T10" fmla="*/ 0 w 103"/>
                <a:gd name="T11" fmla="*/ 0 h 80"/>
                <a:gd name="T12" fmla="*/ 0 w 103"/>
                <a:gd name="T13" fmla="*/ 0 h 80"/>
                <a:gd name="T14" fmla="*/ 0 60000 65536"/>
                <a:gd name="T15" fmla="*/ 0 60000 65536"/>
                <a:gd name="T16" fmla="*/ 0 60000 65536"/>
                <a:gd name="T17" fmla="*/ 0 60000 65536"/>
                <a:gd name="T18" fmla="*/ 0 60000 65536"/>
                <a:gd name="T19" fmla="*/ 0 60000 65536"/>
                <a:gd name="T20" fmla="*/ 0 60000 65536"/>
                <a:gd name="T21" fmla="*/ 0 w 103"/>
                <a:gd name="T22" fmla="*/ 0 h 80"/>
                <a:gd name="T23" fmla="*/ 103 w 103"/>
                <a:gd name="T24" fmla="*/ 80 h 8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3" h="80">
                  <a:moveTo>
                    <a:pt x="86" y="80"/>
                  </a:moveTo>
                  <a:lnTo>
                    <a:pt x="0" y="56"/>
                  </a:lnTo>
                  <a:lnTo>
                    <a:pt x="1" y="56"/>
                  </a:lnTo>
                  <a:lnTo>
                    <a:pt x="16" y="0"/>
                  </a:lnTo>
                  <a:lnTo>
                    <a:pt x="17" y="0"/>
                  </a:lnTo>
                  <a:lnTo>
                    <a:pt x="103" y="24"/>
                  </a:lnTo>
                  <a:lnTo>
                    <a:pt x="86" y="80"/>
                  </a:lnTo>
                  <a:close/>
                </a:path>
              </a:pathLst>
            </a:custGeom>
            <a:solidFill>
              <a:srgbClr val="FF7FFF"/>
            </a:solidFill>
            <a:ln w="9525">
              <a:solidFill>
                <a:schemeClr val="tx1"/>
              </a:solidFill>
              <a:round/>
              <a:headEnd/>
              <a:tailEnd/>
            </a:ln>
          </p:spPr>
          <p:txBody>
            <a:bodyPr/>
            <a:lstStyle/>
            <a:p>
              <a:endParaRPr lang="en-US"/>
            </a:p>
          </p:txBody>
        </p:sp>
        <p:sp>
          <p:nvSpPr>
            <p:cNvPr id="117875" name="Freeform 112"/>
            <p:cNvSpPr>
              <a:spLocks/>
            </p:cNvSpPr>
            <p:nvPr/>
          </p:nvSpPr>
          <p:spPr bwMode="black">
            <a:xfrm>
              <a:off x="3941" y="2052"/>
              <a:ext cx="25" cy="19"/>
            </a:xfrm>
            <a:custGeom>
              <a:avLst/>
              <a:gdLst>
                <a:gd name="T0" fmla="*/ 0 w 101"/>
                <a:gd name="T1" fmla="*/ 0 h 79"/>
                <a:gd name="T2" fmla="*/ 0 w 101"/>
                <a:gd name="T3" fmla="*/ 0 h 79"/>
                <a:gd name="T4" fmla="*/ 0 w 101"/>
                <a:gd name="T5" fmla="*/ 0 h 79"/>
                <a:gd name="T6" fmla="*/ 0 w 101"/>
                <a:gd name="T7" fmla="*/ 0 h 79"/>
                <a:gd name="T8" fmla="*/ 0 w 101"/>
                <a:gd name="T9" fmla="*/ 0 h 79"/>
                <a:gd name="T10" fmla="*/ 0 w 101"/>
                <a:gd name="T11" fmla="*/ 0 h 79"/>
                <a:gd name="T12" fmla="*/ 0 w 101"/>
                <a:gd name="T13" fmla="*/ 0 h 79"/>
                <a:gd name="T14" fmla="*/ 0 60000 65536"/>
                <a:gd name="T15" fmla="*/ 0 60000 65536"/>
                <a:gd name="T16" fmla="*/ 0 60000 65536"/>
                <a:gd name="T17" fmla="*/ 0 60000 65536"/>
                <a:gd name="T18" fmla="*/ 0 60000 65536"/>
                <a:gd name="T19" fmla="*/ 0 60000 65536"/>
                <a:gd name="T20" fmla="*/ 0 60000 65536"/>
                <a:gd name="T21" fmla="*/ 0 w 101"/>
                <a:gd name="T22" fmla="*/ 0 h 79"/>
                <a:gd name="T23" fmla="*/ 101 w 101"/>
                <a:gd name="T24" fmla="*/ 79 h 7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1" h="79">
                  <a:moveTo>
                    <a:pt x="86" y="79"/>
                  </a:moveTo>
                  <a:lnTo>
                    <a:pt x="0" y="57"/>
                  </a:lnTo>
                  <a:lnTo>
                    <a:pt x="1" y="58"/>
                  </a:lnTo>
                  <a:lnTo>
                    <a:pt x="14" y="0"/>
                  </a:lnTo>
                  <a:lnTo>
                    <a:pt x="15" y="1"/>
                  </a:lnTo>
                  <a:lnTo>
                    <a:pt x="101" y="23"/>
                  </a:lnTo>
                  <a:lnTo>
                    <a:pt x="86" y="79"/>
                  </a:lnTo>
                  <a:close/>
                </a:path>
              </a:pathLst>
            </a:custGeom>
            <a:solidFill>
              <a:srgbClr val="FF7FFF"/>
            </a:solidFill>
            <a:ln w="9525">
              <a:solidFill>
                <a:schemeClr val="tx1"/>
              </a:solidFill>
              <a:round/>
              <a:headEnd/>
              <a:tailEnd/>
            </a:ln>
          </p:spPr>
          <p:txBody>
            <a:bodyPr/>
            <a:lstStyle/>
            <a:p>
              <a:endParaRPr lang="en-US"/>
            </a:p>
          </p:txBody>
        </p:sp>
        <p:sp>
          <p:nvSpPr>
            <p:cNvPr id="117876" name="Freeform 113"/>
            <p:cNvSpPr>
              <a:spLocks/>
            </p:cNvSpPr>
            <p:nvPr/>
          </p:nvSpPr>
          <p:spPr bwMode="black">
            <a:xfrm>
              <a:off x="3919" y="2047"/>
              <a:ext cx="25" cy="19"/>
            </a:xfrm>
            <a:custGeom>
              <a:avLst/>
              <a:gdLst>
                <a:gd name="T0" fmla="*/ 0 w 100"/>
                <a:gd name="T1" fmla="*/ 0 h 77"/>
                <a:gd name="T2" fmla="*/ 0 w 100"/>
                <a:gd name="T3" fmla="*/ 0 h 77"/>
                <a:gd name="T4" fmla="*/ 0 w 100"/>
                <a:gd name="T5" fmla="*/ 0 h 77"/>
                <a:gd name="T6" fmla="*/ 0 w 100"/>
                <a:gd name="T7" fmla="*/ 0 h 77"/>
                <a:gd name="T8" fmla="*/ 0 w 100"/>
                <a:gd name="T9" fmla="*/ 0 h 77"/>
                <a:gd name="T10" fmla="*/ 0 w 100"/>
                <a:gd name="T11" fmla="*/ 0 h 77"/>
                <a:gd name="T12" fmla="*/ 0 w 100"/>
                <a:gd name="T13" fmla="*/ 0 h 77"/>
                <a:gd name="T14" fmla="*/ 0 60000 65536"/>
                <a:gd name="T15" fmla="*/ 0 60000 65536"/>
                <a:gd name="T16" fmla="*/ 0 60000 65536"/>
                <a:gd name="T17" fmla="*/ 0 60000 65536"/>
                <a:gd name="T18" fmla="*/ 0 60000 65536"/>
                <a:gd name="T19" fmla="*/ 0 60000 65536"/>
                <a:gd name="T20" fmla="*/ 0 60000 65536"/>
                <a:gd name="T21" fmla="*/ 0 w 100"/>
                <a:gd name="T22" fmla="*/ 0 h 77"/>
                <a:gd name="T23" fmla="*/ 100 w 100"/>
                <a:gd name="T24" fmla="*/ 77 h 7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0" h="77">
                  <a:moveTo>
                    <a:pt x="87" y="77"/>
                  </a:moveTo>
                  <a:lnTo>
                    <a:pt x="0" y="59"/>
                  </a:lnTo>
                  <a:lnTo>
                    <a:pt x="12" y="0"/>
                  </a:lnTo>
                  <a:lnTo>
                    <a:pt x="100" y="19"/>
                  </a:lnTo>
                  <a:lnTo>
                    <a:pt x="87" y="77"/>
                  </a:lnTo>
                  <a:close/>
                </a:path>
              </a:pathLst>
            </a:custGeom>
            <a:solidFill>
              <a:srgbClr val="FF7FFF"/>
            </a:solidFill>
            <a:ln w="9525">
              <a:solidFill>
                <a:schemeClr val="tx1"/>
              </a:solidFill>
              <a:round/>
              <a:headEnd/>
              <a:tailEnd/>
            </a:ln>
          </p:spPr>
          <p:txBody>
            <a:bodyPr/>
            <a:lstStyle/>
            <a:p>
              <a:endParaRPr lang="en-US"/>
            </a:p>
          </p:txBody>
        </p:sp>
        <p:sp>
          <p:nvSpPr>
            <p:cNvPr id="117877" name="Freeform 114"/>
            <p:cNvSpPr>
              <a:spLocks/>
            </p:cNvSpPr>
            <p:nvPr/>
          </p:nvSpPr>
          <p:spPr bwMode="black">
            <a:xfrm>
              <a:off x="3897" y="2043"/>
              <a:ext cx="25" cy="19"/>
            </a:xfrm>
            <a:custGeom>
              <a:avLst/>
              <a:gdLst>
                <a:gd name="T0" fmla="*/ 0 w 100"/>
                <a:gd name="T1" fmla="*/ 0 h 76"/>
                <a:gd name="T2" fmla="*/ 0 w 100"/>
                <a:gd name="T3" fmla="*/ 0 h 76"/>
                <a:gd name="T4" fmla="*/ 0 w 100"/>
                <a:gd name="T5" fmla="*/ 0 h 76"/>
                <a:gd name="T6" fmla="*/ 0 w 100"/>
                <a:gd name="T7" fmla="*/ 0 h 76"/>
                <a:gd name="T8" fmla="*/ 0 w 100"/>
                <a:gd name="T9" fmla="*/ 0 h 76"/>
                <a:gd name="T10" fmla="*/ 0 w 100"/>
                <a:gd name="T11" fmla="*/ 0 h 76"/>
                <a:gd name="T12" fmla="*/ 0 w 100"/>
                <a:gd name="T13" fmla="*/ 0 h 76"/>
                <a:gd name="T14" fmla="*/ 0 60000 65536"/>
                <a:gd name="T15" fmla="*/ 0 60000 65536"/>
                <a:gd name="T16" fmla="*/ 0 60000 65536"/>
                <a:gd name="T17" fmla="*/ 0 60000 65536"/>
                <a:gd name="T18" fmla="*/ 0 60000 65536"/>
                <a:gd name="T19" fmla="*/ 0 60000 65536"/>
                <a:gd name="T20" fmla="*/ 0 60000 65536"/>
                <a:gd name="T21" fmla="*/ 0 w 100"/>
                <a:gd name="T22" fmla="*/ 0 h 76"/>
                <a:gd name="T23" fmla="*/ 100 w 100"/>
                <a:gd name="T24" fmla="*/ 76 h 7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0" h="76">
                  <a:moveTo>
                    <a:pt x="88" y="76"/>
                  </a:moveTo>
                  <a:lnTo>
                    <a:pt x="0" y="59"/>
                  </a:lnTo>
                  <a:lnTo>
                    <a:pt x="2" y="59"/>
                  </a:lnTo>
                  <a:lnTo>
                    <a:pt x="11" y="0"/>
                  </a:lnTo>
                  <a:lnTo>
                    <a:pt x="13" y="0"/>
                  </a:lnTo>
                  <a:lnTo>
                    <a:pt x="100" y="17"/>
                  </a:lnTo>
                  <a:lnTo>
                    <a:pt x="88" y="76"/>
                  </a:lnTo>
                  <a:close/>
                </a:path>
              </a:pathLst>
            </a:custGeom>
            <a:solidFill>
              <a:srgbClr val="FF7FFF"/>
            </a:solidFill>
            <a:ln w="9525">
              <a:solidFill>
                <a:schemeClr val="tx1"/>
              </a:solidFill>
              <a:round/>
              <a:headEnd/>
              <a:tailEnd/>
            </a:ln>
          </p:spPr>
          <p:txBody>
            <a:bodyPr/>
            <a:lstStyle/>
            <a:p>
              <a:endParaRPr lang="en-US"/>
            </a:p>
          </p:txBody>
        </p:sp>
        <p:sp>
          <p:nvSpPr>
            <p:cNvPr id="117878" name="Freeform 115"/>
            <p:cNvSpPr>
              <a:spLocks/>
            </p:cNvSpPr>
            <p:nvPr/>
          </p:nvSpPr>
          <p:spPr bwMode="black">
            <a:xfrm>
              <a:off x="3876" y="2039"/>
              <a:ext cx="24" cy="18"/>
            </a:xfrm>
            <a:custGeom>
              <a:avLst/>
              <a:gdLst>
                <a:gd name="T0" fmla="*/ 0 w 97"/>
                <a:gd name="T1" fmla="*/ 0 h 73"/>
                <a:gd name="T2" fmla="*/ 0 w 97"/>
                <a:gd name="T3" fmla="*/ 0 h 73"/>
                <a:gd name="T4" fmla="*/ 0 w 97"/>
                <a:gd name="T5" fmla="*/ 0 h 73"/>
                <a:gd name="T6" fmla="*/ 0 w 97"/>
                <a:gd name="T7" fmla="*/ 0 h 73"/>
                <a:gd name="T8" fmla="*/ 0 w 97"/>
                <a:gd name="T9" fmla="*/ 0 h 73"/>
                <a:gd name="T10" fmla="*/ 0 w 97"/>
                <a:gd name="T11" fmla="*/ 0 h 73"/>
                <a:gd name="T12" fmla="*/ 0 w 97"/>
                <a:gd name="T13" fmla="*/ 0 h 73"/>
                <a:gd name="T14" fmla="*/ 0 60000 65536"/>
                <a:gd name="T15" fmla="*/ 0 60000 65536"/>
                <a:gd name="T16" fmla="*/ 0 60000 65536"/>
                <a:gd name="T17" fmla="*/ 0 60000 65536"/>
                <a:gd name="T18" fmla="*/ 0 60000 65536"/>
                <a:gd name="T19" fmla="*/ 0 60000 65536"/>
                <a:gd name="T20" fmla="*/ 0 60000 65536"/>
                <a:gd name="T21" fmla="*/ 0 w 97"/>
                <a:gd name="T22" fmla="*/ 0 h 73"/>
                <a:gd name="T23" fmla="*/ 97 w 97"/>
                <a:gd name="T24" fmla="*/ 73 h 7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7" h="73">
                  <a:moveTo>
                    <a:pt x="88" y="73"/>
                  </a:moveTo>
                  <a:lnTo>
                    <a:pt x="0" y="58"/>
                  </a:lnTo>
                  <a:lnTo>
                    <a:pt x="1" y="58"/>
                  </a:lnTo>
                  <a:lnTo>
                    <a:pt x="9" y="0"/>
                  </a:lnTo>
                  <a:lnTo>
                    <a:pt x="10" y="0"/>
                  </a:lnTo>
                  <a:lnTo>
                    <a:pt x="97" y="14"/>
                  </a:lnTo>
                  <a:lnTo>
                    <a:pt x="88" y="73"/>
                  </a:lnTo>
                  <a:close/>
                </a:path>
              </a:pathLst>
            </a:custGeom>
            <a:solidFill>
              <a:srgbClr val="FF7FFF"/>
            </a:solidFill>
            <a:ln w="9525">
              <a:solidFill>
                <a:schemeClr val="tx1"/>
              </a:solidFill>
              <a:round/>
              <a:headEnd/>
              <a:tailEnd/>
            </a:ln>
          </p:spPr>
          <p:txBody>
            <a:bodyPr/>
            <a:lstStyle/>
            <a:p>
              <a:endParaRPr lang="en-US"/>
            </a:p>
          </p:txBody>
        </p:sp>
        <p:sp>
          <p:nvSpPr>
            <p:cNvPr id="117879" name="Freeform 116"/>
            <p:cNvSpPr>
              <a:spLocks/>
            </p:cNvSpPr>
            <p:nvPr/>
          </p:nvSpPr>
          <p:spPr bwMode="black">
            <a:xfrm>
              <a:off x="3854" y="2036"/>
              <a:ext cx="24" cy="18"/>
            </a:xfrm>
            <a:custGeom>
              <a:avLst/>
              <a:gdLst>
                <a:gd name="T0" fmla="*/ 0 w 96"/>
                <a:gd name="T1" fmla="*/ 0 h 69"/>
                <a:gd name="T2" fmla="*/ 0 w 96"/>
                <a:gd name="T3" fmla="*/ 0 h 69"/>
                <a:gd name="T4" fmla="*/ 0 w 96"/>
                <a:gd name="T5" fmla="*/ 0 h 69"/>
                <a:gd name="T6" fmla="*/ 0 w 96"/>
                <a:gd name="T7" fmla="*/ 0 h 69"/>
                <a:gd name="T8" fmla="*/ 0 w 96"/>
                <a:gd name="T9" fmla="*/ 0 h 69"/>
                <a:gd name="T10" fmla="*/ 0 w 96"/>
                <a:gd name="T11" fmla="*/ 0 h 69"/>
                <a:gd name="T12" fmla="*/ 0 w 96"/>
                <a:gd name="T13" fmla="*/ 0 h 69"/>
                <a:gd name="T14" fmla="*/ 0 60000 65536"/>
                <a:gd name="T15" fmla="*/ 0 60000 65536"/>
                <a:gd name="T16" fmla="*/ 0 60000 65536"/>
                <a:gd name="T17" fmla="*/ 0 60000 65536"/>
                <a:gd name="T18" fmla="*/ 0 60000 65536"/>
                <a:gd name="T19" fmla="*/ 0 60000 65536"/>
                <a:gd name="T20" fmla="*/ 0 60000 65536"/>
                <a:gd name="T21" fmla="*/ 0 w 96"/>
                <a:gd name="T22" fmla="*/ 0 h 69"/>
                <a:gd name="T23" fmla="*/ 96 w 96"/>
                <a:gd name="T24" fmla="*/ 69 h 6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6" h="69">
                  <a:moveTo>
                    <a:pt x="88" y="69"/>
                  </a:moveTo>
                  <a:lnTo>
                    <a:pt x="0" y="58"/>
                  </a:lnTo>
                  <a:lnTo>
                    <a:pt x="7" y="0"/>
                  </a:lnTo>
                  <a:lnTo>
                    <a:pt x="96" y="11"/>
                  </a:lnTo>
                  <a:lnTo>
                    <a:pt x="88" y="69"/>
                  </a:lnTo>
                  <a:close/>
                </a:path>
              </a:pathLst>
            </a:custGeom>
            <a:solidFill>
              <a:srgbClr val="FF7FFF"/>
            </a:solidFill>
            <a:ln w="9525">
              <a:solidFill>
                <a:schemeClr val="tx1"/>
              </a:solidFill>
              <a:round/>
              <a:headEnd/>
              <a:tailEnd/>
            </a:ln>
          </p:spPr>
          <p:txBody>
            <a:bodyPr/>
            <a:lstStyle/>
            <a:p>
              <a:endParaRPr lang="en-US"/>
            </a:p>
          </p:txBody>
        </p:sp>
        <p:sp>
          <p:nvSpPr>
            <p:cNvPr id="117880" name="Freeform 117"/>
            <p:cNvSpPr>
              <a:spLocks/>
            </p:cNvSpPr>
            <p:nvPr/>
          </p:nvSpPr>
          <p:spPr bwMode="black">
            <a:xfrm>
              <a:off x="3832" y="2034"/>
              <a:ext cx="24" cy="17"/>
            </a:xfrm>
            <a:custGeom>
              <a:avLst/>
              <a:gdLst>
                <a:gd name="T0" fmla="*/ 0 w 96"/>
                <a:gd name="T1" fmla="*/ 0 h 68"/>
                <a:gd name="T2" fmla="*/ 0 w 96"/>
                <a:gd name="T3" fmla="*/ 0 h 68"/>
                <a:gd name="T4" fmla="*/ 0 w 96"/>
                <a:gd name="T5" fmla="*/ 0 h 68"/>
                <a:gd name="T6" fmla="*/ 0 w 96"/>
                <a:gd name="T7" fmla="*/ 0 h 68"/>
                <a:gd name="T8" fmla="*/ 0 w 96"/>
                <a:gd name="T9" fmla="*/ 0 h 68"/>
                <a:gd name="T10" fmla="*/ 0 w 96"/>
                <a:gd name="T11" fmla="*/ 0 h 68"/>
                <a:gd name="T12" fmla="*/ 0 w 96"/>
                <a:gd name="T13" fmla="*/ 0 h 68"/>
                <a:gd name="T14" fmla="*/ 0 60000 65536"/>
                <a:gd name="T15" fmla="*/ 0 60000 65536"/>
                <a:gd name="T16" fmla="*/ 0 60000 65536"/>
                <a:gd name="T17" fmla="*/ 0 60000 65536"/>
                <a:gd name="T18" fmla="*/ 0 60000 65536"/>
                <a:gd name="T19" fmla="*/ 0 60000 65536"/>
                <a:gd name="T20" fmla="*/ 0 60000 65536"/>
                <a:gd name="T21" fmla="*/ 0 w 96"/>
                <a:gd name="T22" fmla="*/ 0 h 68"/>
                <a:gd name="T23" fmla="*/ 96 w 96"/>
                <a:gd name="T24" fmla="*/ 68 h 6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6" h="68">
                  <a:moveTo>
                    <a:pt x="89" y="68"/>
                  </a:moveTo>
                  <a:lnTo>
                    <a:pt x="0" y="58"/>
                  </a:lnTo>
                  <a:lnTo>
                    <a:pt x="1" y="58"/>
                  </a:lnTo>
                  <a:lnTo>
                    <a:pt x="6" y="0"/>
                  </a:lnTo>
                  <a:lnTo>
                    <a:pt x="7" y="0"/>
                  </a:lnTo>
                  <a:lnTo>
                    <a:pt x="96" y="10"/>
                  </a:lnTo>
                  <a:lnTo>
                    <a:pt x="89" y="68"/>
                  </a:lnTo>
                  <a:close/>
                </a:path>
              </a:pathLst>
            </a:custGeom>
            <a:solidFill>
              <a:srgbClr val="FF7FFF"/>
            </a:solidFill>
            <a:ln w="9525">
              <a:solidFill>
                <a:schemeClr val="tx1"/>
              </a:solidFill>
              <a:round/>
              <a:headEnd/>
              <a:tailEnd/>
            </a:ln>
          </p:spPr>
          <p:txBody>
            <a:bodyPr/>
            <a:lstStyle/>
            <a:p>
              <a:endParaRPr lang="en-US"/>
            </a:p>
          </p:txBody>
        </p:sp>
        <p:sp>
          <p:nvSpPr>
            <p:cNvPr id="117881" name="Freeform 118"/>
            <p:cNvSpPr>
              <a:spLocks/>
            </p:cNvSpPr>
            <p:nvPr/>
          </p:nvSpPr>
          <p:spPr bwMode="black">
            <a:xfrm>
              <a:off x="3810" y="2032"/>
              <a:ext cx="23" cy="17"/>
            </a:xfrm>
            <a:custGeom>
              <a:avLst/>
              <a:gdLst>
                <a:gd name="T0" fmla="*/ 0 w 93"/>
                <a:gd name="T1" fmla="*/ 0 h 64"/>
                <a:gd name="T2" fmla="*/ 0 w 93"/>
                <a:gd name="T3" fmla="*/ 0 h 64"/>
                <a:gd name="T4" fmla="*/ 0 w 93"/>
                <a:gd name="T5" fmla="*/ 0 h 64"/>
                <a:gd name="T6" fmla="*/ 0 w 93"/>
                <a:gd name="T7" fmla="*/ 0 h 64"/>
                <a:gd name="T8" fmla="*/ 0 w 93"/>
                <a:gd name="T9" fmla="*/ 0 h 64"/>
                <a:gd name="T10" fmla="*/ 0 w 93"/>
                <a:gd name="T11" fmla="*/ 0 h 64"/>
                <a:gd name="T12" fmla="*/ 0 w 93"/>
                <a:gd name="T13" fmla="*/ 0 h 64"/>
                <a:gd name="T14" fmla="*/ 0 60000 65536"/>
                <a:gd name="T15" fmla="*/ 0 60000 65536"/>
                <a:gd name="T16" fmla="*/ 0 60000 65536"/>
                <a:gd name="T17" fmla="*/ 0 60000 65536"/>
                <a:gd name="T18" fmla="*/ 0 60000 65536"/>
                <a:gd name="T19" fmla="*/ 0 60000 65536"/>
                <a:gd name="T20" fmla="*/ 0 60000 65536"/>
                <a:gd name="T21" fmla="*/ 0 w 93"/>
                <a:gd name="T22" fmla="*/ 0 h 64"/>
                <a:gd name="T23" fmla="*/ 93 w 93"/>
                <a:gd name="T24" fmla="*/ 64 h 6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3" h="64">
                  <a:moveTo>
                    <a:pt x="88" y="64"/>
                  </a:moveTo>
                  <a:lnTo>
                    <a:pt x="0" y="58"/>
                  </a:lnTo>
                  <a:lnTo>
                    <a:pt x="1" y="58"/>
                  </a:lnTo>
                  <a:lnTo>
                    <a:pt x="3" y="0"/>
                  </a:lnTo>
                  <a:lnTo>
                    <a:pt x="4" y="0"/>
                  </a:lnTo>
                  <a:lnTo>
                    <a:pt x="93" y="6"/>
                  </a:lnTo>
                  <a:lnTo>
                    <a:pt x="88" y="64"/>
                  </a:lnTo>
                  <a:close/>
                </a:path>
              </a:pathLst>
            </a:custGeom>
            <a:solidFill>
              <a:srgbClr val="FF7FFF"/>
            </a:solidFill>
            <a:ln w="9525">
              <a:solidFill>
                <a:schemeClr val="tx1"/>
              </a:solidFill>
              <a:round/>
              <a:headEnd/>
              <a:tailEnd/>
            </a:ln>
          </p:spPr>
          <p:txBody>
            <a:bodyPr/>
            <a:lstStyle/>
            <a:p>
              <a:endParaRPr lang="en-US"/>
            </a:p>
          </p:txBody>
        </p:sp>
        <p:sp>
          <p:nvSpPr>
            <p:cNvPr id="117882" name="Freeform 119"/>
            <p:cNvSpPr>
              <a:spLocks/>
            </p:cNvSpPr>
            <p:nvPr/>
          </p:nvSpPr>
          <p:spPr bwMode="black">
            <a:xfrm>
              <a:off x="3787" y="2031"/>
              <a:ext cx="24" cy="16"/>
            </a:xfrm>
            <a:custGeom>
              <a:avLst/>
              <a:gdLst>
                <a:gd name="T0" fmla="*/ 0 w 92"/>
                <a:gd name="T1" fmla="*/ 0 h 63"/>
                <a:gd name="T2" fmla="*/ 0 w 92"/>
                <a:gd name="T3" fmla="*/ 0 h 63"/>
                <a:gd name="T4" fmla="*/ 0 w 92"/>
                <a:gd name="T5" fmla="*/ 0 h 63"/>
                <a:gd name="T6" fmla="*/ 0 w 92"/>
                <a:gd name="T7" fmla="*/ 0 h 63"/>
                <a:gd name="T8" fmla="*/ 0 w 92"/>
                <a:gd name="T9" fmla="*/ 0 h 63"/>
                <a:gd name="T10" fmla="*/ 0 w 92"/>
                <a:gd name="T11" fmla="*/ 0 h 63"/>
                <a:gd name="T12" fmla="*/ 0 w 92"/>
                <a:gd name="T13" fmla="*/ 0 h 63"/>
                <a:gd name="T14" fmla="*/ 0 60000 65536"/>
                <a:gd name="T15" fmla="*/ 0 60000 65536"/>
                <a:gd name="T16" fmla="*/ 0 60000 65536"/>
                <a:gd name="T17" fmla="*/ 0 60000 65536"/>
                <a:gd name="T18" fmla="*/ 0 60000 65536"/>
                <a:gd name="T19" fmla="*/ 0 60000 65536"/>
                <a:gd name="T20" fmla="*/ 0 60000 65536"/>
                <a:gd name="T21" fmla="*/ 0 w 92"/>
                <a:gd name="T22" fmla="*/ 0 h 63"/>
                <a:gd name="T23" fmla="*/ 92 w 92"/>
                <a:gd name="T24" fmla="*/ 63 h 6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2" h="63">
                  <a:moveTo>
                    <a:pt x="90" y="63"/>
                  </a:moveTo>
                  <a:lnTo>
                    <a:pt x="0" y="58"/>
                  </a:lnTo>
                  <a:lnTo>
                    <a:pt x="1" y="58"/>
                  </a:lnTo>
                  <a:lnTo>
                    <a:pt x="1" y="0"/>
                  </a:lnTo>
                  <a:lnTo>
                    <a:pt x="2" y="0"/>
                  </a:lnTo>
                  <a:lnTo>
                    <a:pt x="92" y="5"/>
                  </a:lnTo>
                  <a:lnTo>
                    <a:pt x="90" y="63"/>
                  </a:lnTo>
                  <a:close/>
                </a:path>
              </a:pathLst>
            </a:custGeom>
            <a:solidFill>
              <a:srgbClr val="FF7FFF"/>
            </a:solidFill>
            <a:ln w="9525">
              <a:solidFill>
                <a:schemeClr val="tx1"/>
              </a:solidFill>
              <a:round/>
              <a:headEnd/>
              <a:tailEnd/>
            </a:ln>
          </p:spPr>
          <p:txBody>
            <a:bodyPr/>
            <a:lstStyle/>
            <a:p>
              <a:endParaRPr lang="en-US"/>
            </a:p>
          </p:txBody>
        </p:sp>
        <p:sp>
          <p:nvSpPr>
            <p:cNvPr id="117883" name="Freeform 120"/>
            <p:cNvSpPr>
              <a:spLocks/>
            </p:cNvSpPr>
            <p:nvPr/>
          </p:nvSpPr>
          <p:spPr bwMode="black">
            <a:xfrm>
              <a:off x="3766" y="2031"/>
              <a:ext cx="22" cy="15"/>
            </a:xfrm>
            <a:custGeom>
              <a:avLst/>
              <a:gdLst>
                <a:gd name="T0" fmla="*/ 0 w 89"/>
                <a:gd name="T1" fmla="*/ 0 h 59"/>
                <a:gd name="T2" fmla="*/ 0 w 89"/>
                <a:gd name="T3" fmla="*/ 0 h 59"/>
                <a:gd name="T4" fmla="*/ 0 w 89"/>
                <a:gd name="T5" fmla="*/ 0 h 59"/>
                <a:gd name="T6" fmla="*/ 0 w 89"/>
                <a:gd name="T7" fmla="*/ 0 h 59"/>
                <a:gd name="T8" fmla="*/ 0 w 89"/>
                <a:gd name="T9" fmla="*/ 0 h 59"/>
                <a:gd name="T10" fmla="*/ 0 w 89"/>
                <a:gd name="T11" fmla="*/ 0 h 59"/>
                <a:gd name="T12" fmla="*/ 0 w 89"/>
                <a:gd name="T13" fmla="*/ 0 h 59"/>
                <a:gd name="T14" fmla="*/ 0 60000 65536"/>
                <a:gd name="T15" fmla="*/ 0 60000 65536"/>
                <a:gd name="T16" fmla="*/ 0 60000 65536"/>
                <a:gd name="T17" fmla="*/ 0 60000 65536"/>
                <a:gd name="T18" fmla="*/ 0 60000 65536"/>
                <a:gd name="T19" fmla="*/ 0 60000 65536"/>
                <a:gd name="T20" fmla="*/ 0 60000 65536"/>
                <a:gd name="T21" fmla="*/ 0 w 89"/>
                <a:gd name="T22" fmla="*/ 0 h 59"/>
                <a:gd name="T23" fmla="*/ 89 w 89"/>
                <a:gd name="T24" fmla="*/ 59 h 5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9" h="59">
                  <a:moveTo>
                    <a:pt x="89" y="59"/>
                  </a:moveTo>
                  <a:lnTo>
                    <a:pt x="0" y="58"/>
                  </a:lnTo>
                  <a:lnTo>
                    <a:pt x="0" y="0"/>
                  </a:lnTo>
                  <a:lnTo>
                    <a:pt x="89" y="1"/>
                  </a:lnTo>
                  <a:lnTo>
                    <a:pt x="89" y="59"/>
                  </a:lnTo>
                  <a:close/>
                </a:path>
              </a:pathLst>
            </a:custGeom>
            <a:solidFill>
              <a:srgbClr val="FF7FFF"/>
            </a:solidFill>
            <a:ln w="9525">
              <a:solidFill>
                <a:schemeClr val="tx1"/>
              </a:solidFill>
              <a:round/>
              <a:headEnd/>
              <a:tailEnd/>
            </a:ln>
          </p:spPr>
          <p:txBody>
            <a:bodyPr/>
            <a:lstStyle/>
            <a:p>
              <a:endParaRPr lang="en-US"/>
            </a:p>
          </p:txBody>
        </p:sp>
        <p:sp>
          <p:nvSpPr>
            <p:cNvPr id="117884" name="Freeform 121"/>
            <p:cNvSpPr>
              <a:spLocks/>
            </p:cNvSpPr>
            <p:nvPr/>
          </p:nvSpPr>
          <p:spPr bwMode="black">
            <a:xfrm>
              <a:off x="3743" y="2031"/>
              <a:ext cx="23" cy="15"/>
            </a:xfrm>
            <a:custGeom>
              <a:avLst/>
              <a:gdLst>
                <a:gd name="T0" fmla="*/ 0 w 89"/>
                <a:gd name="T1" fmla="*/ 0 h 58"/>
                <a:gd name="T2" fmla="*/ 0 w 89"/>
                <a:gd name="T3" fmla="*/ 0 h 58"/>
                <a:gd name="T4" fmla="*/ 0 w 89"/>
                <a:gd name="T5" fmla="*/ 0 h 58"/>
                <a:gd name="T6" fmla="*/ 0 w 89"/>
                <a:gd name="T7" fmla="*/ 0 h 58"/>
                <a:gd name="T8" fmla="*/ 0 w 89"/>
                <a:gd name="T9" fmla="*/ 0 h 58"/>
                <a:gd name="T10" fmla="*/ 0 w 89"/>
                <a:gd name="T11" fmla="*/ 0 h 58"/>
                <a:gd name="T12" fmla="*/ 0 w 89"/>
                <a:gd name="T13" fmla="*/ 0 h 58"/>
                <a:gd name="T14" fmla="*/ 0 60000 65536"/>
                <a:gd name="T15" fmla="*/ 0 60000 65536"/>
                <a:gd name="T16" fmla="*/ 0 60000 65536"/>
                <a:gd name="T17" fmla="*/ 0 60000 65536"/>
                <a:gd name="T18" fmla="*/ 0 60000 65536"/>
                <a:gd name="T19" fmla="*/ 0 60000 65536"/>
                <a:gd name="T20" fmla="*/ 0 60000 65536"/>
                <a:gd name="T21" fmla="*/ 0 w 89"/>
                <a:gd name="T22" fmla="*/ 0 h 58"/>
                <a:gd name="T23" fmla="*/ 89 w 89"/>
                <a:gd name="T24" fmla="*/ 58 h 5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9" h="58">
                  <a:moveTo>
                    <a:pt x="89" y="58"/>
                  </a:moveTo>
                  <a:lnTo>
                    <a:pt x="1" y="58"/>
                  </a:lnTo>
                  <a:lnTo>
                    <a:pt x="2" y="58"/>
                  </a:lnTo>
                  <a:lnTo>
                    <a:pt x="0" y="0"/>
                  </a:lnTo>
                  <a:lnTo>
                    <a:pt x="1" y="0"/>
                  </a:lnTo>
                  <a:lnTo>
                    <a:pt x="89" y="0"/>
                  </a:lnTo>
                  <a:lnTo>
                    <a:pt x="89" y="58"/>
                  </a:lnTo>
                  <a:close/>
                </a:path>
              </a:pathLst>
            </a:custGeom>
            <a:solidFill>
              <a:srgbClr val="FF7FFF"/>
            </a:solidFill>
            <a:ln w="9525">
              <a:solidFill>
                <a:schemeClr val="tx1"/>
              </a:solidFill>
              <a:round/>
              <a:headEnd/>
              <a:tailEnd/>
            </a:ln>
          </p:spPr>
          <p:txBody>
            <a:bodyPr/>
            <a:lstStyle/>
            <a:p>
              <a:endParaRPr lang="en-US"/>
            </a:p>
          </p:txBody>
        </p:sp>
        <p:sp>
          <p:nvSpPr>
            <p:cNvPr id="117885" name="Freeform 122"/>
            <p:cNvSpPr>
              <a:spLocks/>
            </p:cNvSpPr>
            <p:nvPr/>
          </p:nvSpPr>
          <p:spPr bwMode="black">
            <a:xfrm>
              <a:off x="3720" y="2031"/>
              <a:ext cx="24" cy="15"/>
            </a:xfrm>
            <a:custGeom>
              <a:avLst/>
              <a:gdLst>
                <a:gd name="T0" fmla="*/ 0 w 93"/>
                <a:gd name="T1" fmla="*/ 0 h 62"/>
                <a:gd name="T2" fmla="*/ 0 w 93"/>
                <a:gd name="T3" fmla="*/ 0 h 62"/>
                <a:gd name="T4" fmla="*/ 0 w 93"/>
                <a:gd name="T5" fmla="*/ 0 h 62"/>
                <a:gd name="T6" fmla="*/ 0 w 93"/>
                <a:gd name="T7" fmla="*/ 0 h 62"/>
                <a:gd name="T8" fmla="*/ 0 w 93"/>
                <a:gd name="T9" fmla="*/ 0 h 62"/>
                <a:gd name="T10" fmla="*/ 0 w 93"/>
                <a:gd name="T11" fmla="*/ 0 h 62"/>
                <a:gd name="T12" fmla="*/ 0 w 93"/>
                <a:gd name="T13" fmla="*/ 0 h 62"/>
                <a:gd name="T14" fmla="*/ 0 60000 65536"/>
                <a:gd name="T15" fmla="*/ 0 60000 65536"/>
                <a:gd name="T16" fmla="*/ 0 60000 65536"/>
                <a:gd name="T17" fmla="*/ 0 60000 65536"/>
                <a:gd name="T18" fmla="*/ 0 60000 65536"/>
                <a:gd name="T19" fmla="*/ 0 60000 65536"/>
                <a:gd name="T20" fmla="*/ 0 60000 65536"/>
                <a:gd name="T21" fmla="*/ 0 w 93"/>
                <a:gd name="T22" fmla="*/ 0 h 62"/>
                <a:gd name="T23" fmla="*/ 93 w 93"/>
                <a:gd name="T24" fmla="*/ 62 h 6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3" h="62">
                  <a:moveTo>
                    <a:pt x="93" y="58"/>
                  </a:moveTo>
                  <a:lnTo>
                    <a:pt x="3" y="62"/>
                  </a:lnTo>
                  <a:lnTo>
                    <a:pt x="4" y="62"/>
                  </a:lnTo>
                  <a:lnTo>
                    <a:pt x="0" y="3"/>
                  </a:lnTo>
                  <a:lnTo>
                    <a:pt x="1" y="3"/>
                  </a:lnTo>
                  <a:lnTo>
                    <a:pt x="91" y="0"/>
                  </a:lnTo>
                  <a:lnTo>
                    <a:pt x="93" y="58"/>
                  </a:lnTo>
                  <a:close/>
                </a:path>
              </a:pathLst>
            </a:custGeom>
            <a:solidFill>
              <a:srgbClr val="FF7FFF"/>
            </a:solidFill>
            <a:ln w="9525">
              <a:solidFill>
                <a:schemeClr val="tx1"/>
              </a:solidFill>
              <a:round/>
              <a:headEnd/>
              <a:tailEnd/>
            </a:ln>
          </p:spPr>
          <p:txBody>
            <a:bodyPr/>
            <a:lstStyle/>
            <a:p>
              <a:endParaRPr lang="en-US"/>
            </a:p>
          </p:txBody>
        </p:sp>
        <p:sp>
          <p:nvSpPr>
            <p:cNvPr id="117886" name="Freeform 123"/>
            <p:cNvSpPr>
              <a:spLocks/>
            </p:cNvSpPr>
            <p:nvPr/>
          </p:nvSpPr>
          <p:spPr bwMode="black">
            <a:xfrm>
              <a:off x="3698" y="2032"/>
              <a:ext cx="24" cy="16"/>
            </a:xfrm>
            <a:custGeom>
              <a:avLst/>
              <a:gdLst>
                <a:gd name="T0" fmla="*/ 0 w 93"/>
                <a:gd name="T1" fmla="*/ 0 h 65"/>
                <a:gd name="T2" fmla="*/ 0 w 93"/>
                <a:gd name="T3" fmla="*/ 0 h 65"/>
                <a:gd name="T4" fmla="*/ 0 w 93"/>
                <a:gd name="T5" fmla="*/ 0 h 65"/>
                <a:gd name="T6" fmla="*/ 0 w 93"/>
                <a:gd name="T7" fmla="*/ 0 h 65"/>
                <a:gd name="T8" fmla="*/ 0 w 93"/>
                <a:gd name="T9" fmla="*/ 0 h 65"/>
                <a:gd name="T10" fmla="*/ 0 w 93"/>
                <a:gd name="T11" fmla="*/ 0 h 65"/>
                <a:gd name="T12" fmla="*/ 0 w 93"/>
                <a:gd name="T13" fmla="*/ 0 h 65"/>
                <a:gd name="T14" fmla="*/ 0 60000 65536"/>
                <a:gd name="T15" fmla="*/ 0 60000 65536"/>
                <a:gd name="T16" fmla="*/ 0 60000 65536"/>
                <a:gd name="T17" fmla="*/ 0 60000 65536"/>
                <a:gd name="T18" fmla="*/ 0 60000 65536"/>
                <a:gd name="T19" fmla="*/ 0 60000 65536"/>
                <a:gd name="T20" fmla="*/ 0 60000 65536"/>
                <a:gd name="T21" fmla="*/ 0 w 93"/>
                <a:gd name="T22" fmla="*/ 0 h 65"/>
                <a:gd name="T23" fmla="*/ 93 w 93"/>
                <a:gd name="T24" fmla="*/ 65 h 6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3" h="65">
                  <a:moveTo>
                    <a:pt x="93" y="59"/>
                  </a:moveTo>
                  <a:lnTo>
                    <a:pt x="5" y="65"/>
                  </a:lnTo>
                  <a:lnTo>
                    <a:pt x="0" y="6"/>
                  </a:lnTo>
                  <a:lnTo>
                    <a:pt x="89" y="0"/>
                  </a:lnTo>
                  <a:lnTo>
                    <a:pt x="93" y="59"/>
                  </a:lnTo>
                  <a:close/>
                </a:path>
              </a:pathLst>
            </a:custGeom>
            <a:solidFill>
              <a:srgbClr val="FF7FFF"/>
            </a:solidFill>
            <a:ln w="9525">
              <a:solidFill>
                <a:schemeClr val="tx1"/>
              </a:solidFill>
              <a:round/>
              <a:headEnd/>
              <a:tailEnd/>
            </a:ln>
          </p:spPr>
          <p:txBody>
            <a:bodyPr/>
            <a:lstStyle/>
            <a:p>
              <a:endParaRPr lang="en-US"/>
            </a:p>
          </p:txBody>
        </p:sp>
        <p:sp>
          <p:nvSpPr>
            <p:cNvPr id="117887" name="Freeform 124"/>
            <p:cNvSpPr>
              <a:spLocks/>
            </p:cNvSpPr>
            <p:nvPr/>
          </p:nvSpPr>
          <p:spPr bwMode="black">
            <a:xfrm>
              <a:off x="3676" y="2033"/>
              <a:ext cx="23" cy="17"/>
            </a:xfrm>
            <a:custGeom>
              <a:avLst/>
              <a:gdLst>
                <a:gd name="T0" fmla="*/ 0 w 94"/>
                <a:gd name="T1" fmla="*/ 0 h 66"/>
                <a:gd name="T2" fmla="*/ 0 w 94"/>
                <a:gd name="T3" fmla="*/ 0 h 66"/>
                <a:gd name="T4" fmla="*/ 0 w 94"/>
                <a:gd name="T5" fmla="*/ 0 h 66"/>
                <a:gd name="T6" fmla="*/ 0 w 94"/>
                <a:gd name="T7" fmla="*/ 0 h 66"/>
                <a:gd name="T8" fmla="*/ 0 w 94"/>
                <a:gd name="T9" fmla="*/ 0 h 66"/>
                <a:gd name="T10" fmla="*/ 0 60000 65536"/>
                <a:gd name="T11" fmla="*/ 0 60000 65536"/>
                <a:gd name="T12" fmla="*/ 0 60000 65536"/>
                <a:gd name="T13" fmla="*/ 0 60000 65536"/>
                <a:gd name="T14" fmla="*/ 0 60000 65536"/>
                <a:gd name="T15" fmla="*/ 0 w 94"/>
                <a:gd name="T16" fmla="*/ 0 h 66"/>
                <a:gd name="T17" fmla="*/ 94 w 94"/>
                <a:gd name="T18" fmla="*/ 66 h 66"/>
              </a:gdLst>
              <a:ahLst/>
              <a:cxnLst>
                <a:cxn ang="T10">
                  <a:pos x="T0" y="T1"/>
                </a:cxn>
                <a:cxn ang="T11">
                  <a:pos x="T2" y="T3"/>
                </a:cxn>
                <a:cxn ang="T12">
                  <a:pos x="T4" y="T5"/>
                </a:cxn>
                <a:cxn ang="T13">
                  <a:pos x="T6" y="T7"/>
                </a:cxn>
                <a:cxn ang="T14">
                  <a:pos x="T8" y="T9"/>
                </a:cxn>
              </a:cxnLst>
              <a:rect l="T15" t="T16" r="T17" b="T18"/>
              <a:pathLst>
                <a:path w="94" h="66">
                  <a:moveTo>
                    <a:pt x="94" y="59"/>
                  </a:moveTo>
                  <a:lnTo>
                    <a:pt x="5" y="66"/>
                  </a:lnTo>
                  <a:lnTo>
                    <a:pt x="0" y="8"/>
                  </a:lnTo>
                  <a:lnTo>
                    <a:pt x="89" y="0"/>
                  </a:lnTo>
                  <a:lnTo>
                    <a:pt x="94" y="59"/>
                  </a:lnTo>
                  <a:close/>
                </a:path>
              </a:pathLst>
            </a:custGeom>
            <a:solidFill>
              <a:srgbClr val="FF7FFF"/>
            </a:solidFill>
            <a:ln w="9525">
              <a:solidFill>
                <a:schemeClr val="tx1"/>
              </a:solidFill>
              <a:round/>
              <a:headEnd/>
              <a:tailEnd/>
            </a:ln>
          </p:spPr>
          <p:txBody>
            <a:bodyPr/>
            <a:lstStyle/>
            <a:p>
              <a:endParaRPr lang="en-US"/>
            </a:p>
          </p:txBody>
        </p:sp>
        <p:sp>
          <p:nvSpPr>
            <p:cNvPr id="117888" name="Freeform 125"/>
            <p:cNvSpPr>
              <a:spLocks/>
            </p:cNvSpPr>
            <p:nvPr/>
          </p:nvSpPr>
          <p:spPr bwMode="black">
            <a:xfrm>
              <a:off x="4104" y="2106"/>
              <a:ext cx="71" cy="44"/>
            </a:xfrm>
            <a:custGeom>
              <a:avLst/>
              <a:gdLst>
                <a:gd name="T0" fmla="*/ 0 w 284"/>
                <a:gd name="T1" fmla="*/ 0 h 177"/>
                <a:gd name="T2" fmla="*/ 0 w 284"/>
                <a:gd name="T3" fmla="*/ 0 h 177"/>
                <a:gd name="T4" fmla="*/ 0 w 284"/>
                <a:gd name="T5" fmla="*/ 0 h 177"/>
                <a:gd name="T6" fmla="*/ 0 w 284"/>
                <a:gd name="T7" fmla="*/ 0 h 177"/>
                <a:gd name="T8" fmla="*/ 0 w 284"/>
                <a:gd name="T9" fmla="*/ 0 h 177"/>
                <a:gd name="T10" fmla="*/ 0 60000 65536"/>
                <a:gd name="T11" fmla="*/ 0 60000 65536"/>
                <a:gd name="T12" fmla="*/ 0 60000 65536"/>
                <a:gd name="T13" fmla="*/ 0 60000 65536"/>
                <a:gd name="T14" fmla="*/ 0 60000 65536"/>
                <a:gd name="T15" fmla="*/ 0 w 284"/>
                <a:gd name="T16" fmla="*/ 0 h 177"/>
                <a:gd name="T17" fmla="*/ 284 w 284"/>
                <a:gd name="T18" fmla="*/ 177 h 177"/>
              </a:gdLst>
              <a:ahLst/>
              <a:cxnLst>
                <a:cxn ang="T10">
                  <a:pos x="T0" y="T1"/>
                </a:cxn>
                <a:cxn ang="T11">
                  <a:pos x="T2" y="T3"/>
                </a:cxn>
                <a:cxn ang="T12">
                  <a:pos x="T4" y="T5"/>
                </a:cxn>
                <a:cxn ang="T13">
                  <a:pos x="T6" y="T7"/>
                </a:cxn>
                <a:cxn ang="T14">
                  <a:pos x="T8" y="T9"/>
                </a:cxn>
              </a:cxnLst>
              <a:rect l="T15" t="T16" r="T17" b="T18"/>
              <a:pathLst>
                <a:path w="284" h="177">
                  <a:moveTo>
                    <a:pt x="51" y="0"/>
                  </a:moveTo>
                  <a:lnTo>
                    <a:pt x="284" y="177"/>
                  </a:lnTo>
                  <a:lnTo>
                    <a:pt x="0" y="106"/>
                  </a:lnTo>
                  <a:lnTo>
                    <a:pt x="51" y="0"/>
                  </a:lnTo>
                  <a:close/>
                </a:path>
              </a:pathLst>
            </a:custGeom>
            <a:solidFill>
              <a:srgbClr val="FF7FFF"/>
            </a:solidFill>
            <a:ln w="9525">
              <a:solidFill>
                <a:schemeClr val="tx1"/>
              </a:solidFill>
              <a:round/>
              <a:headEnd/>
              <a:tailEnd/>
            </a:ln>
          </p:spPr>
          <p:txBody>
            <a:bodyPr/>
            <a:lstStyle/>
            <a:p>
              <a:endParaRPr lang="en-US"/>
            </a:p>
          </p:txBody>
        </p:sp>
        <p:sp>
          <p:nvSpPr>
            <p:cNvPr id="117889" name="Oval 126"/>
            <p:cNvSpPr>
              <a:spLocks noChangeArrowheads="1"/>
            </p:cNvSpPr>
            <p:nvPr/>
          </p:nvSpPr>
          <p:spPr bwMode="black">
            <a:xfrm>
              <a:off x="4167" y="2142"/>
              <a:ext cx="15" cy="15"/>
            </a:xfrm>
            <a:prstGeom prst="ellipse">
              <a:avLst/>
            </a:prstGeom>
            <a:solidFill>
              <a:srgbClr val="FF7FFF"/>
            </a:solidFill>
            <a:ln w="9525">
              <a:solidFill>
                <a:schemeClr val="tx1"/>
              </a:solidFill>
              <a:round/>
              <a:headEnd/>
              <a:tailEnd/>
            </a:ln>
          </p:spPr>
          <p:txBody>
            <a:bodyPr/>
            <a:lstStyle/>
            <a:p>
              <a:endParaRPr lang="en-US"/>
            </a:p>
          </p:txBody>
        </p:sp>
        <p:sp>
          <p:nvSpPr>
            <p:cNvPr id="117890" name="Freeform 127"/>
            <p:cNvSpPr>
              <a:spLocks/>
            </p:cNvSpPr>
            <p:nvPr/>
          </p:nvSpPr>
          <p:spPr bwMode="black">
            <a:xfrm>
              <a:off x="4112" y="2100"/>
              <a:ext cx="67" cy="56"/>
            </a:xfrm>
            <a:custGeom>
              <a:avLst/>
              <a:gdLst>
                <a:gd name="T0" fmla="*/ 0 w 270"/>
                <a:gd name="T1" fmla="*/ 0 h 223"/>
                <a:gd name="T2" fmla="*/ 0 w 270"/>
                <a:gd name="T3" fmla="*/ 0 h 223"/>
                <a:gd name="T4" fmla="*/ 0 w 270"/>
                <a:gd name="T5" fmla="*/ 0 h 223"/>
                <a:gd name="T6" fmla="*/ 0 w 270"/>
                <a:gd name="T7" fmla="*/ 0 h 223"/>
                <a:gd name="T8" fmla="*/ 0 w 270"/>
                <a:gd name="T9" fmla="*/ 0 h 223"/>
                <a:gd name="T10" fmla="*/ 0 60000 65536"/>
                <a:gd name="T11" fmla="*/ 0 60000 65536"/>
                <a:gd name="T12" fmla="*/ 0 60000 65536"/>
                <a:gd name="T13" fmla="*/ 0 60000 65536"/>
                <a:gd name="T14" fmla="*/ 0 60000 65536"/>
                <a:gd name="T15" fmla="*/ 0 w 270"/>
                <a:gd name="T16" fmla="*/ 0 h 223"/>
                <a:gd name="T17" fmla="*/ 270 w 270"/>
                <a:gd name="T18" fmla="*/ 223 h 223"/>
              </a:gdLst>
              <a:ahLst/>
              <a:cxnLst>
                <a:cxn ang="T10">
                  <a:pos x="T0" y="T1"/>
                </a:cxn>
                <a:cxn ang="T11">
                  <a:pos x="T2" y="T3"/>
                </a:cxn>
                <a:cxn ang="T12">
                  <a:pos x="T4" y="T5"/>
                </a:cxn>
                <a:cxn ang="T13">
                  <a:pos x="T6" y="T7"/>
                </a:cxn>
                <a:cxn ang="T14">
                  <a:pos x="T8" y="T9"/>
                </a:cxn>
              </a:cxnLst>
              <a:rect l="T15" t="T16" r="T17" b="T18"/>
              <a:pathLst>
                <a:path w="270" h="223">
                  <a:moveTo>
                    <a:pt x="37" y="0"/>
                  </a:moveTo>
                  <a:lnTo>
                    <a:pt x="270" y="177"/>
                  </a:lnTo>
                  <a:lnTo>
                    <a:pt x="234" y="223"/>
                  </a:lnTo>
                  <a:lnTo>
                    <a:pt x="0" y="46"/>
                  </a:lnTo>
                  <a:lnTo>
                    <a:pt x="37" y="0"/>
                  </a:lnTo>
                  <a:close/>
                </a:path>
              </a:pathLst>
            </a:custGeom>
            <a:solidFill>
              <a:srgbClr val="FF7FFF"/>
            </a:solidFill>
            <a:ln w="9525">
              <a:solidFill>
                <a:schemeClr val="tx1"/>
              </a:solidFill>
              <a:round/>
              <a:headEnd/>
              <a:tailEnd/>
            </a:ln>
          </p:spPr>
          <p:txBody>
            <a:bodyPr/>
            <a:lstStyle/>
            <a:p>
              <a:endParaRPr lang="en-US"/>
            </a:p>
          </p:txBody>
        </p:sp>
        <p:sp>
          <p:nvSpPr>
            <p:cNvPr id="117891" name="Oval 128"/>
            <p:cNvSpPr>
              <a:spLocks noChangeArrowheads="1"/>
            </p:cNvSpPr>
            <p:nvPr/>
          </p:nvSpPr>
          <p:spPr bwMode="black">
            <a:xfrm>
              <a:off x="4096" y="2125"/>
              <a:ext cx="15" cy="14"/>
            </a:xfrm>
            <a:prstGeom prst="ellipse">
              <a:avLst/>
            </a:prstGeom>
            <a:solidFill>
              <a:srgbClr val="FF7FFF"/>
            </a:solidFill>
            <a:ln w="9525">
              <a:solidFill>
                <a:schemeClr val="tx1"/>
              </a:solidFill>
              <a:round/>
              <a:headEnd/>
              <a:tailEnd/>
            </a:ln>
          </p:spPr>
          <p:txBody>
            <a:bodyPr/>
            <a:lstStyle/>
            <a:p>
              <a:endParaRPr lang="en-US"/>
            </a:p>
          </p:txBody>
        </p:sp>
        <p:sp>
          <p:nvSpPr>
            <p:cNvPr id="117892" name="Freeform 129"/>
            <p:cNvSpPr>
              <a:spLocks/>
            </p:cNvSpPr>
            <p:nvPr/>
          </p:nvSpPr>
          <p:spPr bwMode="black">
            <a:xfrm>
              <a:off x="4102" y="2125"/>
              <a:ext cx="75" cy="32"/>
            </a:xfrm>
            <a:custGeom>
              <a:avLst/>
              <a:gdLst>
                <a:gd name="T0" fmla="*/ 0 w 299"/>
                <a:gd name="T1" fmla="*/ 0 h 127"/>
                <a:gd name="T2" fmla="*/ 0 w 299"/>
                <a:gd name="T3" fmla="*/ 0 h 127"/>
                <a:gd name="T4" fmla="*/ 0 w 299"/>
                <a:gd name="T5" fmla="*/ 0 h 127"/>
                <a:gd name="T6" fmla="*/ 0 w 299"/>
                <a:gd name="T7" fmla="*/ 0 h 127"/>
                <a:gd name="T8" fmla="*/ 0 w 299"/>
                <a:gd name="T9" fmla="*/ 0 h 127"/>
                <a:gd name="T10" fmla="*/ 0 60000 65536"/>
                <a:gd name="T11" fmla="*/ 0 60000 65536"/>
                <a:gd name="T12" fmla="*/ 0 60000 65536"/>
                <a:gd name="T13" fmla="*/ 0 60000 65536"/>
                <a:gd name="T14" fmla="*/ 0 60000 65536"/>
                <a:gd name="T15" fmla="*/ 0 w 299"/>
                <a:gd name="T16" fmla="*/ 0 h 127"/>
                <a:gd name="T17" fmla="*/ 299 w 299"/>
                <a:gd name="T18" fmla="*/ 127 h 127"/>
              </a:gdLst>
              <a:ahLst/>
              <a:cxnLst>
                <a:cxn ang="T10">
                  <a:pos x="T0" y="T1"/>
                </a:cxn>
                <a:cxn ang="T11">
                  <a:pos x="T2" y="T3"/>
                </a:cxn>
                <a:cxn ang="T12">
                  <a:pos x="T4" y="T5"/>
                </a:cxn>
                <a:cxn ang="T13">
                  <a:pos x="T6" y="T7"/>
                </a:cxn>
                <a:cxn ang="T14">
                  <a:pos x="T8" y="T9"/>
                </a:cxn>
              </a:cxnLst>
              <a:rect l="T15" t="T16" r="T17" b="T18"/>
              <a:pathLst>
                <a:path w="299" h="127">
                  <a:moveTo>
                    <a:pt x="284" y="127"/>
                  </a:moveTo>
                  <a:lnTo>
                    <a:pt x="0" y="56"/>
                  </a:lnTo>
                  <a:lnTo>
                    <a:pt x="15" y="0"/>
                  </a:lnTo>
                  <a:lnTo>
                    <a:pt x="299" y="71"/>
                  </a:lnTo>
                  <a:lnTo>
                    <a:pt x="284" y="127"/>
                  </a:lnTo>
                  <a:close/>
                </a:path>
              </a:pathLst>
            </a:custGeom>
            <a:solidFill>
              <a:srgbClr val="FF7FFF"/>
            </a:solidFill>
            <a:ln w="9525">
              <a:solidFill>
                <a:schemeClr val="tx1"/>
              </a:solidFill>
              <a:round/>
              <a:headEnd/>
              <a:tailEnd/>
            </a:ln>
          </p:spPr>
          <p:txBody>
            <a:bodyPr/>
            <a:lstStyle/>
            <a:p>
              <a:endParaRPr lang="en-US"/>
            </a:p>
          </p:txBody>
        </p:sp>
        <p:sp>
          <p:nvSpPr>
            <p:cNvPr id="117893" name="Freeform 130"/>
            <p:cNvSpPr>
              <a:spLocks/>
            </p:cNvSpPr>
            <p:nvPr/>
          </p:nvSpPr>
          <p:spPr bwMode="black">
            <a:xfrm>
              <a:off x="4097" y="2102"/>
              <a:ext cx="26" cy="33"/>
            </a:xfrm>
            <a:custGeom>
              <a:avLst/>
              <a:gdLst>
                <a:gd name="T0" fmla="*/ 0 w 104"/>
                <a:gd name="T1" fmla="*/ 0 h 133"/>
                <a:gd name="T2" fmla="*/ 0 w 104"/>
                <a:gd name="T3" fmla="*/ 0 h 133"/>
                <a:gd name="T4" fmla="*/ 0 w 104"/>
                <a:gd name="T5" fmla="*/ 0 h 133"/>
                <a:gd name="T6" fmla="*/ 0 w 104"/>
                <a:gd name="T7" fmla="*/ 0 h 133"/>
                <a:gd name="T8" fmla="*/ 0 w 104"/>
                <a:gd name="T9" fmla="*/ 0 h 133"/>
                <a:gd name="T10" fmla="*/ 0 60000 65536"/>
                <a:gd name="T11" fmla="*/ 0 60000 65536"/>
                <a:gd name="T12" fmla="*/ 0 60000 65536"/>
                <a:gd name="T13" fmla="*/ 0 60000 65536"/>
                <a:gd name="T14" fmla="*/ 0 60000 65536"/>
                <a:gd name="T15" fmla="*/ 0 w 104"/>
                <a:gd name="T16" fmla="*/ 0 h 133"/>
                <a:gd name="T17" fmla="*/ 104 w 104"/>
                <a:gd name="T18" fmla="*/ 133 h 133"/>
              </a:gdLst>
              <a:ahLst/>
              <a:cxnLst>
                <a:cxn ang="T10">
                  <a:pos x="T0" y="T1"/>
                </a:cxn>
                <a:cxn ang="T11">
                  <a:pos x="T2" y="T3"/>
                </a:cxn>
                <a:cxn ang="T12">
                  <a:pos x="T4" y="T5"/>
                </a:cxn>
                <a:cxn ang="T13">
                  <a:pos x="T6" y="T7"/>
                </a:cxn>
                <a:cxn ang="T14">
                  <a:pos x="T8" y="T9"/>
                </a:cxn>
              </a:cxnLst>
              <a:rect l="T15" t="T16" r="T17" b="T18"/>
              <a:pathLst>
                <a:path w="104" h="133">
                  <a:moveTo>
                    <a:pt x="0" y="106"/>
                  </a:moveTo>
                  <a:lnTo>
                    <a:pt x="51" y="0"/>
                  </a:lnTo>
                  <a:lnTo>
                    <a:pt x="104" y="27"/>
                  </a:lnTo>
                  <a:lnTo>
                    <a:pt x="53" y="133"/>
                  </a:lnTo>
                  <a:lnTo>
                    <a:pt x="0" y="106"/>
                  </a:lnTo>
                  <a:close/>
                </a:path>
              </a:pathLst>
            </a:custGeom>
            <a:solidFill>
              <a:srgbClr val="FF7FFF"/>
            </a:solidFill>
            <a:ln w="9525">
              <a:solidFill>
                <a:schemeClr val="tx1"/>
              </a:solidFill>
              <a:round/>
              <a:headEnd/>
              <a:tailEnd/>
            </a:ln>
          </p:spPr>
          <p:txBody>
            <a:bodyPr/>
            <a:lstStyle/>
            <a:p>
              <a:endParaRPr lang="en-US"/>
            </a:p>
          </p:txBody>
        </p:sp>
        <p:sp>
          <p:nvSpPr>
            <p:cNvPr id="117894" name="Freeform 131"/>
            <p:cNvSpPr>
              <a:spLocks/>
            </p:cNvSpPr>
            <p:nvPr/>
          </p:nvSpPr>
          <p:spPr bwMode="black">
            <a:xfrm>
              <a:off x="2868" y="2378"/>
              <a:ext cx="103" cy="95"/>
            </a:xfrm>
            <a:custGeom>
              <a:avLst/>
              <a:gdLst>
                <a:gd name="T0" fmla="*/ 0 w 410"/>
                <a:gd name="T1" fmla="*/ 0 h 379"/>
                <a:gd name="T2" fmla="*/ 0 w 410"/>
                <a:gd name="T3" fmla="*/ 0 h 379"/>
                <a:gd name="T4" fmla="*/ 0 w 410"/>
                <a:gd name="T5" fmla="*/ 0 h 379"/>
                <a:gd name="T6" fmla="*/ 0 w 410"/>
                <a:gd name="T7" fmla="*/ 0 h 379"/>
                <a:gd name="T8" fmla="*/ 0 w 410"/>
                <a:gd name="T9" fmla="*/ 0 h 379"/>
                <a:gd name="T10" fmla="*/ 0 w 410"/>
                <a:gd name="T11" fmla="*/ 0 h 379"/>
                <a:gd name="T12" fmla="*/ 0 w 410"/>
                <a:gd name="T13" fmla="*/ 0 h 379"/>
                <a:gd name="T14" fmla="*/ 0 w 410"/>
                <a:gd name="T15" fmla="*/ 0 h 379"/>
                <a:gd name="T16" fmla="*/ 0 w 410"/>
                <a:gd name="T17" fmla="*/ 0 h 379"/>
                <a:gd name="T18" fmla="*/ 0 w 410"/>
                <a:gd name="T19" fmla="*/ 0 h 379"/>
                <a:gd name="T20" fmla="*/ 0 w 410"/>
                <a:gd name="T21" fmla="*/ 0 h 379"/>
                <a:gd name="T22" fmla="*/ 0 w 410"/>
                <a:gd name="T23" fmla="*/ 0 h 379"/>
                <a:gd name="T24" fmla="*/ 0 w 410"/>
                <a:gd name="T25" fmla="*/ 0 h 379"/>
                <a:gd name="T26" fmla="*/ 0 w 410"/>
                <a:gd name="T27" fmla="*/ 0 h 379"/>
                <a:gd name="T28" fmla="*/ 0 w 410"/>
                <a:gd name="T29" fmla="*/ 0 h 379"/>
                <a:gd name="T30" fmla="*/ 0 w 410"/>
                <a:gd name="T31" fmla="*/ 0 h 379"/>
                <a:gd name="T32" fmla="*/ 0 w 410"/>
                <a:gd name="T33" fmla="*/ 0 h 379"/>
                <a:gd name="T34" fmla="*/ 0 w 410"/>
                <a:gd name="T35" fmla="*/ 0 h 379"/>
                <a:gd name="T36" fmla="*/ 0 w 410"/>
                <a:gd name="T37" fmla="*/ 0 h 379"/>
                <a:gd name="T38" fmla="*/ 0 w 410"/>
                <a:gd name="T39" fmla="*/ 0 h 379"/>
                <a:gd name="T40" fmla="*/ 0 w 410"/>
                <a:gd name="T41" fmla="*/ 0 h 379"/>
                <a:gd name="T42" fmla="*/ 0 w 410"/>
                <a:gd name="T43" fmla="*/ 0 h 379"/>
                <a:gd name="T44" fmla="*/ 0 w 410"/>
                <a:gd name="T45" fmla="*/ 0 h 379"/>
                <a:gd name="T46" fmla="*/ 0 w 410"/>
                <a:gd name="T47" fmla="*/ 0 h 379"/>
                <a:gd name="T48" fmla="*/ 0 w 410"/>
                <a:gd name="T49" fmla="*/ 0 h 379"/>
                <a:gd name="T50" fmla="*/ 0 w 410"/>
                <a:gd name="T51" fmla="*/ 0 h 379"/>
                <a:gd name="T52" fmla="*/ 0 w 410"/>
                <a:gd name="T53" fmla="*/ 0 h 379"/>
                <a:gd name="T54" fmla="*/ 0 w 410"/>
                <a:gd name="T55" fmla="*/ 0 h 379"/>
                <a:gd name="T56" fmla="*/ 0 w 410"/>
                <a:gd name="T57" fmla="*/ 0 h 379"/>
                <a:gd name="T58" fmla="*/ 0 w 410"/>
                <a:gd name="T59" fmla="*/ 0 h 379"/>
                <a:gd name="T60" fmla="*/ 0 w 410"/>
                <a:gd name="T61" fmla="*/ 0 h 379"/>
                <a:gd name="T62" fmla="*/ 0 w 410"/>
                <a:gd name="T63" fmla="*/ 0 h 379"/>
                <a:gd name="T64" fmla="*/ 0 w 410"/>
                <a:gd name="T65" fmla="*/ 0 h 37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410"/>
                <a:gd name="T100" fmla="*/ 0 h 379"/>
                <a:gd name="T101" fmla="*/ 410 w 410"/>
                <a:gd name="T102" fmla="*/ 379 h 37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410" h="379">
                  <a:moveTo>
                    <a:pt x="410" y="379"/>
                  </a:moveTo>
                  <a:lnTo>
                    <a:pt x="369" y="377"/>
                  </a:lnTo>
                  <a:lnTo>
                    <a:pt x="329" y="372"/>
                  </a:lnTo>
                  <a:lnTo>
                    <a:pt x="289" y="361"/>
                  </a:lnTo>
                  <a:lnTo>
                    <a:pt x="250" y="346"/>
                  </a:lnTo>
                  <a:lnTo>
                    <a:pt x="215" y="330"/>
                  </a:lnTo>
                  <a:lnTo>
                    <a:pt x="179" y="310"/>
                  </a:lnTo>
                  <a:lnTo>
                    <a:pt x="149" y="285"/>
                  </a:lnTo>
                  <a:lnTo>
                    <a:pt x="119" y="260"/>
                  </a:lnTo>
                  <a:lnTo>
                    <a:pt x="92" y="229"/>
                  </a:lnTo>
                  <a:lnTo>
                    <a:pt x="69" y="198"/>
                  </a:lnTo>
                  <a:lnTo>
                    <a:pt x="47" y="165"/>
                  </a:lnTo>
                  <a:lnTo>
                    <a:pt x="30" y="127"/>
                  </a:lnTo>
                  <a:lnTo>
                    <a:pt x="17" y="90"/>
                  </a:lnTo>
                  <a:lnTo>
                    <a:pt x="6" y="50"/>
                  </a:lnTo>
                  <a:lnTo>
                    <a:pt x="0" y="7"/>
                  </a:lnTo>
                  <a:lnTo>
                    <a:pt x="58" y="0"/>
                  </a:lnTo>
                  <a:lnTo>
                    <a:pt x="62" y="35"/>
                  </a:lnTo>
                  <a:lnTo>
                    <a:pt x="70" y="68"/>
                  </a:lnTo>
                  <a:lnTo>
                    <a:pt x="83" y="102"/>
                  </a:lnTo>
                  <a:lnTo>
                    <a:pt x="98" y="133"/>
                  </a:lnTo>
                  <a:lnTo>
                    <a:pt x="115" y="163"/>
                  </a:lnTo>
                  <a:lnTo>
                    <a:pt x="136" y="190"/>
                  </a:lnTo>
                  <a:lnTo>
                    <a:pt x="158" y="216"/>
                  </a:lnTo>
                  <a:lnTo>
                    <a:pt x="183" y="239"/>
                  </a:lnTo>
                  <a:lnTo>
                    <a:pt x="211" y="258"/>
                  </a:lnTo>
                  <a:lnTo>
                    <a:pt x="239" y="277"/>
                  </a:lnTo>
                  <a:lnTo>
                    <a:pt x="272" y="293"/>
                  </a:lnTo>
                  <a:lnTo>
                    <a:pt x="303" y="305"/>
                  </a:lnTo>
                  <a:lnTo>
                    <a:pt x="336" y="313"/>
                  </a:lnTo>
                  <a:lnTo>
                    <a:pt x="374" y="318"/>
                  </a:lnTo>
                  <a:lnTo>
                    <a:pt x="410" y="321"/>
                  </a:lnTo>
                  <a:lnTo>
                    <a:pt x="410" y="379"/>
                  </a:lnTo>
                  <a:close/>
                </a:path>
              </a:pathLst>
            </a:custGeom>
            <a:solidFill>
              <a:srgbClr val="00FFFF"/>
            </a:solidFill>
            <a:ln w="9525">
              <a:solidFill>
                <a:schemeClr val="tx1"/>
              </a:solidFill>
              <a:round/>
              <a:headEnd/>
              <a:tailEnd/>
            </a:ln>
          </p:spPr>
          <p:txBody>
            <a:bodyPr/>
            <a:lstStyle/>
            <a:p>
              <a:endParaRPr lang="en-US"/>
            </a:p>
          </p:txBody>
        </p:sp>
        <p:sp>
          <p:nvSpPr>
            <p:cNvPr id="117895" name="Freeform 132"/>
            <p:cNvSpPr>
              <a:spLocks/>
            </p:cNvSpPr>
            <p:nvPr/>
          </p:nvSpPr>
          <p:spPr bwMode="black">
            <a:xfrm>
              <a:off x="2867" y="2369"/>
              <a:ext cx="15" cy="11"/>
            </a:xfrm>
            <a:custGeom>
              <a:avLst/>
              <a:gdLst>
                <a:gd name="T0" fmla="*/ 0 w 61"/>
                <a:gd name="T1" fmla="*/ 0 h 42"/>
                <a:gd name="T2" fmla="*/ 0 w 61"/>
                <a:gd name="T3" fmla="*/ 0 h 42"/>
                <a:gd name="T4" fmla="*/ 0 w 61"/>
                <a:gd name="T5" fmla="*/ 0 h 42"/>
                <a:gd name="T6" fmla="*/ 0 w 61"/>
                <a:gd name="T7" fmla="*/ 0 h 42"/>
                <a:gd name="T8" fmla="*/ 0 w 61"/>
                <a:gd name="T9" fmla="*/ 0 h 42"/>
                <a:gd name="T10" fmla="*/ 0 w 61"/>
                <a:gd name="T11" fmla="*/ 0 h 42"/>
                <a:gd name="T12" fmla="*/ 0 w 61"/>
                <a:gd name="T13" fmla="*/ 0 h 42"/>
                <a:gd name="T14" fmla="*/ 0 60000 65536"/>
                <a:gd name="T15" fmla="*/ 0 60000 65536"/>
                <a:gd name="T16" fmla="*/ 0 60000 65536"/>
                <a:gd name="T17" fmla="*/ 0 60000 65536"/>
                <a:gd name="T18" fmla="*/ 0 60000 65536"/>
                <a:gd name="T19" fmla="*/ 0 60000 65536"/>
                <a:gd name="T20" fmla="*/ 0 60000 65536"/>
                <a:gd name="T21" fmla="*/ 0 w 61"/>
                <a:gd name="T22" fmla="*/ 0 h 42"/>
                <a:gd name="T23" fmla="*/ 61 w 61"/>
                <a:gd name="T24" fmla="*/ 42 h 4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1" h="42">
                  <a:moveTo>
                    <a:pt x="3" y="42"/>
                  </a:moveTo>
                  <a:lnTo>
                    <a:pt x="0" y="0"/>
                  </a:lnTo>
                  <a:lnTo>
                    <a:pt x="59" y="0"/>
                  </a:lnTo>
                  <a:lnTo>
                    <a:pt x="61" y="35"/>
                  </a:lnTo>
                  <a:lnTo>
                    <a:pt x="3" y="42"/>
                  </a:lnTo>
                  <a:close/>
                </a:path>
              </a:pathLst>
            </a:custGeom>
            <a:solidFill>
              <a:srgbClr val="00FFFF"/>
            </a:solidFill>
            <a:ln w="9525">
              <a:solidFill>
                <a:schemeClr val="tx1"/>
              </a:solidFill>
              <a:round/>
              <a:headEnd/>
              <a:tailEnd/>
            </a:ln>
          </p:spPr>
          <p:txBody>
            <a:bodyPr/>
            <a:lstStyle/>
            <a:p>
              <a:endParaRPr lang="en-US"/>
            </a:p>
          </p:txBody>
        </p:sp>
        <p:sp>
          <p:nvSpPr>
            <p:cNvPr id="117896" name="Freeform 133"/>
            <p:cNvSpPr>
              <a:spLocks/>
            </p:cNvSpPr>
            <p:nvPr/>
          </p:nvSpPr>
          <p:spPr bwMode="black">
            <a:xfrm>
              <a:off x="2867" y="2266"/>
              <a:ext cx="95" cy="103"/>
            </a:xfrm>
            <a:custGeom>
              <a:avLst/>
              <a:gdLst>
                <a:gd name="T0" fmla="*/ 0 w 378"/>
                <a:gd name="T1" fmla="*/ 0 h 412"/>
                <a:gd name="T2" fmla="*/ 0 w 378"/>
                <a:gd name="T3" fmla="*/ 0 h 412"/>
                <a:gd name="T4" fmla="*/ 0 w 378"/>
                <a:gd name="T5" fmla="*/ 0 h 412"/>
                <a:gd name="T6" fmla="*/ 0 w 378"/>
                <a:gd name="T7" fmla="*/ 0 h 412"/>
                <a:gd name="T8" fmla="*/ 0 w 378"/>
                <a:gd name="T9" fmla="*/ 0 h 412"/>
                <a:gd name="T10" fmla="*/ 0 w 378"/>
                <a:gd name="T11" fmla="*/ 0 h 412"/>
                <a:gd name="T12" fmla="*/ 0 w 378"/>
                <a:gd name="T13" fmla="*/ 0 h 412"/>
                <a:gd name="T14" fmla="*/ 0 w 378"/>
                <a:gd name="T15" fmla="*/ 0 h 412"/>
                <a:gd name="T16" fmla="*/ 0 w 378"/>
                <a:gd name="T17" fmla="*/ 0 h 412"/>
                <a:gd name="T18" fmla="*/ 0 w 378"/>
                <a:gd name="T19" fmla="*/ 0 h 412"/>
                <a:gd name="T20" fmla="*/ 0 w 378"/>
                <a:gd name="T21" fmla="*/ 0 h 412"/>
                <a:gd name="T22" fmla="*/ 0 w 378"/>
                <a:gd name="T23" fmla="*/ 0 h 412"/>
                <a:gd name="T24" fmla="*/ 0 w 378"/>
                <a:gd name="T25" fmla="*/ 0 h 412"/>
                <a:gd name="T26" fmla="*/ 0 w 378"/>
                <a:gd name="T27" fmla="*/ 0 h 412"/>
                <a:gd name="T28" fmla="*/ 0 w 378"/>
                <a:gd name="T29" fmla="*/ 0 h 412"/>
                <a:gd name="T30" fmla="*/ 0 w 378"/>
                <a:gd name="T31" fmla="*/ 0 h 412"/>
                <a:gd name="T32" fmla="*/ 0 w 378"/>
                <a:gd name="T33" fmla="*/ 0 h 412"/>
                <a:gd name="T34" fmla="*/ 0 w 378"/>
                <a:gd name="T35" fmla="*/ 0 h 412"/>
                <a:gd name="T36" fmla="*/ 0 w 378"/>
                <a:gd name="T37" fmla="*/ 0 h 412"/>
                <a:gd name="T38" fmla="*/ 0 w 378"/>
                <a:gd name="T39" fmla="*/ 0 h 412"/>
                <a:gd name="T40" fmla="*/ 0 w 378"/>
                <a:gd name="T41" fmla="*/ 0 h 412"/>
                <a:gd name="T42" fmla="*/ 0 w 378"/>
                <a:gd name="T43" fmla="*/ 0 h 412"/>
                <a:gd name="T44" fmla="*/ 0 w 378"/>
                <a:gd name="T45" fmla="*/ 0 h 412"/>
                <a:gd name="T46" fmla="*/ 0 w 378"/>
                <a:gd name="T47" fmla="*/ 0 h 412"/>
                <a:gd name="T48" fmla="*/ 0 w 378"/>
                <a:gd name="T49" fmla="*/ 0 h 412"/>
                <a:gd name="T50" fmla="*/ 0 w 378"/>
                <a:gd name="T51" fmla="*/ 0 h 412"/>
                <a:gd name="T52" fmla="*/ 0 w 378"/>
                <a:gd name="T53" fmla="*/ 0 h 412"/>
                <a:gd name="T54" fmla="*/ 0 w 378"/>
                <a:gd name="T55" fmla="*/ 0 h 412"/>
                <a:gd name="T56" fmla="*/ 0 w 378"/>
                <a:gd name="T57" fmla="*/ 0 h 412"/>
                <a:gd name="T58" fmla="*/ 0 w 378"/>
                <a:gd name="T59" fmla="*/ 0 h 412"/>
                <a:gd name="T60" fmla="*/ 0 w 378"/>
                <a:gd name="T61" fmla="*/ 0 h 412"/>
                <a:gd name="T62" fmla="*/ 0 w 378"/>
                <a:gd name="T63" fmla="*/ 0 h 412"/>
                <a:gd name="T64" fmla="*/ 0 w 378"/>
                <a:gd name="T65" fmla="*/ 0 h 41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78"/>
                <a:gd name="T100" fmla="*/ 0 h 412"/>
                <a:gd name="T101" fmla="*/ 378 w 378"/>
                <a:gd name="T102" fmla="*/ 412 h 41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78" h="412">
                  <a:moveTo>
                    <a:pt x="0" y="412"/>
                  </a:moveTo>
                  <a:lnTo>
                    <a:pt x="3" y="370"/>
                  </a:lnTo>
                  <a:lnTo>
                    <a:pt x="8" y="330"/>
                  </a:lnTo>
                  <a:lnTo>
                    <a:pt x="18" y="290"/>
                  </a:lnTo>
                  <a:lnTo>
                    <a:pt x="33" y="251"/>
                  </a:lnTo>
                  <a:lnTo>
                    <a:pt x="49" y="215"/>
                  </a:lnTo>
                  <a:lnTo>
                    <a:pt x="69" y="180"/>
                  </a:lnTo>
                  <a:lnTo>
                    <a:pt x="94" y="150"/>
                  </a:lnTo>
                  <a:lnTo>
                    <a:pt x="119" y="119"/>
                  </a:lnTo>
                  <a:lnTo>
                    <a:pt x="150" y="92"/>
                  </a:lnTo>
                  <a:lnTo>
                    <a:pt x="181" y="69"/>
                  </a:lnTo>
                  <a:lnTo>
                    <a:pt x="214" y="47"/>
                  </a:lnTo>
                  <a:lnTo>
                    <a:pt x="252" y="30"/>
                  </a:lnTo>
                  <a:lnTo>
                    <a:pt x="288" y="17"/>
                  </a:lnTo>
                  <a:lnTo>
                    <a:pt x="328" y="6"/>
                  </a:lnTo>
                  <a:lnTo>
                    <a:pt x="371" y="0"/>
                  </a:lnTo>
                  <a:lnTo>
                    <a:pt x="378" y="58"/>
                  </a:lnTo>
                  <a:lnTo>
                    <a:pt x="343" y="62"/>
                  </a:lnTo>
                  <a:lnTo>
                    <a:pt x="310" y="70"/>
                  </a:lnTo>
                  <a:lnTo>
                    <a:pt x="276" y="84"/>
                  </a:lnTo>
                  <a:lnTo>
                    <a:pt x="246" y="98"/>
                  </a:lnTo>
                  <a:lnTo>
                    <a:pt x="215" y="115"/>
                  </a:lnTo>
                  <a:lnTo>
                    <a:pt x="189" y="136"/>
                  </a:lnTo>
                  <a:lnTo>
                    <a:pt x="163" y="158"/>
                  </a:lnTo>
                  <a:lnTo>
                    <a:pt x="140" y="184"/>
                  </a:lnTo>
                  <a:lnTo>
                    <a:pt x="120" y="212"/>
                  </a:lnTo>
                  <a:lnTo>
                    <a:pt x="102" y="240"/>
                  </a:lnTo>
                  <a:lnTo>
                    <a:pt x="86" y="273"/>
                  </a:lnTo>
                  <a:lnTo>
                    <a:pt x="74" y="304"/>
                  </a:lnTo>
                  <a:lnTo>
                    <a:pt x="66" y="337"/>
                  </a:lnTo>
                  <a:lnTo>
                    <a:pt x="61" y="375"/>
                  </a:lnTo>
                  <a:lnTo>
                    <a:pt x="59" y="412"/>
                  </a:lnTo>
                  <a:lnTo>
                    <a:pt x="0" y="412"/>
                  </a:lnTo>
                  <a:close/>
                </a:path>
              </a:pathLst>
            </a:custGeom>
            <a:solidFill>
              <a:srgbClr val="00FFFF"/>
            </a:solidFill>
            <a:ln w="9525">
              <a:solidFill>
                <a:schemeClr val="tx1"/>
              </a:solidFill>
              <a:round/>
              <a:headEnd/>
              <a:tailEnd/>
            </a:ln>
          </p:spPr>
          <p:txBody>
            <a:bodyPr/>
            <a:lstStyle/>
            <a:p>
              <a:endParaRPr lang="en-US"/>
            </a:p>
          </p:txBody>
        </p:sp>
        <p:sp>
          <p:nvSpPr>
            <p:cNvPr id="117897" name="Freeform 134"/>
            <p:cNvSpPr>
              <a:spLocks/>
            </p:cNvSpPr>
            <p:nvPr/>
          </p:nvSpPr>
          <p:spPr bwMode="black">
            <a:xfrm>
              <a:off x="2960" y="2266"/>
              <a:ext cx="11" cy="15"/>
            </a:xfrm>
            <a:custGeom>
              <a:avLst/>
              <a:gdLst>
                <a:gd name="T0" fmla="*/ 0 w 42"/>
                <a:gd name="T1" fmla="*/ 0 h 61"/>
                <a:gd name="T2" fmla="*/ 0 w 42"/>
                <a:gd name="T3" fmla="*/ 0 h 61"/>
                <a:gd name="T4" fmla="*/ 0 w 42"/>
                <a:gd name="T5" fmla="*/ 0 h 61"/>
                <a:gd name="T6" fmla="*/ 0 w 42"/>
                <a:gd name="T7" fmla="*/ 0 h 61"/>
                <a:gd name="T8" fmla="*/ 0 w 42"/>
                <a:gd name="T9" fmla="*/ 0 h 61"/>
                <a:gd name="T10" fmla="*/ 0 w 42"/>
                <a:gd name="T11" fmla="*/ 0 h 61"/>
                <a:gd name="T12" fmla="*/ 0 w 42"/>
                <a:gd name="T13" fmla="*/ 0 h 61"/>
                <a:gd name="T14" fmla="*/ 0 60000 65536"/>
                <a:gd name="T15" fmla="*/ 0 60000 65536"/>
                <a:gd name="T16" fmla="*/ 0 60000 65536"/>
                <a:gd name="T17" fmla="*/ 0 60000 65536"/>
                <a:gd name="T18" fmla="*/ 0 60000 65536"/>
                <a:gd name="T19" fmla="*/ 0 60000 65536"/>
                <a:gd name="T20" fmla="*/ 0 60000 65536"/>
                <a:gd name="T21" fmla="*/ 0 w 42"/>
                <a:gd name="T22" fmla="*/ 0 h 61"/>
                <a:gd name="T23" fmla="*/ 42 w 42"/>
                <a:gd name="T24" fmla="*/ 61 h 6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 h="61">
                  <a:moveTo>
                    <a:pt x="0" y="3"/>
                  </a:moveTo>
                  <a:lnTo>
                    <a:pt x="42" y="0"/>
                  </a:lnTo>
                  <a:lnTo>
                    <a:pt x="42" y="59"/>
                  </a:lnTo>
                  <a:lnTo>
                    <a:pt x="7" y="61"/>
                  </a:lnTo>
                  <a:lnTo>
                    <a:pt x="0" y="3"/>
                  </a:lnTo>
                  <a:close/>
                </a:path>
              </a:pathLst>
            </a:custGeom>
            <a:solidFill>
              <a:srgbClr val="00FFFF"/>
            </a:solidFill>
            <a:ln w="9525">
              <a:solidFill>
                <a:schemeClr val="tx1"/>
              </a:solidFill>
              <a:round/>
              <a:headEnd/>
              <a:tailEnd/>
            </a:ln>
          </p:spPr>
          <p:txBody>
            <a:bodyPr/>
            <a:lstStyle/>
            <a:p>
              <a:endParaRPr lang="en-US"/>
            </a:p>
          </p:txBody>
        </p:sp>
        <p:sp>
          <p:nvSpPr>
            <p:cNvPr id="117898" name="Freeform 135"/>
            <p:cNvSpPr>
              <a:spLocks/>
            </p:cNvSpPr>
            <p:nvPr/>
          </p:nvSpPr>
          <p:spPr bwMode="black">
            <a:xfrm>
              <a:off x="2971" y="2266"/>
              <a:ext cx="102" cy="94"/>
            </a:xfrm>
            <a:custGeom>
              <a:avLst/>
              <a:gdLst>
                <a:gd name="T0" fmla="*/ 0 w 411"/>
                <a:gd name="T1" fmla="*/ 0 h 379"/>
                <a:gd name="T2" fmla="*/ 0 w 411"/>
                <a:gd name="T3" fmla="*/ 0 h 379"/>
                <a:gd name="T4" fmla="*/ 0 w 411"/>
                <a:gd name="T5" fmla="*/ 0 h 379"/>
                <a:gd name="T6" fmla="*/ 0 w 411"/>
                <a:gd name="T7" fmla="*/ 0 h 379"/>
                <a:gd name="T8" fmla="*/ 0 w 411"/>
                <a:gd name="T9" fmla="*/ 0 h 379"/>
                <a:gd name="T10" fmla="*/ 0 w 411"/>
                <a:gd name="T11" fmla="*/ 0 h 379"/>
                <a:gd name="T12" fmla="*/ 0 w 411"/>
                <a:gd name="T13" fmla="*/ 0 h 379"/>
                <a:gd name="T14" fmla="*/ 0 w 411"/>
                <a:gd name="T15" fmla="*/ 0 h 379"/>
                <a:gd name="T16" fmla="*/ 0 w 411"/>
                <a:gd name="T17" fmla="*/ 0 h 379"/>
                <a:gd name="T18" fmla="*/ 0 w 411"/>
                <a:gd name="T19" fmla="*/ 0 h 379"/>
                <a:gd name="T20" fmla="*/ 0 w 411"/>
                <a:gd name="T21" fmla="*/ 0 h 379"/>
                <a:gd name="T22" fmla="*/ 0 w 411"/>
                <a:gd name="T23" fmla="*/ 0 h 379"/>
                <a:gd name="T24" fmla="*/ 0 w 411"/>
                <a:gd name="T25" fmla="*/ 0 h 379"/>
                <a:gd name="T26" fmla="*/ 0 w 411"/>
                <a:gd name="T27" fmla="*/ 0 h 379"/>
                <a:gd name="T28" fmla="*/ 0 w 411"/>
                <a:gd name="T29" fmla="*/ 0 h 379"/>
                <a:gd name="T30" fmla="*/ 0 w 411"/>
                <a:gd name="T31" fmla="*/ 0 h 379"/>
                <a:gd name="T32" fmla="*/ 0 w 411"/>
                <a:gd name="T33" fmla="*/ 0 h 379"/>
                <a:gd name="T34" fmla="*/ 0 w 411"/>
                <a:gd name="T35" fmla="*/ 0 h 379"/>
                <a:gd name="T36" fmla="*/ 0 w 411"/>
                <a:gd name="T37" fmla="*/ 0 h 379"/>
                <a:gd name="T38" fmla="*/ 0 w 411"/>
                <a:gd name="T39" fmla="*/ 0 h 379"/>
                <a:gd name="T40" fmla="*/ 0 w 411"/>
                <a:gd name="T41" fmla="*/ 0 h 379"/>
                <a:gd name="T42" fmla="*/ 0 w 411"/>
                <a:gd name="T43" fmla="*/ 0 h 379"/>
                <a:gd name="T44" fmla="*/ 0 w 411"/>
                <a:gd name="T45" fmla="*/ 0 h 379"/>
                <a:gd name="T46" fmla="*/ 0 w 411"/>
                <a:gd name="T47" fmla="*/ 0 h 379"/>
                <a:gd name="T48" fmla="*/ 0 w 411"/>
                <a:gd name="T49" fmla="*/ 0 h 379"/>
                <a:gd name="T50" fmla="*/ 0 w 411"/>
                <a:gd name="T51" fmla="*/ 0 h 379"/>
                <a:gd name="T52" fmla="*/ 0 w 411"/>
                <a:gd name="T53" fmla="*/ 0 h 379"/>
                <a:gd name="T54" fmla="*/ 0 w 411"/>
                <a:gd name="T55" fmla="*/ 0 h 379"/>
                <a:gd name="T56" fmla="*/ 0 w 411"/>
                <a:gd name="T57" fmla="*/ 0 h 379"/>
                <a:gd name="T58" fmla="*/ 0 w 411"/>
                <a:gd name="T59" fmla="*/ 0 h 379"/>
                <a:gd name="T60" fmla="*/ 0 w 411"/>
                <a:gd name="T61" fmla="*/ 0 h 379"/>
                <a:gd name="T62" fmla="*/ 0 w 411"/>
                <a:gd name="T63" fmla="*/ 0 h 379"/>
                <a:gd name="T64" fmla="*/ 0 w 411"/>
                <a:gd name="T65" fmla="*/ 0 h 37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411"/>
                <a:gd name="T100" fmla="*/ 0 h 379"/>
                <a:gd name="T101" fmla="*/ 411 w 411"/>
                <a:gd name="T102" fmla="*/ 379 h 37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411" h="379">
                  <a:moveTo>
                    <a:pt x="0" y="0"/>
                  </a:moveTo>
                  <a:lnTo>
                    <a:pt x="42" y="3"/>
                  </a:lnTo>
                  <a:lnTo>
                    <a:pt x="82" y="8"/>
                  </a:lnTo>
                  <a:lnTo>
                    <a:pt x="122" y="19"/>
                  </a:lnTo>
                  <a:lnTo>
                    <a:pt x="161" y="33"/>
                  </a:lnTo>
                  <a:lnTo>
                    <a:pt x="196" y="49"/>
                  </a:lnTo>
                  <a:lnTo>
                    <a:pt x="231" y="70"/>
                  </a:lnTo>
                  <a:lnTo>
                    <a:pt x="261" y="94"/>
                  </a:lnTo>
                  <a:lnTo>
                    <a:pt x="292" y="120"/>
                  </a:lnTo>
                  <a:lnTo>
                    <a:pt x="319" y="150"/>
                  </a:lnTo>
                  <a:lnTo>
                    <a:pt x="342" y="182"/>
                  </a:lnTo>
                  <a:lnTo>
                    <a:pt x="363" y="215"/>
                  </a:lnTo>
                  <a:lnTo>
                    <a:pt x="380" y="253"/>
                  </a:lnTo>
                  <a:lnTo>
                    <a:pt x="394" y="289"/>
                  </a:lnTo>
                  <a:lnTo>
                    <a:pt x="405" y="329"/>
                  </a:lnTo>
                  <a:lnTo>
                    <a:pt x="411" y="372"/>
                  </a:lnTo>
                  <a:lnTo>
                    <a:pt x="353" y="379"/>
                  </a:lnTo>
                  <a:lnTo>
                    <a:pt x="349" y="344"/>
                  </a:lnTo>
                  <a:lnTo>
                    <a:pt x="340" y="311"/>
                  </a:lnTo>
                  <a:lnTo>
                    <a:pt x="327" y="277"/>
                  </a:lnTo>
                  <a:lnTo>
                    <a:pt x="312" y="246"/>
                  </a:lnTo>
                  <a:lnTo>
                    <a:pt x="295" y="216"/>
                  </a:lnTo>
                  <a:lnTo>
                    <a:pt x="275" y="189"/>
                  </a:lnTo>
                  <a:lnTo>
                    <a:pt x="253" y="164"/>
                  </a:lnTo>
                  <a:lnTo>
                    <a:pt x="227" y="140"/>
                  </a:lnTo>
                  <a:lnTo>
                    <a:pt x="199" y="121"/>
                  </a:lnTo>
                  <a:lnTo>
                    <a:pt x="172" y="103"/>
                  </a:lnTo>
                  <a:lnTo>
                    <a:pt x="139" y="87"/>
                  </a:lnTo>
                  <a:lnTo>
                    <a:pt x="107" y="75"/>
                  </a:lnTo>
                  <a:lnTo>
                    <a:pt x="74" y="66"/>
                  </a:lnTo>
                  <a:lnTo>
                    <a:pt x="37" y="61"/>
                  </a:lnTo>
                  <a:lnTo>
                    <a:pt x="0" y="59"/>
                  </a:lnTo>
                  <a:lnTo>
                    <a:pt x="0" y="0"/>
                  </a:lnTo>
                  <a:close/>
                </a:path>
              </a:pathLst>
            </a:custGeom>
            <a:solidFill>
              <a:srgbClr val="00FFFF"/>
            </a:solidFill>
            <a:ln w="9525">
              <a:solidFill>
                <a:schemeClr val="tx1"/>
              </a:solidFill>
              <a:round/>
              <a:headEnd/>
              <a:tailEnd/>
            </a:ln>
          </p:spPr>
          <p:txBody>
            <a:bodyPr/>
            <a:lstStyle/>
            <a:p>
              <a:endParaRPr lang="en-US"/>
            </a:p>
          </p:txBody>
        </p:sp>
        <p:sp>
          <p:nvSpPr>
            <p:cNvPr id="117899" name="Freeform 136"/>
            <p:cNvSpPr>
              <a:spLocks/>
            </p:cNvSpPr>
            <p:nvPr/>
          </p:nvSpPr>
          <p:spPr bwMode="black">
            <a:xfrm>
              <a:off x="3059" y="2359"/>
              <a:ext cx="15" cy="10"/>
            </a:xfrm>
            <a:custGeom>
              <a:avLst/>
              <a:gdLst>
                <a:gd name="T0" fmla="*/ 0 w 60"/>
                <a:gd name="T1" fmla="*/ 0 h 43"/>
                <a:gd name="T2" fmla="*/ 0 w 60"/>
                <a:gd name="T3" fmla="*/ 0 h 43"/>
                <a:gd name="T4" fmla="*/ 0 w 60"/>
                <a:gd name="T5" fmla="*/ 0 h 43"/>
                <a:gd name="T6" fmla="*/ 0 w 60"/>
                <a:gd name="T7" fmla="*/ 0 h 43"/>
                <a:gd name="T8" fmla="*/ 0 w 60"/>
                <a:gd name="T9" fmla="*/ 0 h 43"/>
                <a:gd name="T10" fmla="*/ 0 w 60"/>
                <a:gd name="T11" fmla="*/ 0 h 43"/>
                <a:gd name="T12" fmla="*/ 0 w 60"/>
                <a:gd name="T13" fmla="*/ 0 h 43"/>
                <a:gd name="T14" fmla="*/ 0 60000 65536"/>
                <a:gd name="T15" fmla="*/ 0 60000 65536"/>
                <a:gd name="T16" fmla="*/ 0 60000 65536"/>
                <a:gd name="T17" fmla="*/ 0 60000 65536"/>
                <a:gd name="T18" fmla="*/ 0 60000 65536"/>
                <a:gd name="T19" fmla="*/ 0 60000 65536"/>
                <a:gd name="T20" fmla="*/ 0 60000 65536"/>
                <a:gd name="T21" fmla="*/ 0 w 60"/>
                <a:gd name="T22" fmla="*/ 0 h 43"/>
                <a:gd name="T23" fmla="*/ 60 w 60"/>
                <a:gd name="T24" fmla="*/ 43 h 4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0" h="43">
                  <a:moveTo>
                    <a:pt x="58" y="0"/>
                  </a:moveTo>
                  <a:lnTo>
                    <a:pt x="60" y="43"/>
                  </a:lnTo>
                  <a:lnTo>
                    <a:pt x="2" y="43"/>
                  </a:lnTo>
                  <a:lnTo>
                    <a:pt x="0" y="7"/>
                  </a:lnTo>
                  <a:lnTo>
                    <a:pt x="58" y="0"/>
                  </a:lnTo>
                  <a:close/>
                </a:path>
              </a:pathLst>
            </a:custGeom>
            <a:solidFill>
              <a:srgbClr val="00FFFF"/>
            </a:solidFill>
            <a:ln w="9525">
              <a:solidFill>
                <a:schemeClr val="tx1"/>
              </a:solidFill>
              <a:round/>
              <a:headEnd/>
              <a:tailEnd/>
            </a:ln>
          </p:spPr>
          <p:txBody>
            <a:bodyPr/>
            <a:lstStyle/>
            <a:p>
              <a:endParaRPr lang="en-US"/>
            </a:p>
          </p:txBody>
        </p:sp>
        <p:sp>
          <p:nvSpPr>
            <p:cNvPr id="117900" name="Freeform 137"/>
            <p:cNvSpPr>
              <a:spLocks/>
            </p:cNvSpPr>
            <p:nvPr/>
          </p:nvSpPr>
          <p:spPr bwMode="black">
            <a:xfrm>
              <a:off x="2979" y="2369"/>
              <a:ext cx="95" cy="103"/>
            </a:xfrm>
            <a:custGeom>
              <a:avLst/>
              <a:gdLst>
                <a:gd name="T0" fmla="*/ 0 w 378"/>
                <a:gd name="T1" fmla="*/ 0 h 412"/>
                <a:gd name="T2" fmla="*/ 0 w 378"/>
                <a:gd name="T3" fmla="*/ 0 h 412"/>
                <a:gd name="T4" fmla="*/ 0 w 378"/>
                <a:gd name="T5" fmla="*/ 0 h 412"/>
                <a:gd name="T6" fmla="*/ 0 w 378"/>
                <a:gd name="T7" fmla="*/ 0 h 412"/>
                <a:gd name="T8" fmla="*/ 0 w 378"/>
                <a:gd name="T9" fmla="*/ 0 h 412"/>
                <a:gd name="T10" fmla="*/ 0 w 378"/>
                <a:gd name="T11" fmla="*/ 0 h 412"/>
                <a:gd name="T12" fmla="*/ 0 w 378"/>
                <a:gd name="T13" fmla="*/ 0 h 412"/>
                <a:gd name="T14" fmla="*/ 0 w 378"/>
                <a:gd name="T15" fmla="*/ 0 h 412"/>
                <a:gd name="T16" fmla="*/ 0 w 378"/>
                <a:gd name="T17" fmla="*/ 0 h 412"/>
                <a:gd name="T18" fmla="*/ 0 w 378"/>
                <a:gd name="T19" fmla="*/ 0 h 412"/>
                <a:gd name="T20" fmla="*/ 0 w 378"/>
                <a:gd name="T21" fmla="*/ 0 h 412"/>
                <a:gd name="T22" fmla="*/ 0 w 378"/>
                <a:gd name="T23" fmla="*/ 0 h 412"/>
                <a:gd name="T24" fmla="*/ 0 w 378"/>
                <a:gd name="T25" fmla="*/ 0 h 412"/>
                <a:gd name="T26" fmla="*/ 0 w 378"/>
                <a:gd name="T27" fmla="*/ 0 h 412"/>
                <a:gd name="T28" fmla="*/ 0 w 378"/>
                <a:gd name="T29" fmla="*/ 0 h 412"/>
                <a:gd name="T30" fmla="*/ 0 w 378"/>
                <a:gd name="T31" fmla="*/ 0 h 412"/>
                <a:gd name="T32" fmla="*/ 0 w 378"/>
                <a:gd name="T33" fmla="*/ 0 h 412"/>
                <a:gd name="T34" fmla="*/ 0 w 378"/>
                <a:gd name="T35" fmla="*/ 0 h 412"/>
                <a:gd name="T36" fmla="*/ 0 w 378"/>
                <a:gd name="T37" fmla="*/ 0 h 412"/>
                <a:gd name="T38" fmla="*/ 0 w 378"/>
                <a:gd name="T39" fmla="*/ 0 h 412"/>
                <a:gd name="T40" fmla="*/ 0 w 378"/>
                <a:gd name="T41" fmla="*/ 0 h 412"/>
                <a:gd name="T42" fmla="*/ 0 w 378"/>
                <a:gd name="T43" fmla="*/ 0 h 412"/>
                <a:gd name="T44" fmla="*/ 0 w 378"/>
                <a:gd name="T45" fmla="*/ 0 h 412"/>
                <a:gd name="T46" fmla="*/ 0 w 378"/>
                <a:gd name="T47" fmla="*/ 0 h 412"/>
                <a:gd name="T48" fmla="*/ 0 w 378"/>
                <a:gd name="T49" fmla="*/ 0 h 412"/>
                <a:gd name="T50" fmla="*/ 0 w 378"/>
                <a:gd name="T51" fmla="*/ 0 h 412"/>
                <a:gd name="T52" fmla="*/ 0 w 378"/>
                <a:gd name="T53" fmla="*/ 0 h 412"/>
                <a:gd name="T54" fmla="*/ 0 w 378"/>
                <a:gd name="T55" fmla="*/ 0 h 412"/>
                <a:gd name="T56" fmla="*/ 0 w 378"/>
                <a:gd name="T57" fmla="*/ 0 h 412"/>
                <a:gd name="T58" fmla="*/ 0 w 378"/>
                <a:gd name="T59" fmla="*/ 0 h 412"/>
                <a:gd name="T60" fmla="*/ 0 w 378"/>
                <a:gd name="T61" fmla="*/ 0 h 412"/>
                <a:gd name="T62" fmla="*/ 0 w 378"/>
                <a:gd name="T63" fmla="*/ 0 h 412"/>
                <a:gd name="T64" fmla="*/ 0 w 378"/>
                <a:gd name="T65" fmla="*/ 0 h 41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78"/>
                <a:gd name="T100" fmla="*/ 0 h 412"/>
                <a:gd name="T101" fmla="*/ 378 w 378"/>
                <a:gd name="T102" fmla="*/ 412 h 41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78" h="412">
                  <a:moveTo>
                    <a:pt x="378" y="0"/>
                  </a:moveTo>
                  <a:lnTo>
                    <a:pt x="376" y="41"/>
                  </a:lnTo>
                  <a:lnTo>
                    <a:pt x="371" y="81"/>
                  </a:lnTo>
                  <a:lnTo>
                    <a:pt x="360" y="122"/>
                  </a:lnTo>
                  <a:lnTo>
                    <a:pt x="345" y="161"/>
                  </a:lnTo>
                  <a:lnTo>
                    <a:pt x="330" y="196"/>
                  </a:lnTo>
                  <a:lnTo>
                    <a:pt x="309" y="231"/>
                  </a:lnTo>
                  <a:lnTo>
                    <a:pt x="285" y="262"/>
                  </a:lnTo>
                  <a:lnTo>
                    <a:pt x="259" y="292"/>
                  </a:lnTo>
                  <a:lnTo>
                    <a:pt x="229" y="319"/>
                  </a:lnTo>
                  <a:lnTo>
                    <a:pt x="197" y="342"/>
                  </a:lnTo>
                  <a:lnTo>
                    <a:pt x="164" y="364"/>
                  </a:lnTo>
                  <a:lnTo>
                    <a:pt x="127" y="381"/>
                  </a:lnTo>
                  <a:lnTo>
                    <a:pt x="90" y="395"/>
                  </a:lnTo>
                  <a:lnTo>
                    <a:pt x="50" y="406"/>
                  </a:lnTo>
                  <a:lnTo>
                    <a:pt x="8" y="412"/>
                  </a:lnTo>
                  <a:lnTo>
                    <a:pt x="0" y="353"/>
                  </a:lnTo>
                  <a:lnTo>
                    <a:pt x="36" y="350"/>
                  </a:lnTo>
                  <a:lnTo>
                    <a:pt x="69" y="341"/>
                  </a:lnTo>
                  <a:lnTo>
                    <a:pt x="103" y="328"/>
                  </a:lnTo>
                  <a:lnTo>
                    <a:pt x="133" y="313"/>
                  </a:lnTo>
                  <a:lnTo>
                    <a:pt x="163" y="296"/>
                  </a:lnTo>
                  <a:lnTo>
                    <a:pt x="190" y="275"/>
                  </a:lnTo>
                  <a:lnTo>
                    <a:pt x="215" y="253"/>
                  </a:lnTo>
                  <a:lnTo>
                    <a:pt x="239" y="228"/>
                  </a:lnTo>
                  <a:lnTo>
                    <a:pt x="258" y="200"/>
                  </a:lnTo>
                  <a:lnTo>
                    <a:pt x="276" y="172"/>
                  </a:lnTo>
                  <a:lnTo>
                    <a:pt x="292" y="139"/>
                  </a:lnTo>
                  <a:lnTo>
                    <a:pt x="304" y="107"/>
                  </a:lnTo>
                  <a:lnTo>
                    <a:pt x="313" y="74"/>
                  </a:lnTo>
                  <a:lnTo>
                    <a:pt x="318" y="36"/>
                  </a:lnTo>
                  <a:lnTo>
                    <a:pt x="320" y="0"/>
                  </a:lnTo>
                  <a:lnTo>
                    <a:pt x="378" y="0"/>
                  </a:lnTo>
                  <a:close/>
                </a:path>
              </a:pathLst>
            </a:custGeom>
            <a:solidFill>
              <a:srgbClr val="00FFFF"/>
            </a:solidFill>
            <a:ln w="9525">
              <a:solidFill>
                <a:schemeClr val="tx1"/>
              </a:solidFill>
              <a:round/>
              <a:headEnd/>
              <a:tailEnd/>
            </a:ln>
          </p:spPr>
          <p:txBody>
            <a:bodyPr/>
            <a:lstStyle/>
            <a:p>
              <a:endParaRPr lang="en-US"/>
            </a:p>
          </p:txBody>
        </p:sp>
        <p:sp>
          <p:nvSpPr>
            <p:cNvPr id="117901" name="Freeform 138"/>
            <p:cNvSpPr>
              <a:spLocks/>
            </p:cNvSpPr>
            <p:nvPr/>
          </p:nvSpPr>
          <p:spPr bwMode="black">
            <a:xfrm>
              <a:off x="2971" y="2458"/>
              <a:ext cx="10" cy="15"/>
            </a:xfrm>
            <a:custGeom>
              <a:avLst/>
              <a:gdLst>
                <a:gd name="T0" fmla="*/ 0 w 43"/>
                <a:gd name="T1" fmla="*/ 0 h 61"/>
                <a:gd name="T2" fmla="*/ 0 w 43"/>
                <a:gd name="T3" fmla="*/ 0 h 61"/>
                <a:gd name="T4" fmla="*/ 0 w 43"/>
                <a:gd name="T5" fmla="*/ 0 h 61"/>
                <a:gd name="T6" fmla="*/ 0 w 43"/>
                <a:gd name="T7" fmla="*/ 0 h 61"/>
                <a:gd name="T8" fmla="*/ 0 w 43"/>
                <a:gd name="T9" fmla="*/ 0 h 61"/>
                <a:gd name="T10" fmla="*/ 0 w 43"/>
                <a:gd name="T11" fmla="*/ 0 h 61"/>
                <a:gd name="T12" fmla="*/ 0 w 43"/>
                <a:gd name="T13" fmla="*/ 0 h 61"/>
                <a:gd name="T14" fmla="*/ 0 60000 65536"/>
                <a:gd name="T15" fmla="*/ 0 60000 65536"/>
                <a:gd name="T16" fmla="*/ 0 60000 65536"/>
                <a:gd name="T17" fmla="*/ 0 60000 65536"/>
                <a:gd name="T18" fmla="*/ 0 60000 65536"/>
                <a:gd name="T19" fmla="*/ 0 60000 65536"/>
                <a:gd name="T20" fmla="*/ 0 60000 65536"/>
                <a:gd name="T21" fmla="*/ 0 w 43"/>
                <a:gd name="T22" fmla="*/ 0 h 61"/>
                <a:gd name="T23" fmla="*/ 43 w 43"/>
                <a:gd name="T24" fmla="*/ 61 h 6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3" h="61">
                  <a:moveTo>
                    <a:pt x="43" y="59"/>
                  </a:moveTo>
                  <a:lnTo>
                    <a:pt x="0" y="61"/>
                  </a:lnTo>
                  <a:lnTo>
                    <a:pt x="0" y="3"/>
                  </a:lnTo>
                  <a:lnTo>
                    <a:pt x="35" y="0"/>
                  </a:lnTo>
                  <a:lnTo>
                    <a:pt x="43" y="59"/>
                  </a:lnTo>
                  <a:close/>
                </a:path>
              </a:pathLst>
            </a:custGeom>
            <a:solidFill>
              <a:srgbClr val="00FFFF"/>
            </a:solidFill>
            <a:ln w="9525">
              <a:solidFill>
                <a:schemeClr val="tx1"/>
              </a:solidFill>
              <a:round/>
              <a:headEnd/>
              <a:tailEnd/>
            </a:ln>
          </p:spPr>
          <p:txBody>
            <a:bodyPr/>
            <a:lstStyle/>
            <a:p>
              <a:endParaRPr lang="en-US"/>
            </a:p>
          </p:txBody>
        </p:sp>
        <p:sp>
          <p:nvSpPr>
            <p:cNvPr id="117902" name="Freeform 139"/>
            <p:cNvSpPr>
              <a:spLocks/>
            </p:cNvSpPr>
            <p:nvPr/>
          </p:nvSpPr>
          <p:spPr bwMode="black">
            <a:xfrm>
              <a:off x="3659" y="1911"/>
              <a:ext cx="102" cy="95"/>
            </a:xfrm>
            <a:custGeom>
              <a:avLst/>
              <a:gdLst>
                <a:gd name="T0" fmla="*/ 0 w 410"/>
                <a:gd name="T1" fmla="*/ 0 h 379"/>
                <a:gd name="T2" fmla="*/ 0 w 410"/>
                <a:gd name="T3" fmla="*/ 0 h 379"/>
                <a:gd name="T4" fmla="*/ 0 w 410"/>
                <a:gd name="T5" fmla="*/ 0 h 379"/>
                <a:gd name="T6" fmla="*/ 0 w 410"/>
                <a:gd name="T7" fmla="*/ 0 h 379"/>
                <a:gd name="T8" fmla="*/ 0 w 410"/>
                <a:gd name="T9" fmla="*/ 0 h 379"/>
                <a:gd name="T10" fmla="*/ 0 w 410"/>
                <a:gd name="T11" fmla="*/ 0 h 379"/>
                <a:gd name="T12" fmla="*/ 0 w 410"/>
                <a:gd name="T13" fmla="*/ 0 h 379"/>
                <a:gd name="T14" fmla="*/ 0 w 410"/>
                <a:gd name="T15" fmla="*/ 0 h 379"/>
                <a:gd name="T16" fmla="*/ 0 w 410"/>
                <a:gd name="T17" fmla="*/ 0 h 379"/>
                <a:gd name="T18" fmla="*/ 0 w 410"/>
                <a:gd name="T19" fmla="*/ 0 h 379"/>
                <a:gd name="T20" fmla="*/ 0 w 410"/>
                <a:gd name="T21" fmla="*/ 0 h 379"/>
                <a:gd name="T22" fmla="*/ 0 w 410"/>
                <a:gd name="T23" fmla="*/ 0 h 379"/>
                <a:gd name="T24" fmla="*/ 0 w 410"/>
                <a:gd name="T25" fmla="*/ 0 h 379"/>
                <a:gd name="T26" fmla="*/ 0 w 410"/>
                <a:gd name="T27" fmla="*/ 0 h 379"/>
                <a:gd name="T28" fmla="*/ 0 w 410"/>
                <a:gd name="T29" fmla="*/ 0 h 379"/>
                <a:gd name="T30" fmla="*/ 0 w 410"/>
                <a:gd name="T31" fmla="*/ 0 h 379"/>
                <a:gd name="T32" fmla="*/ 0 w 410"/>
                <a:gd name="T33" fmla="*/ 0 h 379"/>
                <a:gd name="T34" fmla="*/ 0 w 410"/>
                <a:gd name="T35" fmla="*/ 0 h 379"/>
                <a:gd name="T36" fmla="*/ 0 w 410"/>
                <a:gd name="T37" fmla="*/ 0 h 379"/>
                <a:gd name="T38" fmla="*/ 0 w 410"/>
                <a:gd name="T39" fmla="*/ 0 h 379"/>
                <a:gd name="T40" fmla="*/ 0 w 410"/>
                <a:gd name="T41" fmla="*/ 0 h 379"/>
                <a:gd name="T42" fmla="*/ 0 w 410"/>
                <a:gd name="T43" fmla="*/ 0 h 379"/>
                <a:gd name="T44" fmla="*/ 0 w 410"/>
                <a:gd name="T45" fmla="*/ 0 h 379"/>
                <a:gd name="T46" fmla="*/ 0 w 410"/>
                <a:gd name="T47" fmla="*/ 0 h 379"/>
                <a:gd name="T48" fmla="*/ 0 w 410"/>
                <a:gd name="T49" fmla="*/ 0 h 379"/>
                <a:gd name="T50" fmla="*/ 0 w 410"/>
                <a:gd name="T51" fmla="*/ 0 h 379"/>
                <a:gd name="T52" fmla="*/ 0 w 410"/>
                <a:gd name="T53" fmla="*/ 0 h 379"/>
                <a:gd name="T54" fmla="*/ 0 w 410"/>
                <a:gd name="T55" fmla="*/ 0 h 379"/>
                <a:gd name="T56" fmla="*/ 0 w 410"/>
                <a:gd name="T57" fmla="*/ 0 h 379"/>
                <a:gd name="T58" fmla="*/ 0 w 410"/>
                <a:gd name="T59" fmla="*/ 0 h 379"/>
                <a:gd name="T60" fmla="*/ 0 w 410"/>
                <a:gd name="T61" fmla="*/ 0 h 379"/>
                <a:gd name="T62" fmla="*/ 0 w 410"/>
                <a:gd name="T63" fmla="*/ 0 h 379"/>
                <a:gd name="T64" fmla="*/ 0 w 410"/>
                <a:gd name="T65" fmla="*/ 0 h 37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410"/>
                <a:gd name="T100" fmla="*/ 0 h 379"/>
                <a:gd name="T101" fmla="*/ 410 w 410"/>
                <a:gd name="T102" fmla="*/ 379 h 37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410" h="379">
                  <a:moveTo>
                    <a:pt x="410" y="379"/>
                  </a:moveTo>
                  <a:lnTo>
                    <a:pt x="369" y="376"/>
                  </a:lnTo>
                  <a:lnTo>
                    <a:pt x="329" y="371"/>
                  </a:lnTo>
                  <a:lnTo>
                    <a:pt x="289" y="360"/>
                  </a:lnTo>
                  <a:lnTo>
                    <a:pt x="250" y="346"/>
                  </a:lnTo>
                  <a:lnTo>
                    <a:pt x="215" y="330"/>
                  </a:lnTo>
                  <a:lnTo>
                    <a:pt x="180" y="309"/>
                  </a:lnTo>
                  <a:lnTo>
                    <a:pt x="149" y="285"/>
                  </a:lnTo>
                  <a:lnTo>
                    <a:pt x="119" y="259"/>
                  </a:lnTo>
                  <a:lnTo>
                    <a:pt x="92" y="229"/>
                  </a:lnTo>
                  <a:lnTo>
                    <a:pt x="69" y="197"/>
                  </a:lnTo>
                  <a:lnTo>
                    <a:pt x="47" y="164"/>
                  </a:lnTo>
                  <a:lnTo>
                    <a:pt x="30" y="126"/>
                  </a:lnTo>
                  <a:lnTo>
                    <a:pt x="17" y="90"/>
                  </a:lnTo>
                  <a:lnTo>
                    <a:pt x="6" y="50"/>
                  </a:lnTo>
                  <a:lnTo>
                    <a:pt x="0" y="7"/>
                  </a:lnTo>
                  <a:lnTo>
                    <a:pt x="58" y="0"/>
                  </a:lnTo>
                  <a:lnTo>
                    <a:pt x="62" y="35"/>
                  </a:lnTo>
                  <a:lnTo>
                    <a:pt x="70" y="68"/>
                  </a:lnTo>
                  <a:lnTo>
                    <a:pt x="84" y="102"/>
                  </a:lnTo>
                  <a:lnTo>
                    <a:pt x="98" y="132"/>
                  </a:lnTo>
                  <a:lnTo>
                    <a:pt x="115" y="163"/>
                  </a:lnTo>
                  <a:lnTo>
                    <a:pt x="136" y="190"/>
                  </a:lnTo>
                  <a:lnTo>
                    <a:pt x="158" y="215"/>
                  </a:lnTo>
                  <a:lnTo>
                    <a:pt x="183" y="238"/>
                  </a:lnTo>
                  <a:lnTo>
                    <a:pt x="211" y="258"/>
                  </a:lnTo>
                  <a:lnTo>
                    <a:pt x="239" y="276"/>
                  </a:lnTo>
                  <a:lnTo>
                    <a:pt x="272" y="292"/>
                  </a:lnTo>
                  <a:lnTo>
                    <a:pt x="304" y="304"/>
                  </a:lnTo>
                  <a:lnTo>
                    <a:pt x="336" y="313"/>
                  </a:lnTo>
                  <a:lnTo>
                    <a:pt x="374" y="318"/>
                  </a:lnTo>
                  <a:lnTo>
                    <a:pt x="410" y="320"/>
                  </a:lnTo>
                  <a:lnTo>
                    <a:pt x="410" y="379"/>
                  </a:lnTo>
                  <a:close/>
                </a:path>
              </a:pathLst>
            </a:custGeom>
            <a:solidFill>
              <a:srgbClr val="00FFFF"/>
            </a:solidFill>
            <a:ln w="9525">
              <a:solidFill>
                <a:schemeClr val="tx1"/>
              </a:solidFill>
              <a:round/>
              <a:headEnd/>
              <a:tailEnd/>
            </a:ln>
          </p:spPr>
          <p:txBody>
            <a:bodyPr/>
            <a:lstStyle/>
            <a:p>
              <a:endParaRPr lang="en-US"/>
            </a:p>
          </p:txBody>
        </p:sp>
        <p:sp>
          <p:nvSpPr>
            <p:cNvPr id="117903" name="Freeform 140"/>
            <p:cNvSpPr>
              <a:spLocks/>
            </p:cNvSpPr>
            <p:nvPr/>
          </p:nvSpPr>
          <p:spPr bwMode="black">
            <a:xfrm>
              <a:off x="3658" y="1902"/>
              <a:ext cx="15" cy="11"/>
            </a:xfrm>
            <a:custGeom>
              <a:avLst/>
              <a:gdLst>
                <a:gd name="T0" fmla="*/ 0 w 61"/>
                <a:gd name="T1" fmla="*/ 0 h 43"/>
                <a:gd name="T2" fmla="*/ 0 w 61"/>
                <a:gd name="T3" fmla="*/ 0 h 43"/>
                <a:gd name="T4" fmla="*/ 0 w 61"/>
                <a:gd name="T5" fmla="*/ 0 h 43"/>
                <a:gd name="T6" fmla="*/ 0 w 61"/>
                <a:gd name="T7" fmla="*/ 0 h 43"/>
                <a:gd name="T8" fmla="*/ 0 w 61"/>
                <a:gd name="T9" fmla="*/ 0 h 43"/>
                <a:gd name="T10" fmla="*/ 0 w 61"/>
                <a:gd name="T11" fmla="*/ 0 h 43"/>
                <a:gd name="T12" fmla="*/ 0 w 61"/>
                <a:gd name="T13" fmla="*/ 0 h 43"/>
                <a:gd name="T14" fmla="*/ 0 60000 65536"/>
                <a:gd name="T15" fmla="*/ 0 60000 65536"/>
                <a:gd name="T16" fmla="*/ 0 60000 65536"/>
                <a:gd name="T17" fmla="*/ 0 60000 65536"/>
                <a:gd name="T18" fmla="*/ 0 60000 65536"/>
                <a:gd name="T19" fmla="*/ 0 60000 65536"/>
                <a:gd name="T20" fmla="*/ 0 60000 65536"/>
                <a:gd name="T21" fmla="*/ 0 w 61"/>
                <a:gd name="T22" fmla="*/ 0 h 43"/>
                <a:gd name="T23" fmla="*/ 61 w 61"/>
                <a:gd name="T24" fmla="*/ 43 h 4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1" h="43">
                  <a:moveTo>
                    <a:pt x="3" y="43"/>
                  </a:moveTo>
                  <a:lnTo>
                    <a:pt x="0" y="0"/>
                  </a:lnTo>
                  <a:lnTo>
                    <a:pt x="59" y="0"/>
                  </a:lnTo>
                  <a:lnTo>
                    <a:pt x="61" y="36"/>
                  </a:lnTo>
                  <a:lnTo>
                    <a:pt x="3" y="43"/>
                  </a:lnTo>
                  <a:close/>
                </a:path>
              </a:pathLst>
            </a:custGeom>
            <a:solidFill>
              <a:srgbClr val="00FFFF"/>
            </a:solidFill>
            <a:ln w="9525">
              <a:solidFill>
                <a:schemeClr val="tx1"/>
              </a:solidFill>
              <a:round/>
              <a:headEnd/>
              <a:tailEnd/>
            </a:ln>
          </p:spPr>
          <p:txBody>
            <a:bodyPr/>
            <a:lstStyle/>
            <a:p>
              <a:endParaRPr lang="en-US"/>
            </a:p>
          </p:txBody>
        </p:sp>
        <p:sp>
          <p:nvSpPr>
            <p:cNvPr id="117904" name="Freeform 141"/>
            <p:cNvSpPr>
              <a:spLocks/>
            </p:cNvSpPr>
            <p:nvPr/>
          </p:nvSpPr>
          <p:spPr bwMode="black">
            <a:xfrm>
              <a:off x="3658" y="1799"/>
              <a:ext cx="95" cy="103"/>
            </a:xfrm>
            <a:custGeom>
              <a:avLst/>
              <a:gdLst>
                <a:gd name="T0" fmla="*/ 0 w 378"/>
                <a:gd name="T1" fmla="*/ 0 h 412"/>
                <a:gd name="T2" fmla="*/ 0 w 378"/>
                <a:gd name="T3" fmla="*/ 0 h 412"/>
                <a:gd name="T4" fmla="*/ 0 w 378"/>
                <a:gd name="T5" fmla="*/ 0 h 412"/>
                <a:gd name="T6" fmla="*/ 0 w 378"/>
                <a:gd name="T7" fmla="*/ 0 h 412"/>
                <a:gd name="T8" fmla="*/ 0 w 378"/>
                <a:gd name="T9" fmla="*/ 0 h 412"/>
                <a:gd name="T10" fmla="*/ 0 w 378"/>
                <a:gd name="T11" fmla="*/ 0 h 412"/>
                <a:gd name="T12" fmla="*/ 0 w 378"/>
                <a:gd name="T13" fmla="*/ 0 h 412"/>
                <a:gd name="T14" fmla="*/ 0 w 378"/>
                <a:gd name="T15" fmla="*/ 0 h 412"/>
                <a:gd name="T16" fmla="*/ 0 w 378"/>
                <a:gd name="T17" fmla="*/ 0 h 412"/>
                <a:gd name="T18" fmla="*/ 0 w 378"/>
                <a:gd name="T19" fmla="*/ 0 h 412"/>
                <a:gd name="T20" fmla="*/ 0 w 378"/>
                <a:gd name="T21" fmla="*/ 0 h 412"/>
                <a:gd name="T22" fmla="*/ 0 w 378"/>
                <a:gd name="T23" fmla="*/ 0 h 412"/>
                <a:gd name="T24" fmla="*/ 0 w 378"/>
                <a:gd name="T25" fmla="*/ 0 h 412"/>
                <a:gd name="T26" fmla="*/ 0 w 378"/>
                <a:gd name="T27" fmla="*/ 0 h 412"/>
                <a:gd name="T28" fmla="*/ 0 w 378"/>
                <a:gd name="T29" fmla="*/ 0 h 412"/>
                <a:gd name="T30" fmla="*/ 0 w 378"/>
                <a:gd name="T31" fmla="*/ 0 h 412"/>
                <a:gd name="T32" fmla="*/ 0 w 378"/>
                <a:gd name="T33" fmla="*/ 0 h 412"/>
                <a:gd name="T34" fmla="*/ 0 w 378"/>
                <a:gd name="T35" fmla="*/ 0 h 412"/>
                <a:gd name="T36" fmla="*/ 0 w 378"/>
                <a:gd name="T37" fmla="*/ 0 h 412"/>
                <a:gd name="T38" fmla="*/ 0 w 378"/>
                <a:gd name="T39" fmla="*/ 0 h 412"/>
                <a:gd name="T40" fmla="*/ 0 w 378"/>
                <a:gd name="T41" fmla="*/ 0 h 412"/>
                <a:gd name="T42" fmla="*/ 0 w 378"/>
                <a:gd name="T43" fmla="*/ 0 h 412"/>
                <a:gd name="T44" fmla="*/ 0 w 378"/>
                <a:gd name="T45" fmla="*/ 0 h 412"/>
                <a:gd name="T46" fmla="*/ 0 w 378"/>
                <a:gd name="T47" fmla="*/ 0 h 412"/>
                <a:gd name="T48" fmla="*/ 0 w 378"/>
                <a:gd name="T49" fmla="*/ 0 h 412"/>
                <a:gd name="T50" fmla="*/ 0 w 378"/>
                <a:gd name="T51" fmla="*/ 0 h 412"/>
                <a:gd name="T52" fmla="*/ 0 w 378"/>
                <a:gd name="T53" fmla="*/ 0 h 412"/>
                <a:gd name="T54" fmla="*/ 0 w 378"/>
                <a:gd name="T55" fmla="*/ 0 h 412"/>
                <a:gd name="T56" fmla="*/ 0 w 378"/>
                <a:gd name="T57" fmla="*/ 0 h 412"/>
                <a:gd name="T58" fmla="*/ 0 w 378"/>
                <a:gd name="T59" fmla="*/ 0 h 412"/>
                <a:gd name="T60" fmla="*/ 0 w 378"/>
                <a:gd name="T61" fmla="*/ 0 h 412"/>
                <a:gd name="T62" fmla="*/ 0 w 378"/>
                <a:gd name="T63" fmla="*/ 0 h 412"/>
                <a:gd name="T64" fmla="*/ 0 w 378"/>
                <a:gd name="T65" fmla="*/ 0 h 41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78"/>
                <a:gd name="T100" fmla="*/ 0 h 412"/>
                <a:gd name="T101" fmla="*/ 378 w 378"/>
                <a:gd name="T102" fmla="*/ 412 h 41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78" h="412">
                  <a:moveTo>
                    <a:pt x="0" y="412"/>
                  </a:moveTo>
                  <a:lnTo>
                    <a:pt x="3" y="371"/>
                  </a:lnTo>
                  <a:lnTo>
                    <a:pt x="8" y="331"/>
                  </a:lnTo>
                  <a:lnTo>
                    <a:pt x="19" y="290"/>
                  </a:lnTo>
                  <a:lnTo>
                    <a:pt x="33" y="251"/>
                  </a:lnTo>
                  <a:lnTo>
                    <a:pt x="49" y="216"/>
                  </a:lnTo>
                  <a:lnTo>
                    <a:pt x="70" y="181"/>
                  </a:lnTo>
                  <a:lnTo>
                    <a:pt x="94" y="150"/>
                  </a:lnTo>
                  <a:lnTo>
                    <a:pt x="120" y="120"/>
                  </a:lnTo>
                  <a:lnTo>
                    <a:pt x="150" y="93"/>
                  </a:lnTo>
                  <a:lnTo>
                    <a:pt x="181" y="70"/>
                  </a:lnTo>
                  <a:lnTo>
                    <a:pt x="214" y="48"/>
                  </a:lnTo>
                  <a:lnTo>
                    <a:pt x="252" y="31"/>
                  </a:lnTo>
                  <a:lnTo>
                    <a:pt x="288" y="17"/>
                  </a:lnTo>
                  <a:lnTo>
                    <a:pt x="328" y="6"/>
                  </a:lnTo>
                  <a:lnTo>
                    <a:pt x="371" y="0"/>
                  </a:lnTo>
                  <a:lnTo>
                    <a:pt x="378" y="59"/>
                  </a:lnTo>
                  <a:lnTo>
                    <a:pt x="343" y="62"/>
                  </a:lnTo>
                  <a:lnTo>
                    <a:pt x="310" y="71"/>
                  </a:lnTo>
                  <a:lnTo>
                    <a:pt x="276" y="84"/>
                  </a:lnTo>
                  <a:lnTo>
                    <a:pt x="246" y="99"/>
                  </a:lnTo>
                  <a:lnTo>
                    <a:pt x="215" y="116"/>
                  </a:lnTo>
                  <a:lnTo>
                    <a:pt x="189" y="137"/>
                  </a:lnTo>
                  <a:lnTo>
                    <a:pt x="163" y="159"/>
                  </a:lnTo>
                  <a:lnTo>
                    <a:pt x="140" y="184"/>
                  </a:lnTo>
                  <a:lnTo>
                    <a:pt x="121" y="212"/>
                  </a:lnTo>
                  <a:lnTo>
                    <a:pt x="103" y="240"/>
                  </a:lnTo>
                  <a:lnTo>
                    <a:pt x="87" y="273"/>
                  </a:lnTo>
                  <a:lnTo>
                    <a:pt x="75" y="305"/>
                  </a:lnTo>
                  <a:lnTo>
                    <a:pt x="66" y="338"/>
                  </a:lnTo>
                  <a:lnTo>
                    <a:pt x="61" y="376"/>
                  </a:lnTo>
                  <a:lnTo>
                    <a:pt x="59" y="412"/>
                  </a:lnTo>
                  <a:lnTo>
                    <a:pt x="0" y="412"/>
                  </a:lnTo>
                  <a:close/>
                </a:path>
              </a:pathLst>
            </a:custGeom>
            <a:solidFill>
              <a:srgbClr val="00FFFF"/>
            </a:solidFill>
            <a:ln w="9525">
              <a:solidFill>
                <a:schemeClr val="tx1"/>
              </a:solidFill>
              <a:round/>
              <a:headEnd/>
              <a:tailEnd/>
            </a:ln>
          </p:spPr>
          <p:txBody>
            <a:bodyPr/>
            <a:lstStyle/>
            <a:p>
              <a:endParaRPr lang="en-US"/>
            </a:p>
          </p:txBody>
        </p:sp>
        <p:sp>
          <p:nvSpPr>
            <p:cNvPr id="117905" name="Freeform 142"/>
            <p:cNvSpPr>
              <a:spLocks/>
            </p:cNvSpPr>
            <p:nvPr/>
          </p:nvSpPr>
          <p:spPr bwMode="black">
            <a:xfrm>
              <a:off x="3751" y="1799"/>
              <a:ext cx="10" cy="15"/>
            </a:xfrm>
            <a:custGeom>
              <a:avLst/>
              <a:gdLst>
                <a:gd name="T0" fmla="*/ 0 w 42"/>
                <a:gd name="T1" fmla="*/ 0 h 61"/>
                <a:gd name="T2" fmla="*/ 0 w 42"/>
                <a:gd name="T3" fmla="*/ 0 h 61"/>
                <a:gd name="T4" fmla="*/ 0 w 42"/>
                <a:gd name="T5" fmla="*/ 0 h 61"/>
                <a:gd name="T6" fmla="*/ 0 w 42"/>
                <a:gd name="T7" fmla="*/ 0 h 61"/>
                <a:gd name="T8" fmla="*/ 0 w 42"/>
                <a:gd name="T9" fmla="*/ 0 h 61"/>
                <a:gd name="T10" fmla="*/ 0 w 42"/>
                <a:gd name="T11" fmla="*/ 0 h 61"/>
                <a:gd name="T12" fmla="*/ 0 w 42"/>
                <a:gd name="T13" fmla="*/ 0 h 61"/>
                <a:gd name="T14" fmla="*/ 0 60000 65536"/>
                <a:gd name="T15" fmla="*/ 0 60000 65536"/>
                <a:gd name="T16" fmla="*/ 0 60000 65536"/>
                <a:gd name="T17" fmla="*/ 0 60000 65536"/>
                <a:gd name="T18" fmla="*/ 0 60000 65536"/>
                <a:gd name="T19" fmla="*/ 0 60000 65536"/>
                <a:gd name="T20" fmla="*/ 0 60000 65536"/>
                <a:gd name="T21" fmla="*/ 0 w 42"/>
                <a:gd name="T22" fmla="*/ 0 h 61"/>
                <a:gd name="T23" fmla="*/ 42 w 42"/>
                <a:gd name="T24" fmla="*/ 61 h 6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 h="61">
                  <a:moveTo>
                    <a:pt x="0" y="2"/>
                  </a:moveTo>
                  <a:lnTo>
                    <a:pt x="42" y="0"/>
                  </a:lnTo>
                  <a:lnTo>
                    <a:pt x="42" y="58"/>
                  </a:lnTo>
                  <a:lnTo>
                    <a:pt x="7" y="61"/>
                  </a:lnTo>
                  <a:lnTo>
                    <a:pt x="0" y="2"/>
                  </a:lnTo>
                  <a:close/>
                </a:path>
              </a:pathLst>
            </a:custGeom>
            <a:solidFill>
              <a:srgbClr val="00FFFF"/>
            </a:solidFill>
            <a:ln w="9525">
              <a:solidFill>
                <a:schemeClr val="tx1"/>
              </a:solidFill>
              <a:round/>
              <a:headEnd/>
              <a:tailEnd/>
            </a:ln>
          </p:spPr>
          <p:txBody>
            <a:bodyPr/>
            <a:lstStyle/>
            <a:p>
              <a:endParaRPr lang="en-US"/>
            </a:p>
          </p:txBody>
        </p:sp>
        <p:sp>
          <p:nvSpPr>
            <p:cNvPr id="117906" name="Freeform 143"/>
            <p:cNvSpPr>
              <a:spLocks/>
            </p:cNvSpPr>
            <p:nvPr/>
          </p:nvSpPr>
          <p:spPr bwMode="black">
            <a:xfrm>
              <a:off x="3761" y="1799"/>
              <a:ext cx="103" cy="94"/>
            </a:xfrm>
            <a:custGeom>
              <a:avLst/>
              <a:gdLst>
                <a:gd name="T0" fmla="*/ 0 w 411"/>
                <a:gd name="T1" fmla="*/ 0 h 379"/>
                <a:gd name="T2" fmla="*/ 0 w 411"/>
                <a:gd name="T3" fmla="*/ 0 h 379"/>
                <a:gd name="T4" fmla="*/ 0 w 411"/>
                <a:gd name="T5" fmla="*/ 0 h 379"/>
                <a:gd name="T6" fmla="*/ 0 w 411"/>
                <a:gd name="T7" fmla="*/ 0 h 379"/>
                <a:gd name="T8" fmla="*/ 0 w 411"/>
                <a:gd name="T9" fmla="*/ 0 h 379"/>
                <a:gd name="T10" fmla="*/ 0 w 411"/>
                <a:gd name="T11" fmla="*/ 0 h 379"/>
                <a:gd name="T12" fmla="*/ 0 w 411"/>
                <a:gd name="T13" fmla="*/ 0 h 379"/>
                <a:gd name="T14" fmla="*/ 0 w 411"/>
                <a:gd name="T15" fmla="*/ 0 h 379"/>
                <a:gd name="T16" fmla="*/ 0 w 411"/>
                <a:gd name="T17" fmla="*/ 0 h 379"/>
                <a:gd name="T18" fmla="*/ 0 w 411"/>
                <a:gd name="T19" fmla="*/ 0 h 379"/>
                <a:gd name="T20" fmla="*/ 0 w 411"/>
                <a:gd name="T21" fmla="*/ 0 h 379"/>
                <a:gd name="T22" fmla="*/ 0 w 411"/>
                <a:gd name="T23" fmla="*/ 0 h 379"/>
                <a:gd name="T24" fmla="*/ 0 w 411"/>
                <a:gd name="T25" fmla="*/ 0 h 379"/>
                <a:gd name="T26" fmla="*/ 0 w 411"/>
                <a:gd name="T27" fmla="*/ 0 h 379"/>
                <a:gd name="T28" fmla="*/ 0 w 411"/>
                <a:gd name="T29" fmla="*/ 0 h 379"/>
                <a:gd name="T30" fmla="*/ 0 w 411"/>
                <a:gd name="T31" fmla="*/ 0 h 379"/>
                <a:gd name="T32" fmla="*/ 0 w 411"/>
                <a:gd name="T33" fmla="*/ 0 h 379"/>
                <a:gd name="T34" fmla="*/ 0 w 411"/>
                <a:gd name="T35" fmla="*/ 0 h 379"/>
                <a:gd name="T36" fmla="*/ 0 w 411"/>
                <a:gd name="T37" fmla="*/ 0 h 379"/>
                <a:gd name="T38" fmla="*/ 0 w 411"/>
                <a:gd name="T39" fmla="*/ 0 h 379"/>
                <a:gd name="T40" fmla="*/ 0 w 411"/>
                <a:gd name="T41" fmla="*/ 0 h 379"/>
                <a:gd name="T42" fmla="*/ 0 w 411"/>
                <a:gd name="T43" fmla="*/ 0 h 379"/>
                <a:gd name="T44" fmla="*/ 0 w 411"/>
                <a:gd name="T45" fmla="*/ 0 h 379"/>
                <a:gd name="T46" fmla="*/ 0 w 411"/>
                <a:gd name="T47" fmla="*/ 0 h 379"/>
                <a:gd name="T48" fmla="*/ 0 w 411"/>
                <a:gd name="T49" fmla="*/ 0 h 379"/>
                <a:gd name="T50" fmla="*/ 0 w 411"/>
                <a:gd name="T51" fmla="*/ 0 h 379"/>
                <a:gd name="T52" fmla="*/ 0 w 411"/>
                <a:gd name="T53" fmla="*/ 0 h 379"/>
                <a:gd name="T54" fmla="*/ 0 w 411"/>
                <a:gd name="T55" fmla="*/ 0 h 379"/>
                <a:gd name="T56" fmla="*/ 0 w 411"/>
                <a:gd name="T57" fmla="*/ 0 h 379"/>
                <a:gd name="T58" fmla="*/ 0 w 411"/>
                <a:gd name="T59" fmla="*/ 0 h 379"/>
                <a:gd name="T60" fmla="*/ 0 w 411"/>
                <a:gd name="T61" fmla="*/ 0 h 379"/>
                <a:gd name="T62" fmla="*/ 0 w 411"/>
                <a:gd name="T63" fmla="*/ 0 h 379"/>
                <a:gd name="T64" fmla="*/ 0 w 411"/>
                <a:gd name="T65" fmla="*/ 0 h 37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411"/>
                <a:gd name="T100" fmla="*/ 0 h 379"/>
                <a:gd name="T101" fmla="*/ 411 w 411"/>
                <a:gd name="T102" fmla="*/ 379 h 37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411" h="379">
                  <a:moveTo>
                    <a:pt x="0" y="0"/>
                  </a:moveTo>
                  <a:lnTo>
                    <a:pt x="42" y="2"/>
                  </a:lnTo>
                  <a:lnTo>
                    <a:pt x="82" y="7"/>
                  </a:lnTo>
                  <a:lnTo>
                    <a:pt x="122" y="18"/>
                  </a:lnTo>
                  <a:lnTo>
                    <a:pt x="161" y="33"/>
                  </a:lnTo>
                  <a:lnTo>
                    <a:pt x="196" y="49"/>
                  </a:lnTo>
                  <a:lnTo>
                    <a:pt x="231" y="69"/>
                  </a:lnTo>
                  <a:lnTo>
                    <a:pt x="262" y="94"/>
                  </a:lnTo>
                  <a:lnTo>
                    <a:pt x="292" y="119"/>
                  </a:lnTo>
                  <a:lnTo>
                    <a:pt x="319" y="150"/>
                  </a:lnTo>
                  <a:lnTo>
                    <a:pt x="342" y="181"/>
                  </a:lnTo>
                  <a:lnTo>
                    <a:pt x="364" y="214"/>
                  </a:lnTo>
                  <a:lnTo>
                    <a:pt x="381" y="252"/>
                  </a:lnTo>
                  <a:lnTo>
                    <a:pt x="394" y="289"/>
                  </a:lnTo>
                  <a:lnTo>
                    <a:pt x="405" y="329"/>
                  </a:lnTo>
                  <a:lnTo>
                    <a:pt x="411" y="372"/>
                  </a:lnTo>
                  <a:lnTo>
                    <a:pt x="353" y="379"/>
                  </a:lnTo>
                  <a:lnTo>
                    <a:pt x="349" y="344"/>
                  </a:lnTo>
                  <a:lnTo>
                    <a:pt x="341" y="311"/>
                  </a:lnTo>
                  <a:lnTo>
                    <a:pt x="327" y="276"/>
                  </a:lnTo>
                  <a:lnTo>
                    <a:pt x="313" y="246"/>
                  </a:lnTo>
                  <a:lnTo>
                    <a:pt x="296" y="216"/>
                  </a:lnTo>
                  <a:lnTo>
                    <a:pt x="275" y="189"/>
                  </a:lnTo>
                  <a:lnTo>
                    <a:pt x="253" y="163"/>
                  </a:lnTo>
                  <a:lnTo>
                    <a:pt x="228" y="140"/>
                  </a:lnTo>
                  <a:lnTo>
                    <a:pt x="200" y="120"/>
                  </a:lnTo>
                  <a:lnTo>
                    <a:pt x="172" y="102"/>
                  </a:lnTo>
                  <a:lnTo>
                    <a:pt x="139" y="86"/>
                  </a:lnTo>
                  <a:lnTo>
                    <a:pt x="107" y="74"/>
                  </a:lnTo>
                  <a:lnTo>
                    <a:pt x="75" y="66"/>
                  </a:lnTo>
                  <a:lnTo>
                    <a:pt x="37" y="61"/>
                  </a:lnTo>
                  <a:lnTo>
                    <a:pt x="0" y="58"/>
                  </a:lnTo>
                  <a:lnTo>
                    <a:pt x="0" y="0"/>
                  </a:lnTo>
                  <a:close/>
                </a:path>
              </a:pathLst>
            </a:custGeom>
            <a:solidFill>
              <a:srgbClr val="00FFFF"/>
            </a:solidFill>
            <a:ln w="9525">
              <a:solidFill>
                <a:schemeClr val="tx1"/>
              </a:solidFill>
              <a:round/>
              <a:headEnd/>
              <a:tailEnd/>
            </a:ln>
          </p:spPr>
          <p:txBody>
            <a:bodyPr/>
            <a:lstStyle/>
            <a:p>
              <a:endParaRPr lang="en-US"/>
            </a:p>
          </p:txBody>
        </p:sp>
        <p:sp>
          <p:nvSpPr>
            <p:cNvPr id="117907" name="Freeform 144"/>
            <p:cNvSpPr>
              <a:spLocks/>
            </p:cNvSpPr>
            <p:nvPr/>
          </p:nvSpPr>
          <p:spPr bwMode="black">
            <a:xfrm>
              <a:off x="3849" y="1892"/>
              <a:ext cx="16" cy="10"/>
            </a:xfrm>
            <a:custGeom>
              <a:avLst/>
              <a:gdLst>
                <a:gd name="T0" fmla="*/ 0 w 61"/>
                <a:gd name="T1" fmla="*/ 0 h 42"/>
                <a:gd name="T2" fmla="*/ 0 w 61"/>
                <a:gd name="T3" fmla="*/ 0 h 42"/>
                <a:gd name="T4" fmla="*/ 0 w 61"/>
                <a:gd name="T5" fmla="*/ 0 h 42"/>
                <a:gd name="T6" fmla="*/ 0 w 61"/>
                <a:gd name="T7" fmla="*/ 0 h 42"/>
                <a:gd name="T8" fmla="*/ 0 w 61"/>
                <a:gd name="T9" fmla="*/ 0 h 42"/>
                <a:gd name="T10" fmla="*/ 0 w 61"/>
                <a:gd name="T11" fmla="*/ 0 h 42"/>
                <a:gd name="T12" fmla="*/ 0 w 61"/>
                <a:gd name="T13" fmla="*/ 0 h 42"/>
                <a:gd name="T14" fmla="*/ 0 60000 65536"/>
                <a:gd name="T15" fmla="*/ 0 60000 65536"/>
                <a:gd name="T16" fmla="*/ 0 60000 65536"/>
                <a:gd name="T17" fmla="*/ 0 60000 65536"/>
                <a:gd name="T18" fmla="*/ 0 60000 65536"/>
                <a:gd name="T19" fmla="*/ 0 60000 65536"/>
                <a:gd name="T20" fmla="*/ 0 60000 65536"/>
                <a:gd name="T21" fmla="*/ 0 w 61"/>
                <a:gd name="T22" fmla="*/ 0 h 42"/>
                <a:gd name="T23" fmla="*/ 61 w 61"/>
                <a:gd name="T24" fmla="*/ 42 h 4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1" h="42">
                  <a:moveTo>
                    <a:pt x="58" y="0"/>
                  </a:moveTo>
                  <a:lnTo>
                    <a:pt x="61" y="42"/>
                  </a:lnTo>
                  <a:lnTo>
                    <a:pt x="2" y="42"/>
                  </a:lnTo>
                  <a:lnTo>
                    <a:pt x="0" y="7"/>
                  </a:lnTo>
                  <a:lnTo>
                    <a:pt x="58" y="0"/>
                  </a:lnTo>
                  <a:close/>
                </a:path>
              </a:pathLst>
            </a:custGeom>
            <a:solidFill>
              <a:srgbClr val="00FFFF"/>
            </a:solidFill>
            <a:ln w="9525">
              <a:solidFill>
                <a:schemeClr val="tx1"/>
              </a:solidFill>
              <a:round/>
              <a:headEnd/>
              <a:tailEnd/>
            </a:ln>
          </p:spPr>
          <p:txBody>
            <a:bodyPr/>
            <a:lstStyle/>
            <a:p>
              <a:endParaRPr lang="en-US"/>
            </a:p>
          </p:txBody>
        </p:sp>
        <p:sp>
          <p:nvSpPr>
            <p:cNvPr id="117908" name="Freeform 145"/>
            <p:cNvSpPr>
              <a:spLocks/>
            </p:cNvSpPr>
            <p:nvPr/>
          </p:nvSpPr>
          <p:spPr bwMode="black">
            <a:xfrm>
              <a:off x="3770" y="1902"/>
              <a:ext cx="95" cy="103"/>
            </a:xfrm>
            <a:custGeom>
              <a:avLst/>
              <a:gdLst>
                <a:gd name="T0" fmla="*/ 0 w 378"/>
                <a:gd name="T1" fmla="*/ 0 h 412"/>
                <a:gd name="T2" fmla="*/ 0 w 378"/>
                <a:gd name="T3" fmla="*/ 0 h 412"/>
                <a:gd name="T4" fmla="*/ 0 w 378"/>
                <a:gd name="T5" fmla="*/ 0 h 412"/>
                <a:gd name="T6" fmla="*/ 0 w 378"/>
                <a:gd name="T7" fmla="*/ 0 h 412"/>
                <a:gd name="T8" fmla="*/ 0 w 378"/>
                <a:gd name="T9" fmla="*/ 0 h 412"/>
                <a:gd name="T10" fmla="*/ 0 w 378"/>
                <a:gd name="T11" fmla="*/ 0 h 412"/>
                <a:gd name="T12" fmla="*/ 0 w 378"/>
                <a:gd name="T13" fmla="*/ 0 h 412"/>
                <a:gd name="T14" fmla="*/ 0 w 378"/>
                <a:gd name="T15" fmla="*/ 0 h 412"/>
                <a:gd name="T16" fmla="*/ 0 w 378"/>
                <a:gd name="T17" fmla="*/ 0 h 412"/>
                <a:gd name="T18" fmla="*/ 0 w 378"/>
                <a:gd name="T19" fmla="*/ 0 h 412"/>
                <a:gd name="T20" fmla="*/ 0 w 378"/>
                <a:gd name="T21" fmla="*/ 0 h 412"/>
                <a:gd name="T22" fmla="*/ 0 w 378"/>
                <a:gd name="T23" fmla="*/ 0 h 412"/>
                <a:gd name="T24" fmla="*/ 0 w 378"/>
                <a:gd name="T25" fmla="*/ 0 h 412"/>
                <a:gd name="T26" fmla="*/ 0 w 378"/>
                <a:gd name="T27" fmla="*/ 0 h 412"/>
                <a:gd name="T28" fmla="*/ 0 w 378"/>
                <a:gd name="T29" fmla="*/ 0 h 412"/>
                <a:gd name="T30" fmla="*/ 0 w 378"/>
                <a:gd name="T31" fmla="*/ 0 h 412"/>
                <a:gd name="T32" fmla="*/ 0 w 378"/>
                <a:gd name="T33" fmla="*/ 0 h 412"/>
                <a:gd name="T34" fmla="*/ 0 w 378"/>
                <a:gd name="T35" fmla="*/ 0 h 412"/>
                <a:gd name="T36" fmla="*/ 0 w 378"/>
                <a:gd name="T37" fmla="*/ 0 h 412"/>
                <a:gd name="T38" fmla="*/ 0 w 378"/>
                <a:gd name="T39" fmla="*/ 0 h 412"/>
                <a:gd name="T40" fmla="*/ 0 w 378"/>
                <a:gd name="T41" fmla="*/ 0 h 412"/>
                <a:gd name="T42" fmla="*/ 0 w 378"/>
                <a:gd name="T43" fmla="*/ 0 h 412"/>
                <a:gd name="T44" fmla="*/ 0 w 378"/>
                <a:gd name="T45" fmla="*/ 0 h 412"/>
                <a:gd name="T46" fmla="*/ 0 w 378"/>
                <a:gd name="T47" fmla="*/ 0 h 412"/>
                <a:gd name="T48" fmla="*/ 0 w 378"/>
                <a:gd name="T49" fmla="*/ 0 h 412"/>
                <a:gd name="T50" fmla="*/ 0 w 378"/>
                <a:gd name="T51" fmla="*/ 0 h 412"/>
                <a:gd name="T52" fmla="*/ 0 w 378"/>
                <a:gd name="T53" fmla="*/ 0 h 412"/>
                <a:gd name="T54" fmla="*/ 0 w 378"/>
                <a:gd name="T55" fmla="*/ 0 h 412"/>
                <a:gd name="T56" fmla="*/ 0 w 378"/>
                <a:gd name="T57" fmla="*/ 0 h 412"/>
                <a:gd name="T58" fmla="*/ 0 w 378"/>
                <a:gd name="T59" fmla="*/ 0 h 412"/>
                <a:gd name="T60" fmla="*/ 0 w 378"/>
                <a:gd name="T61" fmla="*/ 0 h 412"/>
                <a:gd name="T62" fmla="*/ 0 w 378"/>
                <a:gd name="T63" fmla="*/ 0 h 412"/>
                <a:gd name="T64" fmla="*/ 0 w 378"/>
                <a:gd name="T65" fmla="*/ 0 h 41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78"/>
                <a:gd name="T100" fmla="*/ 0 h 412"/>
                <a:gd name="T101" fmla="*/ 378 w 378"/>
                <a:gd name="T102" fmla="*/ 412 h 41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78" h="412">
                  <a:moveTo>
                    <a:pt x="378" y="0"/>
                  </a:moveTo>
                  <a:lnTo>
                    <a:pt x="375" y="42"/>
                  </a:lnTo>
                  <a:lnTo>
                    <a:pt x="370" y="82"/>
                  </a:lnTo>
                  <a:lnTo>
                    <a:pt x="359" y="122"/>
                  </a:lnTo>
                  <a:lnTo>
                    <a:pt x="345" y="161"/>
                  </a:lnTo>
                  <a:lnTo>
                    <a:pt x="329" y="196"/>
                  </a:lnTo>
                  <a:lnTo>
                    <a:pt x="308" y="232"/>
                  </a:lnTo>
                  <a:lnTo>
                    <a:pt x="284" y="262"/>
                  </a:lnTo>
                  <a:lnTo>
                    <a:pt x="258" y="293"/>
                  </a:lnTo>
                  <a:lnTo>
                    <a:pt x="228" y="320"/>
                  </a:lnTo>
                  <a:lnTo>
                    <a:pt x="197" y="343"/>
                  </a:lnTo>
                  <a:lnTo>
                    <a:pt x="164" y="365"/>
                  </a:lnTo>
                  <a:lnTo>
                    <a:pt x="126" y="382"/>
                  </a:lnTo>
                  <a:lnTo>
                    <a:pt x="90" y="395"/>
                  </a:lnTo>
                  <a:lnTo>
                    <a:pt x="50" y="406"/>
                  </a:lnTo>
                  <a:lnTo>
                    <a:pt x="7" y="412"/>
                  </a:lnTo>
                  <a:lnTo>
                    <a:pt x="0" y="354"/>
                  </a:lnTo>
                  <a:lnTo>
                    <a:pt x="35" y="350"/>
                  </a:lnTo>
                  <a:lnTo>
                    <a:pt x="68" y="342"/>
                  </a:lnTo>
                  <a:lnTo>
                    <a:pt x="102" y="328"/>
                  </a:lnTo>
                  <a:lnTo>
                    <a:pt x="132" y="313"/>
                  </a:lnTo>
                  <a:lnTo>
                    <a:pt x="162" y="296"/>
                  </a:lnTo>
                  <a:lnTo>
                    <a:pt x="189" y="276"/>
                  </a:lnTo>
                  <a:lnTo>
                    <a:pt x="215" y="254"/>
                  </a:lnTo>
                  <a:lnTo>
                    <a:pt x="238" y="228"/>
                  </a:lnTo>
                  <a:lnTo>
                    <a:pt x="257" y="200"/>
                  </a:lnTo>
                  <a:lnTo>
                    <a:pt x="275" y="172"/>
                  </a:lnTo>
                  <a:lnTo>
                    <a:pt x="291" y="139"/>
                  </a:lnTo>
                  <a:lnTo>
                    <a:pt x="303" y="107"/>
                  </a:lnTo>
                  <a:lnTo>
                    <a:pt x="312" y="75"/>
                  </a:lnTo>
                  <a:lnTo>
                    <a:pt x="317" y="37"/>
                  </a:lnTo>
                  <a:lnTo>
                    <a:pt x="319" y="0"/>
                  </a:lnTo>
                  <a:lnTo>
                    <a:pt x="378" y="0"/>
                  </a:lnTo>
                  <a:close/>
                </a:path>
              </a:pathLst>
            </a:custGeom>
            <a:solidFill>
              <a:srgbClr val="00FFFF"/>
            </a:solidFill>
            <a:ln w="9525">
              <a:solidFill>
                <a:schemeClr val="tx1"/>
              </a:solidFill>
              <a:round/>
              <a:headEnd/>
              <a:tailEnd/>
            </a:ln>
          </p:spPr>
          <p:txBody>
            <a:bodyPr/>
            <a:lstStyle/>
            <a:p>
              <a:endParaRPr lang="en-US"/>
            </a:p>
          </p:txBody>
        </p:sp>
        <p:sp>
          <p:nvSpPr>
            <p:cNvPr id="117909" name="Freeform 146"/>
            <p:cNvSpPr>
              <a:spLocks/>
            </p:cNvSpPr>
            <p:nvPr/>
          </p:nvSpPr>
          <p:spPr bwMode="black">
            <a:xfrm>
              <a:off x="3761" y="1991"/>
              <a:ext cx="11" cy="15"/>
            </a:xfrm>
            <a:custGeom>
              <a:avLst/>
              <a:gdLst>
                <a:gd name="T0" fmla="*/ 0 w 43"/>
                <a:gd name="T1" fmla="*/ 0 h 61"/>
                <a:gd name="T2" fmla="*/ 0 w 43"/>
                <a:gd name="T3" fmla="*/ 0 h 61"/>
                <a:gd name="T4" fmla="*/ 0 w 43"/>
                <a:gd name="T5" fmla="*/ 0 h 61"/>
                <a:gd name="T6" fmla="*/ 0 w 43"/>
                <a:gd name="T7" fmla="*/ 0 h 61"/>
                <a:gd name="T8" fmla="*/ 0 w 43"/>
                <a:gd name="T9" fmla="*/ 0 h 61"/>
                <a:gd name="T10" fmla="*/ 0 w 43"/>
                <a:gd name="T11" fmla="*/ 0 h 61"/>
                <a:gd name="T12" fmla="*/ 0 w 43"/>
                <a:gd name="T13" fmla="*/ 0 h 61"/>
                <a:gd name="T14" fmla="*/ 0 60000 65536"/>
                <a:gd name="T15" fmla="*/ 0 60000 65536"/>
                <a:gd name="T16" fmla="*/ 0 60000 65536"/>
                <a:gd name="T17" fmla="*/ 0 60000 65536"/>
                <a:gd name="T18" fmla="*/ 0 60000 65536"/>
                <a:gd name="T19" fmla="*/ 0 60000 65536"/>
                <a:gd name="T20" fmla="*/ 0 60000 65536"/>
                <a:gd name="T21" fmla="*/ 0 w 43"/>
                <a:gd name="T22" fmla="*/ 0 h 61"/>
                <a:gd name="T23" fmla="*/ 43 w 43"/>
                <a:gd name="T24" fmla="*/ 61 h 6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3" h="61">
                  <a:moveTo>
                    <a:pt x="43" y="58"/>
                  </a:moveTo>
                  <a:lnTo>
                    <a:pt x="0" y="61"/>
                  </a:lnTo>
                  <a:lnTo>
                    <a:pt x="0" y="2"/>
                  </a:lnTo>
                  <a:lnTo>
                    <a:pt x="36" y="0"/>
                  </a:lnTo>
                  <a:lnTo>
                    <a:pt x="43" y="58"/>
                  </a:lnTo>
                  <a:close/>
                </a:path>
              </a:pathLst>
            </a:custGeom>
            <a:solidFill>
              <a:srgbClr val="00FFFF"/>
            </a:solidFill>
            <a:ln w="9525">
              <a:solidFill>
                <a:schemeClr val="tx1"/>
              </a:solidFill>
              <a:round/>
              <a:headEnd/>
              <a:tailEnd/>
            </a:ln>
          </p:spPr>
          <p:txBody>
            <a:bodyPr/>
            <a:lstStyle/>
            <a:p>
              <a:endParaRPr lang="en-US"/>
            </a:p>
          </p:txBody>
        </p:sp>
      </p:grpSp>
      <p:sp>
        <p:nvSpPr>
          <p:cNvPr id="117763" name="Rectangle 2"/>
          <p:cNvSpPr>
            <a:spLocks noGrp="1" noChangeArrowheads="1"/>
          </p:cNvSpPr>
          <p:nvPr>
            <p:ph type="title"/>
          </p:nvPr>
        </p:nvSpPr>
        <p:spPr>
          <a:xfrm>
            <a:off x="668338" y="76200"/>
            <a:ext cx="7772400" cy="1143000"/>
          </a:xfrm>
        </p:spPr>
        <p:txBody>
          <a:bodyPr/>
          <a:lstStyle/>
          <a:p>
            <a:pPr eaLnBrk="1" hangingPunct="1"/>
            <a:r>
              <a:rPr lang="en-US" sz="3200">
                <a:solidFill>
                  <a:srgbClr val="2D2DB9"/>
                </a:solidFill>
                <a:ea typeface="ＭＳ Ｐゴシック" pitchFamily="34" charset="-128"/>
              </a:rPr>
              <a:t>Masonry Behavior: out-of-plane</a:t>
            </a:r>
          </a:p>
        </p:txBody>
      </p:sp>
    </p:spTree>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7" name="Footer Placeholder 3"/>
          <p:cNvSpPr>
            <a:spLocks noGrp="1"/>
          </p:cNvSpPr>
          <p:nvPr>
            <p:ph type="ftr"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Instructional Material Complementing FEMA P-1051, Design Examples</a:t>
            </a:r>
            <a:endParaRPr lang="en-US" sz="900" i="1">
              <a:solidFill>
                <a:schemeClr val="accent2"/>
              </a:solidFill>
            </a:endParaRPr>
          </a:p>
        </p:txBody>
      </p:sp>
      <p:sp>
        <p:nvSpPr>
          <p:cNvPr id="121858" name="Slide Number Placeholder 4"/>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Design of Masonry Structures - </a:t>
            </a:r>
            <a:fld id="{2296DB8E-89BF-4DC0-9125-64EAA7E26DBA}" type="slidenum">
              <a:rPr lang="en-US" sz="900">
                <a:solidFill>
                  <a:schemeClr val="accent2"/>
                </a:solidFill>
              </a:rPr>
              <a:pPr eaLnBrk="1" hangingPunct="1"/>
              <a:t>27</a:t>
            </a:fld>
            <a:endParaRPr lang="en-US" sz="900">
              <a:solidFill>
                <a:schemeClr val="accent2"/>
              </a:solidFill>
            </a:endParaRPr>
          </a:p>
        </p:txBody>
      </p:sp>
      <p:sp>
        <p:nvSpPr>
          <p:cNvPr id="121860" name="Rectangle 3"/>
          <p:cNvSpPr>
            <a:spLocks noGrp="1" noChangeArrowheads="1"/>
          </p:cNvSpPr>
          <p:nvPr>
            <p:ph type="body" idx="1"/>
          </p:nvPr>
        </p:nvSpPr>
        <p:spPr>
          <a:xfrm>
            <a:off x="758825" y="1264919"/>
            <a:ext cx="7858125" cy="4370705"/>
          </a:xfrm>
        </p:spPr>
        <p:txBody>
          <a:bodyPr/>
          <a:lstStyle/>
          <a:p>
            <a:pPr eaLnBrk="1" hangingPunct="1">
              <a:lnSpc>
                <a:spcPct val="80000"/>
              </a:lnSpc>
              <a:buFont typeface="Arial" pitchFamily="34" charset="0"/>
              <a:buNone/>
            </a:pPr>
            <a:r>
              <a:rPr lang="en-US" dirty="0">
                <a:ea typeface="ＭＳ Ｐゴシック" pitchFamily="34" charset="-128"/>
              </a:rPr>
              <a:t>4-Way Composite Action</a:t>
            </a:r>
          </a:p>
          <a:p>
            <a:pPr eaLnBrk="1" hangingPunct="1">
              <a:lnSpc>
                <a:spcPct val="80000"/>
              </a:lnSpc>
            </a:pPr>
            <a:r>
              <a:rPr lang="en-US" dirty="0">
                <a:ea typeface="ＭＳ Ｐゴシック" pitchFamily="34" charset="-128"/>
              </a:rPr>
              <a:t>Units, mortar, reinforcement, grout</a:t>
            </a:r>
          </a:p>
          <a:p>
            <a:pPr eaLnBrk="1" hangingPunct="1">
              <a:lnSpc>
                <a:spcPct val="80000"/>
              </a:lnSpc>
            </a:pPr>
            <a:endParaRPr lang="en-US" dirty="0">
              <a:ea typeface="ＭＳ Ｐゴシック" pitchFamily="34" charset="-128"/>
            </a:endParaRPr>
          </a:p>
          <a:p>
            <a:pPr eaLnBrk="1" hangingPunct="1">
              <a:lnSpc>
                <a:spcPct val="80000"/>
              </a:lnSpc>
              <a:buFont typeface="Arial" pitchFamily="34" charset="0"/>
              <a:buNone/>
            </a:pPr>
            <a:r>
              <a:rPr lang="en-US" dirty="0">
                <a:ea typeface="ＭＳ Ｐゴシック" pitchFamily="34" charset="-128"/>
              </a:rPr>
              <a:t>Compression</a:t>
            </a:r>
          </a:p>
          <a:p>
            <a:pPr eaLnBrk="1" hangingPunct="1">
              <a:lnSpc>
                <a:spcPct val="80000"/>
              </a:lnSpc>
            </a:pPr>
            <a:r>
              <a:rPr lang="en-US" dirty="0">
                <a:ea typeface="ＭＳ Ｐゴシック" pitchFamily="34" charset="-128"/>
              </a:rPr>
              <a:t>High strength</a:t>
            </a:r>
          </a:p>
          <a:p>
            <a:pPr eaLnBrk="1" hangingPunct="1">
              <a:lnSpc>
                <a:spcPct val="80000"/>
              </a:lnSpc>
            </a:pPr>
            <a:r>
              <a:rPr lang="en-US" dirty="0">
                <a:ea typeface="ＭＳ Ｐゴシック" pitchFamily="34" charset="-128"/>
              </a:rPr>
              <a:t>Brittle --</a:t>
            </a:r>
            <a:r>
              <a:rPr lang="en-US" dirty="0">
                <a:ea typeface="ＭＳ Ｐゴシック" pitchFamily="34" charset="-128"/>
                <a:sym typeface="WP MathA" pitchFamily="2" charset="2"/>
              </a:rPr>
              <a:t> low ductility</a:t>
            </a:r>
          </a:p>
          <a:p>
            <a:pPr eaLnBrk="1" hangingPunct="1">
              <a:lnSpc>
                <a:spcPct val="80000"/>
              </a:lnSpc>
            </a:pPr>
            <a:r>
              <a:rPr lang="en-US" dirty="0">
                <a:ea typeface="ＭＳ Ｐゴシック" pitchFamily="34" charset="-128"/>
                <a:sym typeface="WP MathA" pitchFamily="2" charset="2"/>
              </a:rPr>
              <a:t>Confinement difficult to achieve</a:t>
            </a:r>
          </a:p>
          <a:p>
            <a:pPr eaLnBrk="1" hangingPunct="1">
              <a:lnSpc>
                <a:spcPct val="80000"/>
              </a:lnSpc>
            </a:pPr>
            <a:endParaRPr lang="en-US" dirty="0">
              <a:ea typeface="ＭＳ Ｐゴシック" pitchFamily="34" charset="-128"/>
              <a:sym typeface="WP MathA" pitchFamily="2" charset="2"/>
            </a:endParaRPr>
          </a:p>
          <a:p>
            <a:pPr eaLnBrk="1" hangingPunct="1">
              <a:lnSpc>
                <a:spcPct val="80000"/>
              </a:lnSpc>
              <a:buFont typeface="Arial" pitchFamily="34" charset="0"/>
              <a:buNone/>
            </a:pPr>
            <a:r>
              <a:rPr lang="en-US" dirty="0">
                <a:ea typeface="ＭＳ Ｐゴシック" pitchFamily="34" charset="-128"/>
              </a:rPr>
              <a:t>Tension</a:t>
            </a:r>
          </a:p>
          <a:p>
            <a:pPr eaLnBrk="1" hangingPunct="1">
              <a:lnSpc>
                <a:spcPct val="80000"/>
              </a:lnSpc>
            </a:pPr>
            <a:r>
              <a:rPr lang="en-US" dirty="0">
                <a:ea typeface="ＭＳ Ｐゴシック" pitchFamily="34" charset="-128"/>
              </a:rPr>
              <a:t>Good strength when </a:t>
            </a:r>
            <a:r>
              <a:rPr lang="en-US" dirty="0" err="1">
                <a:ea typeface="ＭＳ Ｐゴシック" pitchFamily="34" charset="-128"/>
              </a:rPr>
              <a:t>reinf</a:t>
            </a:r>
            <a:r>
              <a:rPr lang="en-US" dirty="0">
                <a:ea typeface="ＭＳ Ｐゴシック" pitchFamily="34" charset="-128"/>
              </a:rPr>
              <a:t>. takes tension</a:t>
            </a:r>
          </a:p>
          <a:p>
            <a:pPr eaLnBrk="1" hangingPunct="1">
              <a:lnSpc>
                <a:spcPct val="80000"/>
              </a:lnSpc>
            </a:pPr>
            <a:r>
              <a:rPr lang="en-US" dirty="0">
                <a:ea typeface="ＭＳ Ｐゴシック" pitchFamily="34" charset="-128"/>
              </a:rPr>
              <a:t>Very little strength without </a:t>
            </a:r>
            <a:r>
              <a:rPr lang="en-US" dirty="0" err="1">
                <a:ea typeface="ＭＳ Ｐゴシック" pitchFamily="34" charset="-128"/>
              </a:rPr>
              <a:t>reinf</a:t>
            </a:r>
            <a:r>
              <a:rPr lang="en-US" dirty="0">
                <a:ea typeface="ＭＳ Ｐゴシック" pitchFamily="34" charset="-128"/>
              </a:rPr>
              <a:t>.</a:t>
            </a:r>
          </a:p>
          <a:p>
            <a:pPr eaLnBrk="1" hangingPunct="1">
              <a:lnSpc>
                <a:spcPct val="80000"/>
              </a:lnSpc>
            </a:pPr>
            <a:r>
              <a:rPr lang="en-US" dirty="0">
                <a:ea typeface="ＭＳ Ｐゴシック" pitchFamily="34" charset="-128"/>
              </a:rPr>
              <a:t>(continuous joints are a plane of weakness)</a:t>
            </a:r>
          </a:p>
        </p:txBody>
      </p:sp>
      <p:sp>
        <p:nvSpPr>
          <p:cNvPr id="121859" name="Rectangle 2"/>
          <p:cNvSpPr>
            <a:spLocks noGrp="1" noChangeArrowheads="1"/>
          </p:cNvSpPr>
          <p:nvPr>
            <p:ph type="title"/>
          </p:nvPr>
        </p:nvSpPr>
        <p:spPr>
          <a:xfrm>
            <a:off x="647700" y="225425"/>
            <a:ext cx="7848600" cy="823913"/>
          </a:xfrm>
        </p:spPr>
        <p:txBody>
          <a:bodyPr/>
          <a:lstStyle/>
          <a:p>
            <a:pPr eaLnBrk="1" hangingPunct="1"/>
            <a:r>
              <a:rPr lang="en-US" dirty="0">
                <a:solidFill>
                  <a:srgbClr val="2D2DB9"/>
                </a:solidFill>
                <a:ea typeface="ＭＳ Ｐゴシック" pitchFamily="34" charset="-128"/>
              </a:rPr>
              <a:t>Summary of Masonry Behavior</a:t>
            </a:r>
          </a:p>
        </p:txBody>
      </p:sp>
    </p:spTree>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5" name="Footer Placeholder 3"/>
          <p:cNvSpPr>
            <a:spLocks noGrp="1"/>
          </p:cNvSpPr>
          <p:nvPr>
            <p:ph type="ftr"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Instructional Material Complementing FEMA P-1051, Design Examples</a:t>
            </a:r>
            <a:endParaRPr lang="en-US" sz="900" i="1">
              <a:solidFill>
                <a:schemeClr val="accent2"/>
              </a:solidFill>
            </a:endParaRPr>
          </a:p>
        </p:txBody>
      </p:sp>
      <p:sp>
        <p:nvSpPr>
          <p:cNvPr id="123906" name="Slide Number Placeholder 4"/>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Design of Masonry Structures - </a:t>
            </a:r>
            <a:fld id="{A56A70E6-3897-4270-8B8D-17BA4D1EE946}" type="slidenum">
              <a:rPr lang="en-US" sz="900">
                <a:solidFill>
                  <a:schemeClr val="accent2"/>
                </a:solidFill>
              </a:rPr>
              <a:pPr eaLnBrk="1" hangingPunct="1"/>
              <a:t>28</a:t>
            </a:fld>
            <a:endParaRPr lang="en-US" sz="900">
              <a:solidFill>
                <a:schemeClr val="accent2"/>
              </a:solidFill>
            </a:endParaRPr>
          </a:p>
        </p:txBody>
      </p:sp>
      <p:sp>
        <p:nvSpPr>
          <p:cNvPr id="68613" name="Rectangle 3"/>
          <p:cNvSpPr>
            <a:spLocks noGrp="1" noChangeArrowheads="1"/>
          </p:cNvSpPr>
          <p:nvPr>
            <p:ph type="body" idx="1"/>
          </p:nvPr>
        </p:nvSpPr>
        <p:spPr>
          <a:xfrm>
            <a:off x="685800" y="1828800"/>
            <a:ext cx="7772400" cy="4114800"/>
          </a:xfrm>
        </p:spPr>
        <p:txBody>
          <a:bodyPr/>
          <a:lstStyle/>
          <a:p>
            <a:pPr marL="0" indent="0" eaLnBrk="1" hangingPunct="1">
              <a:buFont typeface="Arial" charset="0"/>
              <a:buNone/>
              <a:defRPr/>
            </a:pPr>
            <a:r>
              <a:rPr lang="en-US" dirty="0">
                <a:ea typeface="ＭＳ Ｐゴシック" pitchFamily="34" charset="-128"/>
                <a:cs typeface="+mn-cs"/>
              </a:rPr>
              <a:t>Unreinforced</a:t>
            </a:r>
          </a:p>
          <a:p>
            <a:pPr eaLnBrk="1" hangingPunct="1">
              <a:buFont typeface="Arial" charset="0"/>
              <a:buChar char="●"/>
              <a:defRPr/>
            </a:pPr>
            <a:r>
              <a:rPr lang="en-US" dirty="0">
                <a:ea typeface="ＭＳ Ｐゴシック" pitchFamily="34" charset="-128"/>
                <a:cs typeface="+mn-cs"/>
              </a:rPr>
              <a:t>Design as elastic / brittle material</a:t>
            </a:r>
          </a:p>
          <a:p>
            <a:pPr eaLnBrk="1" hangingPunct="1">
              <a:buFont typeface="Arial" charset="0"/>
              <a:buChar char="●"/>
              <a:defRPr/>
            </a:pPr>
            <a:r>
              <a:rPr lang="en-US" i="1" dirty="0">
                <a:ea typeface="ＭＳ Ｐゴシック" pitchFamily="34" charset="-128"/>
                <a:cs typeface="+mn-cs"/>
              </a:rPr>
              <a:t>R</a:t>
            </a:r>
            <a:r>
              <a:rPr lang="en-US" dirty="0">
                <a:ea typeface="ＭＳ Ｐゴシック" pitchFamily="34" charset="-128"/>
                <a:cs typeface="+mn-cs"/>
              </a:rPr>
              <a:t> factors very low</a:t>
            </a:r>
          </a:p>
          <a:p>
            <a:pPr eaLnBrk="1" hangingPunct="1">
              <a:buFont typeface="Arial" charset="0"/>
              <a:buChar char="●"/>
              <a:defRPr/>
            </a:pPr>
            <a:r>
              <a:rPr lang="en-US" dirty="0">
                <a:ea typeface="ＭＳ Ｐゴシック" pitchFamily="34" charset="-128"/>
                <a:cs typeface="+mn-cs"/>
                <a:sym typeface="WP MathA" pitchFamily="2" charset="2"/>
              </a:rPr>
              <a:t>Design force = EQ force</a:t>
            </a:r>
          </a:p>
          <a:p>
            <a:pPr eaLnBrk="1" hangingPunct="1">
              <a:buFont typeface="Arial" charset="0"/>
              <a:buChar char="●"/>
              <a:defRPr/>
            </a:pPr>
            <a:endParaRPr lang="en-US" dirty="0">
              <a:ea typeface="ＭＳ Ｐゴシック" pitchFamily="34" charset="-128"/>
              <a:cs typeface="+mn-cs"/>
              <a:sym typeface="WP MathA" pitchFamily="2" charset="2"/>
            </a:endParaRPr>
          </a:p>
          <a:p>
            <a:pPr marL="0" indent="0" eaLnBrk="1" hangingPunct="1">
              <a:buFont typeface="Arial" charset="0"/>
              <a:buNone/>
              <a:defRPr/>
            </a:pPr>
            <a:r>
              <a:rPr lang="en-US" dirty="0">
                <a:ea typeface="ＭＳ Ｐゴシック" pitchFamily="34" charset="-128"/>
                <a:cs typeface="+mn-cs"/>
              </a:rPr>
              <a:t>Reinforced</a:t>
            </a:r>
          </a:p>
          <a:p>
            <a:pPr eaLnBrk="1" hangingPunct="1">
              <a:buFont typeface="Arial" charset="0"/>
              <a:buChar char="●"/>
              <a:defRPr/>
            </a:pPr>
            <a:r>
              <a:rPr lang="en-US" dirty="0">
                <a:ea typeface="ＭＳ Ｐゴシック" pitchFamily="34" charset="-128"/>
                <a:cs typeface="+mn-cs"/>
              </a:rPr>
              <a:t>Design similar to reinforced concrete</a:t>
            </a:r>
          </a:p>
          <a:p>
            <a:pPr eaLnBrk="1" hangingPunct="1">
              <a:buFont typeface="Arial" charset="0"/>
              <a:buChar char="●"/>
              <a:defRPr/>
            </a:pPr>
            <a:r>
              <a:rPr lang="en-US" dirty="0">
                <a:ea typeface="ＭＳ Ｐゴシック" pitchFamily="34" charset="-128"/>
                <a:cs typeface="+mn-cs"/>
              </a:rPr>
              <a:t>Confinement, ductility difficult to achieve</a:t>
            </a:r>
          </a:p>
          <a:p>
            <a:pPr eaLnBrk="1" hangingPunct="1">
              <a:buFont typeface="Arial" charset="0"/>
              <a:buChar char="●"/>
              <a:defRPr/>
            </a:pPr>
            <a:r>
              <a:rPr lang="en-US" i="1" dirty="0">
                <a:ea typeface="ＭＳ Ｐゴシック" pitchFamily="34" charset="-128"/>
                <a:cs typeface="+mn-cs"/>
              </a:rPr>
              <a:t>R</a:t>
            </a:r>
            <a:r>
              <a:rPr lang="en-US" dirty="0">
                <a:ea typeface="ＭＳ Ｐゴシック" pitchFamily="34" charset="-128"/>
                <a:cs typeface="+mn-cs"/>
              </a:rPr>
              <a:t> factors lower than concrete</a:t>
            </a:r>
          </a:p>
        </p:txBody>
      </p:sp>
      <p:sp>
        <p:nvSpPr>
          <p:cNvPr id="123907" name="Rectangle 2"/>
          <p:cNvSpPr>
            <a:spLocks noGrp="1" noChangeArrowheads="1"/>
          </p:cNvSpPr>
          <p:nvPr>
            <p:ph type="title"/>
          </p:nvPr>
        </p:nvSpPr>
        <p:spPr/>
        <p:txBody>
          <a:bodyPr/>
          <a:lstStyle/>
          <a:p>
            <a:pPr eaLnBrk="1" hangingPunct="1"/>
            <a:r>
              <a:rPr lang="en-US">
                <a:solidFill>
                  <a:srgbClr val="2D2DB9"/>
                </a:solidFill>
                <a:ea typeface="ＭＳ Ｐゴシック" pitchFamily="34" charset="-128"/>
              </a:rPr>
              <a:t>Design Implications </a:t>
            </a:r>
            <a:br>
              <a:rPr lang="en-US">
                <a:solidFill>
                  <a:srgbClr val="2D2DB9"/>
                </a:solidFill>
                <a:ea typeface="ＭＳ Ｐゴシック" pitchFamily="34" charset="-128"/>
              </a:rPr>
            </a:br>
            <a:r>
              <a:rPr lang="en-US">
                <a:solidFill>
                  <a:srgbClr val="2D2DB9"/>
                </a:solidFill>
                <a:ea typeface="ＭＳ Ｐゴシック" pitchFamily="34" charset="-128"/>
              </a:rPr>
              <a:t>from Masonry Behavior</a:t>
            </a:r>
          </a:p>
        </p:txBody>
      </p:sp>
    </p:spTree>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3" name="Footer Placeholder 3"/>
          <p:cNvSpPr>
            <a:spLocks noGrp="1"/>
          </p:cNvSpPr>
          <p:nvPr>
            <p:ph type="ftr"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Instructional Material Complementing FEMA P-1051, Design Examples</a:t>
            </a:r>
            <a:endParaRPr lang="en-US" sz="900" i="1">
              <a:solidFill>
                <a:schemeClr val="accent2"/>
              </a:solidFill>
            </a:endParaRPr>
          </a:p>
        </p:txBody>
      </p:sp>
      <p:sp>
        <p:nvSpPr>
          <p:cNvPr id="125954" name="Slide Number Placeholder 4"/>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Design of Masonry Structures - </a:t>
            </a:r>
            <a:fld id="{40F0154C-39AE-4120-821E-62821CC042F1}" type="slidenum">
              <a:rPr lang="en-US" sz="900">
                <a:solidFill>
                  <a:schemeClr val="accent2"/>
                </a:solidFill>
              </a:rPr>
              <a:pPr eaLnBrk="1" hangingPunct="1"/>
              <a:t>29</a:t>
            </a:fld>
            <a:endParaRPr lang="en-US" sz="900">
              <a:solidFill>
                <a:schemeClr val="accent2"/>
              </a:solidFill>
            </a:endParaRPr>
          </a:p>
        </p:txBody>
      </p:sp>
      <p:sp>
        <p:nvSpPr>
          <p:cNvPr id="125956" name="Rectangle 3"/>
          <p:cNvSpPr>
            <a:spLocks noGrp="1" noChangeArrowheads="1"/>
          </p:cNvSpPr>
          <p:nvPr>
            <p:ph type="body" idx="1"/>
          </p:nvPr>
        </p:nvSpPr>
        <p:spPr>
          <a:xfrm>
            <a:off x="640080" y="3139440"/>
            <a:ext cx="7772400" cy="944880"/>
          </a:xfrm>
        </p:spPr>
        <p:txBody>
          <a:bodyPr/>
          <a:lstStyle/>
          <a:p>
            <a:pPr algn="ctr" eaLnBrk="1" hangingPunct="1">
              <a:lnSpc>
                <a:spcPct val="120000"/>
              </a:lnSpc>
              <a:buFont typeface="Arial" pitchFamily="34" charset="0"/>
              <a:buNone/>
            </a:pPr>
            <a:r>
              <a:rPr lang="en-US" sz="3600" dirty="0">
                <a:ea typeface="ＭＳ Ｐゴシック" pitchFamily="34" charset="-128"/>
              </a:rPr>
              <a:t>Organization of TMS 402 Code</a:t>
            </a:r>
          </a:p>
        </p:txBody>
      </p:sp>
      <p:sp>
        <p:nvSpPr>
          <p:cNvPr id="125955" name="Rectangle 2"/>
          <p:cNvSpPr>
            <a:spLocks noGrp="1" noChangeArrowheads="1"/>
          </p:cNvSpPr>
          <p:nvPr>
            <p:ph type="title"/>
          </p:nvPr>
        </p:nvSpPr>
        <p:spPr>
          <a:xfrm>
            <a:off x="411480" y="1737678"/>
            <a:ext cx="8229600" cy="1143000"/>
          </a:xfrm>
        </p:spPr>
        <p:txBody>
          <a:bodyPr/>
          <a:lstStyle/>
          <a:p>
            <a:pPr eaLnBrk="1" hangingPunct="1"/>
            <a:r>
              <a:rPr lang="en-US" i="1" dirty="0">
                <a:solidFill>
                  <a:srgbClr val="2D2DB9"/>
                </a:solidFill>
                <a:ea typeface="ＭＳ Ｐゴシック" pitchFamily="34" charset="-128"/>
              </a:rPr>
              <a:t>NEHRP Recommended Provisions</a:t>
            </a:r>
            <a:r>
              <a:rPr lang="en-US" dirty="0">
                <a:solidFill>
                  <a:srgbClr val="2D2DB9"/>
                </a:solidFill>
                <a:ea typeface="ＭＳ Ｐゴシック" pitchFamily="34" charset="-128"/>
              </a:rPr>
              <a:t> Masonry Design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8" name="Footer Placeholder 3"/>
          <p:cNvSpPr>
            <a:spLocks noGrp="1"/>
          </p:cNvSpPr>
          <p:nvPr>
            <p:ph type="ftr"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Instructional Material Complementing FEMA P-1051, Design Examples</a:t>
            </a:r>
            <a:endParaRPr lang="en-US" sz="900" i="1">
              <a:solidFill>
                <a:schemeClr val="accent2"/>
              </a:solidFill>
            </a:endParaRPr>
          </a:p>
        </p:txBody>
      </p:sp>
      <p:sp>
        <p:nvSpPr>
          <p:cNvPr id="21509" name="Slide Number Placeholder 4"/>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Design of Masonry Structures - </a:t>
            </a:r>
            <a:fld id="{30A6C210-79FF-462D-B432-2C50C2368A75}" type="slidenum">
              <a:rPr lang="en-US" sz="900">
                <a:solidFill>
                  <a:schemeClr val="accent2"/>
                </a:solidFill>
              </a:rPr>
              <a:pPr eaLnBrk="1" hangingPunct="1"/>
              <a:t>3</a:t>
            </a:fld>
            <a:endParaRPr lang="en-US" sz="900">
              <a:solidFill>
                <a:schemeClr val="accent2"/>
              </a:solidFill>
            </a:endParaRPr>
          </a:p>
        </p:txBody>
      </p:sp>
      <p:sp>
        <p:nvSpPr>
          <p:cNvPr id="21507" name="Content Placeholder 1"/>
          <p:cNvSpPr>
            <a:spLocks noGrp="1"/>
          </p:cNvSpPr>
          <p:nvPr>
            <p:ph sz="half" idx="2"/>
          </p:nvPr>
        </p:nvSpPr>
        <p:spPr/>
        <p:txBody>
          <a:bodyPr/>
          <a:lstStyle/>
          <a:p>
            <a:pPr>
              <a:lnSpc>
                <a:spcPct val="120000"/>
              </a:lnSpc>
            </a:pPr>
            <a:r>
              <a:rPr lang="en-US" sz="2000" dirty="0">
                <a:ea typeface="ＭＳ Ｐゴシック" pitchFamily="34" charset="-128"/>
              </a:rPr>
              <a:t>Shear wall in-plane design</a:t>
            </a:r>
          </a:p>
          <a:p>
            <a:pPr>
              <a:lnSpc>
                <a:spcPct val="120000"/>
              </a:lnSpc>
            </a:pPr>
            <a:r>
              <a:rPr lang="en-US" sz="2000" dirty="0">
                <a:ea typeface="ＭＳ Ｐゴシック" pitchFamily="34" charset="-128"/>
              </a:rPr>
              <a:t>Masonry walls out-of-plane</a:t>
            </a:r>
          </a:p>
          <a:p>
            <a:pPr>
              <a:lnSpc>
                <a:spcPct val="120000"/>
              </a:lnSpc>
            </a:pPr>
            <a:r>
              <a:rPr lang="en-US" sz="2000" dirty="0" err="1">
                <a:ea typeface="ＭＳ Ｐゴシック" pitchFamily="34" charset="-128"/>
              </a:rPr>
              <a:t>Overstrength</a:t>
            </a:r>
            <a:r>
              <a:rPr lang="en-US" sz="2000" dirty="0">
                <a:ea typeface="ＭＳ Ｐゴシック" pitchFamily="34" charset="-128"/>
              </a:rPr>
              <a:t> concepts</a:t>
            </a:r>
          </a:p>
          <a:p>
            <a:pPr>
              <a:lnSpc>
                <a:spcPct val="120000"/>
              </a:lnSpc>
            </a:pPr>
            <a:r>
              <a:rPr lang="en-US" sz="2000" dirty="0">
                <a:ea typeface="ＭＳ Ｐゴシック" pitchFamily="34" charset="-128"/>
              </a:rPr>
              <a:t>Details</a:t>
            </a:r>
          </a:p>
          <a:p>
            <a:pPr>
              <a:lnSpc>
                <a:spcPct val="120000"/>
              </a:lnSpc>
            </a:pPr>
            <a:r>
              <a:rPr lang="en-US" sz="2000" dirty="0">
                <a:ea typeface="ＭＳ Ｐゴシック" pitchFamily="34" charset="-128"/>
              </a:rPr>
              <a:t>Simplified design for wall-type structures</a:t>
            </a:r>
          </a:p>
          <a:p>
            <a:pPr>
              <a:lnSpc>
                <a:spcPct val="120000"/>
              </a:lnSpc>
            </a:pPr>
            <a:r>
              <a:rPr lang="en-US" sz="2000" dirty="0">
                <a:ea typeface="ＭＳ Ｐゴシック" pitchFamily="34" charset="-128"/>
              </a:rPr>
              <a:t>Shear wall design example</a:t>
            </a:r>
          </a:p>
          <a:p>
            <a:endParaRPr lang="en-US" sz="2000" dirty="0">
              <a:ea typeface="ＭＳ Ｐゴシック" pitchFamily="34" charset="-128"/>
            </a:endParaRPr>
          </a:p>
        </p:txBody>
      </p:sp>
      <p:sp>
        <p:nvSpPr>
          <p:cNvPr id="19460" name="Rectangle 3"/>
          <p:cNvSpPr>
            <a:spLocks noGrp="1" noChangeArrowheads="1"/>
          </p:cNvSpPr>
          <p:nvPr>
            <p:ph sz="half" idx="1"/>
          </p:nvPr>
        </p:nvSpPr>
        <p:spPr/>
        <p:txBody>
          <a:bodyPr/>
          <a:lstStyle/>
          <a:p>
            <a:pPr eaLnBrk="1" hangingPunct="1">
              <a:lnSpc>
                <a:spcPct val="120000"/>
              </a:lnSpc>
              <a:defRPr/>
            </a:pPr>
            <a:r>
              <a:rPr lang="en-US" sz="2000" dirty="0">
                <a:ea typeface="ＭＳ Ｐゴシック" pitchFamily="34" charset="-128"/>
                <a:cs typeface="+mn-cs"/>
              </a:rPr>
              <a:t>Context in the </a:t>
            </a:r>
            <a:r>
              <a:rPr lang="en-US" sz="2000" i="1" dirty="0">
                <a:ea typeface="ＭＳ Ｐゴシック" pitchFamily="34" charset="-128"/>
                <a:cs typeface="+mn-cs"/>
              </a:rPr>
              <a:t>Provisions</a:t>
            </a:r>
          </a:p>
          <a:p>
            <a:pPr eaLnBrk="1" hangingPunct="1">
              <a:lnSpc>
                <a:spcPct val="120000"/>
              </a:lnSpc>
              <a:defRPr/>
            </a:pPr>
            <a:r>
              <a:rPr lang="en-US" sz="2000" dirty="0">
                <a:ea typeface="ＭＳ Ｐゴシック" pitchFamily="34" charset="-128"/>
                <a:cs typeface="+mn-cs"/>
              </a:rPr>
              <a:t>Reference standards</a:t>
            </a:r>
            <a:endParaRPr lang="en-US" sz="2000" i="1" dirty="0">
              <a:ea typeface="ＭＳ Ｐゴシック" pitchFamily="34" charset="-128"/>
              <a:cs typeface="+mn-cs"/>
            </a:endParaRPr>
          </a:p>
          <a:p>
            <a:pPr eaLnBrk="1" hangingPunct="1">
              <a:lnSpc>
                <a:spcPct val="120000"/>
              </a:lnSpc>
              <a:defRPr/>
            </a:pPr>
            <a:r>
              <a:rPr lang="en-US" sz="2000" dirty="0">
                <a:ea typeface="ＭＳ Ｐゴシック" pitchFamily="34" charset="-128"/>
                <a:cs typeface="+mn-cs"/>
              </a:rPr>
              <a:t>Masonry basics</a:t>
            </a:r>
          </a:p>
          <a:p>
            <a:pPr eaLnBrk="1" hangingPunct="1">
              <a:lnSpc>
                <a:spcPct val="120000"/>
              </a:lnSpc>
              <a:defRPr/>
            </a:pPr>
            <a:r>
              <a:rPr lang="en-US" sz="2000" dirty="0">
                <a:ea typeface="ＭＳ Ｐゴシック" pitchFamily="34" charset="-128"/>
                <a:cs typeface="+mn-cs"/>
              </a:rPr>
              <a:t>Masonry behavior</a:t>
            </a:r>
          </a:p>
          <a:p>
            <a:pPr eaLnBrk="1" hangingPunct="1">
              <a:lnSpc>
                <a:spcPct val="120000"/>
              </a:lnSpc>
              <a:defRPr/>
            </a:pPr>
            <a:r>
              <a:rPr lang="en-US" sz="2000" dirty="0">
                <a:ea typeface="ＭＳ Ｐゴシック" pitchFamily="34" charset="-128"/>
                <a:cs typeface="+mn-cs"/>
              </a:rPr>
              <a:t>Organization of TMS 402 Code</a:t>
            </a:r>
          </a:p>
          <a:p>
            <a:pPr eaLnBrk="1" hangingPunct="1">
              <a:lnSpc>
                <a:spcPct val="120000"/>
              </a:lnSpc>
              <a:defRPr/>
            </a:pPr>
            <a:r>
              <a:rPr lang="en-US" sz="2000" dirty="0">
                <a:ea typeface="ＭＳ Ｐゴシック" pitchFamily="34" charset="-128"/>
                <a:cs typeface="+mn-cs"/>
              </a:rPr>
              <a:t>Types of shear walls</a:t>
            </a:r>
          </a:p>
          <a:p>
            <a:pPr marL="0" indent="0" eaLnBrk="1" hangingPunct="1">
              <a:lnSpc>
                <a:spcPct val="120000"/>
              </a:lnSpc>
              <a:buFont typeface="Arial" pitchFamily="34" charset="0"/>
              <a:buNone/>
              <a:defRPr/>
            </a:pPr>
            <a:endParaRPr lang="en-US" sz="2000" dirty="0">
              <a:ea typeface="ＭＳ Ｐゴシック" pitchFamily="34" charset="-128"/>
              <a:cs typeface="+mn-cs"/>
            </a:endParaRPr>
          </a:p>
        </p:txBody>
      </p:sp>
      <p:sp>
        <p:nvSpPr>
          <p:cNvPr id="21505" name="Rectangle 2"/>
          <p:cNvSpPr>
            <a:spLocks noGrp="1" noChangeArrowheads="1"/>
          </p:cNvSpPr>
          <p:nvPr>
            <p:ph type="title"/>
          </p:nvPr>
        </p:nvSpPr>
        <p:spPr/>
        <p:txBody>
          <a:bodyPr/>
          <a:lstStyle/>
          <a:p>
            <a:pPr eaLnBrk="1" hangingPunct="1"/>
            <a:r>
              <a:rPr lang="en-US" sz="3200" i="1">
                <a:solidFill>
                  <a:srgbClr val="2D2DB9"/>
                </a:solidFill>
                <a:ea typeface="ＭＳ Ｐゴシック" pitchFamily="34" charset="-128"/>
              </a:rPr>
              <a:t>NEHRP Recommended Provisions</a:t>
            </a:r>
            <a:br>
              <a:rPr lang="en-US" sz="3200" i="1">
                <a:solidFill>
                  <a:srgbClr val="2D2DB9"/>
                </a:solidFill>
                <a:ea typeface="ＭＳ Ｐゴシック" pitchFamily="34" charset="-128"/>
              </a:rPr>
            </a:br>
            <a:r>
              <a:rPr lang="en-US" sz="3200">
                <a:solidFill>
                  <a:srgbClr val="2D2DB9"/>
                </a:solidFill>
                <a:ea typeface="ＭＳ Ｐゴシック" pitchFamily="34" charset="-128"/>
              </a:rPr>
              <a:t>Masonry Structures: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Footer Placeholder 1"/>
          <p:cNvSpPr>
            <a:spLocks noGrp="1"/>
          </p:cNvSpPr>
          <p:nvPr>
            <p:ph type="ftr"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Instructional Material Complementing FEMA P-1051, Design Examples</a:t>
            </a:r>
            <a:endParaRPr lang="en-US" sz="900" i="1">
              <a:solidFill>
                <a:schemeClr val="accent2"/>
              </a:solidFill>
            </a:endParaRPr>
          </a:p>
        </p:txBody>
      </p:sp>
      <p:sp>
        <p:nvSpPr>
          <p:cNvPr id="128003" name="Slide Number Placeholder 2"/>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Design of Masonry Structures - </a:t>
            </a:r>
            <a:fld id="{D06894EB-2B15-4706-9CED-9E846F3CA05A}" type="slidenum">
              <a:rPr lang="en-US" sz="900">
                <a:solidFill>
                  <a:schemeClr val="accent2"/>
                </a:solidFill>
              </a:rPr>
              <a:pPr eaLnBrk="1" hangingPunct="1"/>
              <a:t>30</a:t>
            </a:fld>
            <a:endParaRPr lang="en-US" sz="900">
              <a:solidFill>
                <a:schemeClr val="accent2"/>
              </a:solidFill>
            </a:endParaRPr>
          </a:p>
        </p:txBody>
      </p:sp>
      <p:grpSp>
        <p:nvGrpSpPr>
          <p:cNvPr id="2" name="Group 1" descr="Diagram of design standards used for Masonry structures.&#10;"/>
          <p:cNvGrpSpPr/>
          <p:nvPr/>
        </p:nvGrpSpPr>
        <p:grpSpPr>
          <a:xfrm>
            <a:off x="95250" y="1169988"/>
            <a:ext cx="8953500" cy="5214937"/>
            <a:chOff x="0" y="1017588"/>
            <a:chExt cx="8953500" cy="5214937"/>
          </a:xfrm>
        </p:grpSpPr>
        <p:sp>
          <p:nvSpPr>
            <p:cNvPr id="128004" name="Text Box 5"/>
            <p:cNvSpPr txBox="1">
              <a:spLocks noChangeArrowheads="1"/>
            </p:cNvSpPr>
            <p:nvPr/>
          </p:nvSpPr>
          <p:spPr bwMode="auto">
            <a:xfrm>
              <a:off x="357188" y="1820863"/>
              <a:ext cx="2254250" cy="118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a:t>NEHRP</a:t>
              </a:r>
            </a:p>
            <a:p>
              <a:pPr eaLnBrk="1" hangingPunct="1"/>
              <a:r>
                <a:rPr lang="en-US"/>
                <a:t>Recommended</a:t>
              </a:r>
            </a:p>
            <a:p>
              <a:pPr eaLnBrk="1" hangingPunct="1"/>
              <a:r>
                <a:rPr lang="en-US"/>
                <a:t>Provisions</a:t>
              </a:r>
            </a:p>
          </p:txBody>
        </p:sp>
        <p:sp>
          <p:nvSpPr>
            <p:cNvPr id="128005" name="Oval 6"/>
            <p:cNvSpPr>
              <a:spLocks noChangeArrowheads="1"/>
            </p:cNvSpPr>
            <p:nvPr/>
          </p:nvSpPr>
          <p:spPr bwMode="auto">
            <a:xfrm>
              <a:off x="2989263" y="1017588"/>
              <a:ext cx="1787525" cy="1289050"/>
            </a:xfrm>
            <a:prstGeom prst="ellipse">
              <a:avLst/>
            </a:prstGeom>
            <a:noFill/>
            <a:ln w="1905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28006" name="Text Box 7"/>
            <p:cNvSpPr txBox="1">
              <a:spLocks noChangeArrowheads="1"/>
            </p:cNvSpPr>
            <p:nvPr/>
          </p:nvSpPr>
          <p:spPr bwMode="auto">
            <a:xfrm>
              <a:off x="3086100" y="1196975"/>
              <a:ext cx="1589088"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eaLnBrk="1" hangingPunct="1"/>
              <a:r>
                <a:rPr lang="en-US" u="sng"/>
                <a:t>ASCE7</a:t>
              </a:r>
            </a:p>
            <a:p>
              <a:pPr algn="ctr" eaLnBrk="1" hangingPunct="1"/>
              <a:r>
                <a:rPr lang="en-US"/>
                <a:t>ASCE/SEI</a:t>
              </a:r>
            </a:p>
          </p:txBody>
        </p:sp>
        <p:sp>
          <p:nvSpPr>
            <p:cNvPr id="128007" name="Oval 8"/>
            <p:cNvSpPr>
              <a:spLocks noChangeArrowheads="1"/>
            </p:cNvSpPr>
            <p:nvPr/>
          </p:nvSpPr>
          <p:spPr bwMode="auto">
            <a:xfrm>
              <a:off x="0" y="1665288"/>
              <a:ext cx="2693988" cy="1477962"/>
            </a:xfrm>
            <a:prstGeom prst="ellipse">
              <a:avLst/>
            </a:prstGeom>
            <a:noFill/>
            <a:ln w="1905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28008" name="Text Box 9"/>
            <p:cNvSpPr txBox="1">
              <a:spLocks noChangeArrowheads="1"/>
            </p:cNvSpPr>
            <p:nvPr/>
          </p:nvSpPr>
          <p:spPr bwMode="auto">
            <a:xfrm>
              <a:off x="3100388" y="2763838"/>
              <a:ext cx="1420812"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u="sng"/>
                <a:t>TMS 402</a:t>
              </a:r>
            </a:p>
            <a:p>
              <a:pPr eaLnBrk="1" hangingPunct="1"/>
              <a:r>
                <a:rPr lang="en-US"/>
                <a:t>MSJC</a:t>
              </a:r>
            </a:p>
          </p:txBody>
        </p:sp>
        <p:sp>
          <p:nvSpPr>
            <p:cNvPr id="128009" name="Text Box 10"/>
            <p:cNvSpPr txBox="1">
              <a:spLocks noChangeArrowheads="1"/>
            </p:cNvSpPr>
            <p:nvPr/>
          </p:nvSpPr>
          <p:spPr bwMode="auto">
            <a:xfrm>
              <a:off x="5249863" y="2286000"/>
              <a:ext cx="709612"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u="sng"/>
                <a:t>IBC</a:t>
              </a:r>
            </a:p>
            <a:p>
              <a:pPr eaLnBrk="1" hangingPunct="1"/>
              <a:r>
                <a:rPr lang="en-US"/>
                <a:t>ICC</a:t>
              </a:r>
            </a:p>
          </p:txBody>
        </p:sp>
        <p:sp>
          <p:nvSpPr>
            <p:cNvPr id="128010" name="Text Box 11"/>
            <p:cNvSpPr txBox="1">
              <a:spLocks noChangeArrowheads="1"/>
            </p:cNvSpPr>
            <p:nvPr/>
          </p:nvSpPr>
          <p:spPr bwMode="auto">
            <a:xfrm>
              <a:off x="6831013" y="2387600"/>
              <a:ext cx="2085975"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u="sng"/>
                <a:t>Building Code</a:t>
              </a:r>
            </a:p>
            <a:p>
              <a:pPr eaLnBrk="1" hangingPunct="1"/>
              <a:r>
                <a:rPr lang="en-US"/>
                <a:t>Local law</a:t>
              </a:r>
            </a:p>
          </p:txBody>
        </p:sp>
        <p:sp>
          <p:nvSpPr>
            <p:cNvPr id="128011" name="Text Box 12"/>
            <p:cNvSpPr txBox="1">
              <a:spLocks noChangeArrowheads="1"/>
            </p:cNvSpPr>
            <p:nvPr/>
          </p:nvSpPr>
          <p:spPr bwMode="auto">
            <a:xfrm>
              <a:off x="2330450" y="4129088"/>
              <a:ext cx="3487738"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u="sng"/>
                <a:t>ASTM Standards</a:t>
              </a:r>
            </a:p>
            <a:p>
              <a:pPr eaLnBrk="1" hangingPunct="1"/>
              <a:r>
                <a:rPr lang="en-US"/>
                <a:t>Material &amp; Test Methods</a:t>
              </a:r>
            </a:p>
          </p:txBody>
        </p:sp>
        <p:sp>
          <p:nvSpPr>
            <p:cNvPr id="128012" name="Text Box 14"/>
            <p:cNvSpPr txBox="1">
              <a:spLocks noChangeArrowheads="1"/>
            </p:cNvSpPr>
            <p:nvPr/>
          </p:nvSpPr>
          <p:spPr bwMode="auto">
            <a:xfrm>
              <a:off x="3101975" y="5378450"/>
              <a:ext cx="142081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u="sng"/>
                <a:t>TMS 602</a:t>
              </a:r>
            </a:p>
            <a:p>
              <a:pPr eaLnBrk="1" hangingPunct="1"/>
              <a:r>
                <a:rPr lang="en-US"/>
                <a:t>MSJC</a:t>
              </a:r>
            </a:p>
          </p:txBody>
        </p:sp>
        <p:sp>
          <p:nvSpPr>
            <p:cNvPr id="128013" name="Text Box 15"/>
            <p:cNvSpPr txBox="1">
              <a:spLocks noChangeArrowheads="1"/>
            </p:cNvSpPr>
            <p:nvPr/>
          </p:nvSpPr>
          <p:spPr bwMode="auto">
            <a:xfrm>
              <a:off x="6192838" y="4970463"/>
              <a:ext cx="2760662"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u="sng"/>
                <a:t>Project Documents</a:t>
              </a:r>
            </a:p>
            <a:p>
              <a:pPr eaLnBrk="1" hangingPunct="1"/>
              <a:r>
                <a:rPr lang="en-US"/>
                <a:t>Dwgs &amp; Specs</a:t>
              </a:r>
            </a:p>
          </p:txBody>
        </p:sp>
        <p:sp>
          <p:nvSpPr>
            <p:cNvPr id="128014" name="Oval 16"/>
            <p:cNvSpPr>
              <a:spLocks noChangeArrowheads="1"/>
            </p:cNvSpPr>
            <p:nvPr/>
          </p:nvSpPr>
          <p:spPr bwMode="auto">
            <a:xfrm>
              <a:off x="2867025" y="2519363"/>
              <a:ext cx="1787525" cy="1303337"/>
            </a:xfrm>
            <a:prstGeom prst="ellipse">
              <a:avLst/>
            </a:prstGeom>
            <a:solidFill>
              <a:srgbClr val="FF9933"/>
            </a:solidFill>
            <a:ln w="19050">
              <a:solidFill>
                <a:schemeClr val="tx1"/>
              </a:solidFill>
              <a:round/>
              <a:headEnd/>
              <a:tailEnd/>
            </a:ln>
          </p:spPr>
          <p:txBody>
            <a:bodyPr wrap="none" anchor="ctr"/>
            <a:lstStyle/>
            <a:p>
              <a:endParaRPr lang="en-US"/>
            </a:p>
          </p:txBody>
        </p:sp>
        <p:sp>
          <p:nvSpPr>
            <p:cNvPr id="128015" name="Oval 17"/>
            <p:cNvSpPr>
              <a:spLocks noChangeArrowheads="1"/>
            </p:cNvSpPr>
            <p:nvPr/>
          </p:nvSpPr>
          <p:spPr bwMode="auto">
            <a:xfrm>
              <a:off x="4949825" y="2193925"/>
              <a:ext cx="1481138" cy="1143000"/>
            </a:xfrm>
            <a:prstGeom prst="ellipse">
              <a:avLst/>
            </a:prstGeom>
            <a:noFill/>
            <a:ln w="1905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28016" name="Oval 18"/>
            <p:cNvSpPr>
              <a:spLocks noChangeArrowheads="1"/>
            </p:cNvSpPr>
            <p:nvPr/>
          </p:nvSpPr>
          <p:spPr bwMode="auto">
            <a:xfrm>
              <a:off x="6689725" y="2047875"/>
              <a:ext cx="2193925" cy="1433513"/>
            </a:xfrm>
            <a:prstGeom prst="ellipse">
              <a:avLst/>
            </a:prstGeom>
            <a:noFill/>
            <a:ln w="1905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28017" name="Oval 19"/>
            <p:cNvSpPr>
              <a:spLocks noChangeArrowheads="1"/>
            </p:cNvSpPr>
            <p:nvPr/>
          </p:nvSpPr>
          <p:spPr bwMode="auto">
            <a:xfrm>
              <a:off x="5967413" y="4646613"/>
              <a:ext cx="2887662" cy="1433512"/>
            </a:xfrm>
            <a:prstGeom prst="ellipse">
              <a:avLst/>
            </a:prstGeom>
            <a:noFill/>
            <a:ln w="1905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28018" name="Oval 20"/>
            <p:cNvSpPr>
              <a:spLocks noChangeArrowheads="1"/>
            </p:cNvSpPr>
            <p:nvPr/>
          </p:nvSpPr>
          <p:spPr bwMode="auto">
            <a:xfrm>
              <a:off x="1808163" y="3957638"/>
              <a:ext cx="4165600" cy="1230312"/>
            </a:xfrm>
            <a:prstGeom prst="ellipse">
              <a:avLst/>
            </a:prstGeom>
            <a:noFill/>
            <a:ln w="1905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28019" name="Oval 21"/>
            <p:cNvSpPr>
              <a:spLocks noChangeArrowheads="1"/>
            </p:cNvSpPr>
            <p:nvPr/>
          </p:nvSpPr>
          <p:spPr bwMode="auto">
            <a:xfrm>
              <a:off x="2825750" y="5335588"/>
              <a:ext cx="2044700" cy="896937"/>
            </a:xfrm>
            <a:prstGeom prst="ellipse">
              <a:avLst/>
            </a:prstGeom>
            <a:solidFill>
              <a:srgbClr val="FF9933"/>
            </a:solidFill>
            <a:ln w="19050">
              <a:solidFill>
                <a:schemeClr val="tx1"/>
              </a:solidFill>
              <a:round/>
              <a:headEnd/>
              <a:tailEnd/>
            </a:ln>
          </p:spPr>
          <p:txBody>
            <a:bodyPr wrap="none" anchor="ctr"/>
            <a:lstStyle/>
            <a:p>
              <a:endParaRPr lang="en-US"/>
            </a:p>
          </p:txBody>
        </p:sp>
        <p:sp>
          <p:nvSpPr>
            <p:cNvPr id="128020" name="Line 22"/>
            <p:cNvSpPr>
              <a:spLocks noChangeShapeType="1"/>
            </p:cNvSpPr>
            <p:nvPr/>
          </p:nvSpPr>
          <p:spPr bwMode="auto">
            <a:xfrm flipV="1">
              <a:off x="2670175" y="2135188"/>
              <a:ext cx="581025" cy="246062"/>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8021" name="Line 23"/>
            <p:cNvSpPr>
              <a:spLocks noChangeShapeType="1"/>
            </p:cNvSpPr>
            <p:nvPr/>
          </p:nvSpPr>
          <p:spPr bwMode="auto">
            <a:xfrm>
              <a:off x="2684463" y="2409825"/>
              <a:ext cx="493712" cy="246063"/>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8022" name="Line 24"/>
            <p:cNvSpPr>
              <a:spLocks noChangeShapeType="1"/>
            </p:cNvSpPr>
            <p:nvPr/>
          </p:nvSpPr>
          <p:spPr bwMode="auto">
            <a:xfrm flipV="1">
              <a:off x="4651375" y="2925763"/>
              <a:ext cx="319088" cy="173037"/>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8023" name="Line 25"/>
            <p:cNvSpPr>
              <a:spLocks noChangeShapeType="1"/>
            </p:cNvSpPr>
            <p:nvPr/>
          </p:nvSpPr>
          <p:spPr bwMode="auto">
            <a:xfrm>
              <a:off x="4535488" y="2084388"/>
              <a:ext cx="523875" cy="36195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8024" name="Line 26"/>
            <p:cNvSpPr>
              <a:spLocks noChangeShapeType="1"/>
            </p:cNvSpPr>
            <p:nvPr/>
          </p:nvSpPr>
          <p:spPr bwMode="auto">
            <a:xfrm>
              <a:off x="6473825" y="2757488"/>
              <a:ext cx="246063" cy="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8025" name="Line 27"/>
            <p:cNvSpPr>
              <a:spLocks noChangeShapeType="1"/>
            </p:cNvSpPr>
            <p:nvPr/>
          </p:nvSpPr>
          <p:spPr bwMode="auto">
            <a:xfrm flipH="1">
              <a:off x="798513" y="3163888"/>
              <a:ext cx="2032000" cy="132080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8026" name="Line 28"/>
            <p:cNvSpPr>
              <a:spLocks noChangeShapeType="1"/>
            </p:cNvSpPr>
            <p:nvPr/>
          </p:nvSpPr>
          <p:spPr bwMode="auto">
            <a:xfrm>
              <a:off x="798513" y="4484688"/>
              <a:ext cx="2032000" cy="1204912"/>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8027" name="Line 29"/>
            <p:cNvSpPr>
              <a:spLocks noChangeShapeType="1"/>
            </p:cNvSpPr>
            <p:nvPr/>
          </p:nvSpPr>
          <p:spPr bwMode="auto">
            <a:xfrm flipH="1">
              <a:off x="2336800" y="3163888"/>
              <a:ext cx="479425" cy="581025"/>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8028" name="Line 30"/>
            <p:cNvSpPr>
              <a:spLocks noChangeShapeType="1"/>
            </p:cNvSpPr>
            <p:nvPr/>
          </p:nvSpPr>
          <p:spPr bwMode="auto">
            <a:xfrm>
              <a:off x="2308225" y="3730625"/>
              <a:ext cx="319088" cy="333375"/>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8029" name="Line 31"/>
            <p:cNvSpPr>
              <a:spLocks noChangeShapeType="1"/>
            </p:cNvSpPr>
            <p:nvPr/>
          </p:nvSpPr>
          <p:spPr bwMode="auto">
            <a:xfrm flipV="1">
              <a:off x="4876800" y="5384800"/>
              <a:ext cx="1074738" cy="434975"/>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8030" name="Line 32"/>
            <p:cNvSpPr>
              <a:spLocks noChangeShapeType="1"/>
            </p:cNvSpPr>
            <p:nvPr/>
          </p:nvSpPr>
          <p:spPr bwMode="auto">
            <a:xfrm>
              <a:off x="5500688" y="4964113"/>
              <a:ext cx="522287" cy="26035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8031" name="Line 33"/>
            <p:cNvSpPr>
              <a:spLocks noChangeShapeType="1"/>
            </p:cNvSpPr>
            <p:nvPr/>
          </p:nvSpPr>
          <p:spPr bwMode="auto">
            <a:xfrm flipH="1">
              <a:off x="7475538" y="3497263"/>
              <a:ext cx="288925" cy="1190625"/>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8032" name="Text Box 34"/>
            <p:cNvSpPr txBox="1">
              <a:spLocks noChangeArrowheads="1"/>
            </p:cNvSpPr>
            <p:nvPr/>
          </p:nvSpPr>
          <p:spPr bwMode="auto">
            <a:xfrm>
              <a:off x="3063876" y="2976996"/>
              <a:ext cx="143340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u="sng" dirty="0"/>
                <a:t>TMS 402</a:t>
              </a:r>
            </a:p>
          </p:txBody>
        </p:sp>
        <p:sp>
          <p:nvSpPr>
            <p:cNvPr id="128033" name="Text Box 35"/>
            <p:cNvSpPr txBox="1">
              <a:spLocks noChangeArrowheads="1"/>
            </p:cNvSpPr>
            <p:nvPr/>
          </p:nvSpPr>
          <p:spPr bwMode="auto">
            <a:xfrm>
              <a:off x="3217969" y="5561955"/>
              <a:ext cx="143340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u="sng" dirty="0"/>
                <a:t>TMS 602</a:t>
              </a:r>
            </a:p>
          </p:txBody>
        </p:sp>
      </p:grpSp>
      <p:sp>
        <p:nvSpPr>
          <p:cNvPr id="128001" name="Title 1"/>
          <p:cNvSpPr>
            <a:spLocks noGrp="1"/>
          </p:cNvSpPr>
          <p:nvPr>
            <p:ph type="title"/>
          </p:nvPr>
        </p:nvSpPr>
        <p:spPr>
          <a:xfrm>
            <a:off x="0" y="53975"/>
            <a:ext cx="9144000" cy="963613"/>
          </a:xfrm>
        </p:spPr>
        <p:txBody>
          <a:bodyPr/>
          <a:lstStyle/>
          <a:p>
            <a:pPr eaLnBrk="1" hangingPunct="1"/>
            <a:r>
              <a:rPr lang="en-US" sz="3200" dirty="0">
                <a:solidFill>
                  <a:srgbClr val="2D2DB9"/>
                </a:solidFill>
                <a:ea typeface="ＭＳ Ｐゴシック" pitchFamily="34" charset="-128"/>
              </a:rPr>
              <a:t>Seismic Design for Masonry </a:t>
            </a:r>
            <a:br>
              <a:rPr lang="en-US" sz="3200" dirty="0">
                <a:solidFill>
                  <a:srgbClr val="2D2DB9"/>
                </a:solidFill>
                <a:ea typeface="ＭＳ Ｐゴシック" pitchFamily="34" charset="-128"/>
              </a:rPr>
            </a:br>
            <a:r>
              <a:rPr lang="en-US" sz="3200" dirty="0">
                <a:solidFill>
                  <a:srgbClr val="2D2DB9"/>
                </a:solidFill>
                <a:ea typeface="ＭＳ Ｐゴシック" pitchFamily="34" charset="-128"/>
              </a:rPr>
              <a:t>Hierarchy of Standards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7" name="Footer Placeholder 3"/>
          <p:cNvSpPr>
            <a:spLocks noGrp="1"/>
          </p:cNvSpPr>
          <p:nvPr>
            <p:ph type="ftr"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Instructional Material Complementing FEMA P-1051, Design Examples</a:t>
            </a:r>
            <a:endParaRPr lang="en-US" sz="900" i="1">
              <a:solidFill>
                <a:schemeClr val="accent2"/>
              </a:solidFill>
            </a:endParaRPr>
          </a:p>
        </p:txBody>
      </p:sp>
      <p:sp>
        <p:nvSpPr>
          <p:cNvPr id="132098" name="Slide Number Placeholder 4"/>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Design of Masonry Structures - </a:t>
            </a:r>
            <a:fld id="{B75CA57E-C339-40B0-9040-636FB4C351F7}" type="slidenum">
              <a:rPr lang="en-US" sz="900">
                <a:solidFill>
                  <a:schemeClr val="accent2"/>
                </a:solidFill>
              </a:rPr>
              <a:pPr eaLnBrk="1" hangingPunct="1"/>
              <a:t>31</a:t>
            </a:fld>
            <a:endParaRPr lang="en-US" sz="900">
              <a:solidFill>
                <a:schemeClr val="accent2"/>
              </a:solidFill>
            </a:endParaRPr>
          </a:p>
        </p:txBody>
      </p:sp>
      <p:grpSp>
        <p:nvGrpSpPr>
          <p:cNvPr id="2" name="Group 1" descr="It is linked to the TMS 602 Specification.&#10;TMS 402-13 has been significantly reorganized from previous editions.  It is now divided into four main parts; General, Design Requirements, Engineered Design Methods, and Prescriptive Design Methods." title="Organization of TMS 402"/>
          <p:cNvGrpSpPr/>
          <p:nvPr/>
        </p:nvGrpSpPr>
        <p:grpSpPr>
          <a:xfrm>
            <a:off x="327818" y="762794"/>
            <a:ext cx="8568532" cy="5550411"/>
            <a:chOff x="327818" y="762794"/>
            <a:chExt cx="8568532" cy="5550411"/>
          </a:xfrm>
        </p:grpSpPr>
        <p:sp>
          <p:nvSpPr>
            <p:cNvPr id="132100" name="Rectangle 3"/>
            <p:cNvSpPr>
              <a:spLocks noChangeArrowheads="1"/>
            </p:cNvSpPr>
            <p:nvPr/>
          </p:nvSpPr>
          <p:spPr bwMode="auto">
            <a:xfrm>
              <a:off x="1047749" y="762794"/>
              <a:ext cx="4743450" cy="642937"/>
            </a:xfrm>
            <a:prstGeom prst="rect">
              <a:avLst/>
            </a:prstGeom>
            <a:solidFill>
              <a:schemeClr val="accent1"/>
            </a:solidFill>
            <a:ln w="12700">
              <a:solidFill>
                <a:schemeClr val="tx1"/>
              </a:solidFill>
              <a:miter lim="800000"/>
              <a:headEnd type="none" w="sm" len="sm"/>
              <a:tailEnd type="none" w="sm" len="sm"/>
            </a:ln>
          </p:spPr>
          <p:txBody>
            <a:bodyPr wrap="none" anchor="ctr"/>
            <a:lstStyle/>
            <a:p>
              <a:pPr algn="ctr" eaLnBrk="0" hangingPunct="0"/>
              <a:r>
                <a:rPr lang="en-US" b="1" dirty="0"/>
                <a:t>Part 1, General</a:t>
              </a:r>
            </a:p>
            <a:p>
              <a:pPr algn="ctr" eaLnBrk="0" hangingPunct="0"/>
              <a:r>
                <a:rPr lang="en-US" b="1" dirty="0"/>
                <a:t>Chapters 1-3</a:t>
              </a:r>
            </a:p>
          </p:txBody>
        </p:sp>
        <p:sp>
          <p:nvSpPr>
            <p:cNvPr id="132101" name="Line 4"/>
            <p:cNvSpPr>
              <a:spLocks noChangeShapeType="1"/>
            </p:cNvSpPr>
            <p:nvPr/>
          </p:nvSpPr>
          <p:spPr bwMode="auto">
            <a:xfrm>
              <a:off x="3289300" y="1408114"/>
              <a:ext cx="6033" cy="331144"/>
            </a:xfrm>
            <a:prstGeom prst="line">
              <a:avLst/>
            </a:prstGeom>
            <a:noFill/>
            <a:ln w="12700">
              <a:solidFill>
                <a:schemeClr val="tx1"/>
              </a:solidFill>
              <a:round/>
              <a:headEnd type="none" w="sm" len="sm"/>
              <a:tailEnd type="triangle" w="sm" len="lg"/>
            </a:ln>
            <a:extLst>
              <a:ext uri="{909E8E84-426E-40DD-AFC4-6F175D3DCCD1}">
                <a14:hiddenFill xmlns:a14="http://schemas.microsoft.com/office/drawing/2010/main">
                  <a:noFill/>
                </a14:hiddenFill>
              </a:ext>
            </a:extLst>
          </p:spPr>
          <p:txBody>
            <a:bodyPr wrap="none" anchor="ctr"/>
            <a:lstStyle/>
            <a:p>
              <a:endParaRPr lang="en-US"/>
            </a:p>
          </p:txBody>
        </p:sp>
        <p:sp>
          <p:nvSpPr>
            <p:cNvPr id="132102" name="Line 5"/>
            <p:cNvSpPr>
              <a:spLocks noChangeShapeType="1"/>
            </p:cNvSpPr>
            <p:nvPr/>
          </p:nvSpPr>
          <p:spPr bwMode="auto">
            <a:xfrm>
              <a:off x="5939919" y="2394595"/>
              <a:ext cx="1526094"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32103" name="Line 6"/>
            <p:cNvSpPr>
              <a:spLocks noChangeShapeType="1"/>
            </p:cNvSpPr>
            <p:nvPr/>
          </p:nvSpPr>
          <p:spPr bwMode="auto">
            <a:xfrm>
              <a:off x="741363" y="3728094"/>
              <a:ext cx="0" cy="266055"/>
            </a:xfrm>
            <a:prstGeom prst="line">
              <a:avLst/>
            </a:prstGeom>
            <a:noFill/>
            <a:ln w="12700">
              <a:solidFill>
                <a:schemeClr val="tx1"/>
              </a:solidFill>
              <a:round/>
              <a:headEnd type="none" w="sm" len="sm"/>
              <a:tailEnd type="triangle" w="sm" len="lg"/>
            </a:ln>
            <a:extLst>
              <a:ext uri="{909E8E84-426E-40DD-AFC4-6F175D3DCCD1}">
                <a14:hiddenFill xmlns:a14="http://schemas.microsoft.com/office/drawing/2010/main">
                  <a:noFill/>
                </a14:hiddenFill>
              </a:ext>
            </a:extLst>
          </p:spPr>
          <p:txBody>
            <a:bodyPr wrap="none" anchor="ctr"/>
            <a:lstStyle/>
            <a:p>
              <a:endParaRPr lang="en-US"/>
            </a:p>
          </p:txBody>
        </p:sp>
        <p:sp>
          <p:nvSpPr>
            <p:cNvPr id="132104" name="Line 7"/>
            <p:cNvSpPr>
              <a:spLocks noChangeShapeType="1"/>
            </p:cNvSpPr>
            <p:nvPr/>
          </p:nvSpPr>
          <p:spPr bwMode="auto">
            <a:xfrm>
              <a:off x="2354263" y="3728094"/>
              <a:ext cx="0" cy="266056"/>
            </a:xfrm>
            <a:prstGeom prst="line">
              <a:avLst/>
            </a:prstGeom>
            <a:noFill/>
            <a:ln w="12700">
              <a:solidFill>
                <a:schemeClr val="tx1"/>
              </a:solidFill>
              <a:round/>
              <a:headEnd type="none" w="sm" len="sm"/>
              <a:tailEnd type="triangle" w="sm" len="lg"/>
            </a:ln>
            <a:extLst>
              <a:ext uri="{909E8E84-426E-40DD-AFC4-6F175D3DCCD1}">
                <a14:hiddenFill xmlns:a14="http://schemas.microsoft.com/office/drawing/2010/main">
                  <a:noFill/>
                </a14:hiddenFill>
              </a:ext>
            </a:extLst>
          </p:spPr>
          <p:txBody>
            <a:bodyPr wrap="none" anchor="ctr"/>
            <a:lstStyle/>
            <a:p>
              <a:endParaRPr lang="en-US"/>
            </a:p>
          </p:txBody>
        </p:sp>
        <p:sp>
          <p:nvSpPr>
            <p:cNvPr id="132105" name="Line 8"/>
            <p:cNvSpPr>
              <a:spLocks noChangeShapeType="1"/>
            </p:cNvSpPr>
            <p:nvPr/>
          </p:nvSpPr>
          <p:spPr bwMode="auto">
            <a:xfrm>
              <a:off x="3905250" y="3728094"/>
              <a:ext cx="0" cy="266056"/>
            </a:xfrm>
            <a:prstGeom prst="line">
              <a:avLst/>
            </a:prstGeom>
            <a:noFill/>
            <a:ln w="12700">
              <a:solidFill>
                <a:schemeClr val="tx1"/>
              </a:solidFill>
              <a:round/>
              <a:headEnd type="none" w="sm" len="sm"/>
              <a:tailEnd type="triangle" w="sm" len="lg"/>
            </a:ln>
            <a:extLst>
              <a:ext uri="{909E8E84-426E-40DD-AFC4-6F175D3DCCD1}">
                <a14:hiddenFill xmlns:a14="http://schemas.microsoft.com/office/drawing/2010/main">
                  <a:noFill/>
                </a14:hiddenFill>
              </a:ext>
            </a:extLst>
          </p:spPr>
          <p:txBody>
            <a:bodyPr wrap="none" anchor="ctr"/>
            <a:lstStyle/>
            <a:p>
              <a:endParaRPr lang="en-US"/>
            </a:p>
          </p:txBody>
        </p:sp>
        <p:sp>
          <p:nvSpPr>
            <p:cNvPr id="132106" name="Line 9"/>
            <p:cNvSpPr>
              <a:spLocks noChangeShapeType="1"/>
            </p:cNvSpPr>
            <p:nvPr/>
          </p:nvSpPr>
          <p:spPr bwMode="auto">
            <a:xfrm>
              <a:off x="5476875" y="3540099"/>
              <a:ext cx="0" cy="454051"/>
            </a:xfrm>
            <a:prstGeom prst="line">
              <a:avLst/>
            </a:prstGeom>
            <a:noFill/>
            <a:ln w="12700">
              <a:solidFill>
                <a:schemeClr val="tx1"/>
              </a:solidFill>
              <a:round/>
              <a:headEnd type="none" w="sm" len="sm"/>
              <a:tailEnd type="triangle" w="sm" len="lg"/>
            </a:ln>
            <a:extLst>
              <a:ext uri="{909E8E84-426E-40DD-AFC4-6F175D3DCCD1}">
                <a14:hiddenFill xmlns:a14="http://schemas.microsoft.com/office/drawing/2010/main">
                  <a:noFill/>
                </a14:hiddenFill>
              </a:ext>
            </a:extLst>
          </p:spPr>
          <p:txBody>
            <a:bodyPr wrap="none" anchor="ctr"/>
            <a:lstStyle/>
            <a:p>
              <a:endParaRPr lang="en-US"/>
            </a:p>
          </p:txBody>
        </p:sp>
        <p:sp>
          <p:nvSpPr>
            <p:cNvPr id="132107" name="Line 10"/>
            <p:cNvSpPr>
              <a:spLocks noChangeShapeType="1"/>
            </p:cNvSpPr>
            <p:nvPr/>
          </p:nvSpPr>
          <p:spPr bwMode="auto">
            <a:xfrm>
              <a:off x="6934200" y="3540099"/>
              <a:ext cx="0" cy="454051"/>
            </a:xfrm>
            <a:prstGeom prst="line">
              <a:avLst/>
            </a:prstGeom>
            <a:noFill/>
            <a:ln w="12700">
              <a:solidFill>
                <a:schemeClr val="tx1"/>
              </a:solidFill>
              <a:round/>
              <a:headEnd type="none" w="sm" len="sm"/>
              <a:tailEnd type="triangle" w="sm" len="lg"/>
            </a:ln>
            <a:extLst>
              <a:ext uri="{909E8E84-426E-40DD-AFC4-6F175D3DCCD1}">
                <a14:hiddenFill xmlns:a14="http://schemas.microsoft.com/office/drawing/2010/main">
                  <a:noFill/>
                </a14:hiddenFill>
              </a:ext>
            </a:extLst>
          </p:spPr>
          <p:txBody>
            <a:bodyPr wrap="none" anchor="ctr"/>
            <a:lstStyle/>
            <a:p>
              <a:endParaRPr lang="en-US"/>
            </a:p>
          </p:txBody>
        </p:sp>
        <p:sp>
          <p:nvSpPr>
            <p:cNvPr id="132108" name="Line 11"/>
            <p:cNvSpPr>
              <a:spLocks noChangeShapeType="1"/>
            </p:cNvSpPr>
            <p:nvPr/>
          </p:nvSpPr>
          <p:spPr bwMode="auto">
            <a:xfrm>
              <a:off x="8339138" y="3531503"/>
              <a:ext cx="0" cy="462647"/>
            </a:xfrm>
            <a:prstGeom prst="line">
              <a:avLst/>
            </a:prstGeom>
            <a:noFill/>
            <a:ln w="12700">
              <a:solidFill>
                <a:schemeClr val="tx1"/>
              </a:solidFill>
              <a:round/>
              <a:headEnd type="none" w="sm" len="sm"/>
              <a:tailEnd type="triangle" w="sm" len="lg"/>
            </a:ln>
            <a:extLst>
              <a:ext uri="{909E8E84-426E-40DD-AFC4-6F175D3DCCD1}">
                <a14:hiddenFill xmlns:a14="http://schemas.microsoft.com/office/drawing/2010/main">
                  <a:noFill/>
                </a14:hiddenFill>
              </a:ext>
            </a:extLst>
          </p:spPr>
          <p:txBody>
            <a:bodyPr wrap="none" anchor="ctr"/>
            <a:lstStyle/>
            <a:p>
              <a:endParaRPr lang="en-US"/>
            </a:p>
          </p:txBody>
        </p:sp>
        <p:sp>
          <p:nvSpPr>
            <p:cNvPr id="132109" name="Text Box 12"/>
            <p:cNvSpPr txBox="1">
              <a:spLocks noChangeArrowheads="1"/>
            </p:cNvSpPr>
            <p:nvPr/>
          </p:nvSpPr>
          <p:spPr bwMode="auto">
            <a:xfrm>
              <a:off x="341313" y="4002749"/>
              <a:ext cx="1263650" cy="1203325"/>
            </a:xfrm>
            <a:prstGeom prst="rect">
              <a:avLst/>
            </a:prstGeom>
            <a:solidFill>
              <a:schemeClr val="accent1"/>
            </a:solidFill>
            <a:ln w="12700">
              <a:solidFill>
                <a:schemeClr val="tx1"/>
              </a:solidFill>
              <a:miter lim="800000"/>
              <a:headEnd type="none" w="sm" len="sm"/>
              <a:tailEnd type="none" w="sm" len="sm"/>
            </a:ln>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r>
                <a:rPr lang="en-US" sz="1800" b="1" dirty="0"/>
                <a:t>Ch. 8,</a:t>
              </a:r>
            </a:p>
            <a:p>
              <a:r>
                <a:rPr lang="en-US" sz="1800" b="1" dirty="0"/>
                <a:t>Allowable</a:t>
              </a:r>
            </a:p>
            <a:p>
              <a:r>
                <a:rPr lang="en-US" sz="1800" b="1" dirty="0"/>
                <a:t>Stress</a:t>
              </a:r>
            </a:p>
            <a:p>
              <a:r>
                <a:rPr lang="en-US" sz="1800" b="1" dirty="0"/>
                <a:t>Design</a:t>
              </a:r>
            </a:p>
          </p:txBody>
        </p:sp>
        <p:sp>
          <p:nvSpPr>
            <p:cNvPr id="132110" name="Text Box 13"/>
            <p:cNvSpPr txBox="1">
              <a:spLocks noChangeArrowheads="1"/>
            </p:cNvSpPr>
            <p:nvPr/>
          </p:nvSpPr>
          <p:spPr bwMode="auto">
            <a:xfrm>
              <a:off x="1827213" y="4002749"/>
              <a:ext cx="1223962" cy="928687"/>
            </a:xfrm>
            <a:prstGeom prst="rect">
              <a:avLst/>
            </a:prstGeom>
            <a:solidFill>
              <a:schemeClr val="accent1"/>
            </a:solidFill>
            <a:ln w="12700">
              <a:solidFill>
                <a:schemeClr val="tx1"/>
              </a:solidFill>
              <a:miter lim="800000"/>
              <a:headEnd type="none" w="sm" len="sm"/>
              <a:tailEnd type="none" w="sm" len="sm"/>
            </a:ln>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r>
                <a:rPr lang="en-US" sz="1800" b="1" dirty="0"/>
                <a:t>Ch. 9, Strength Design</a:t>
              </a:r>
            </a:p>
          </p:txBody>
        </p:sp>
        <p:sp>
          <p:nvSpPr>
            <p:cNvPr id="132111" name="Text Box 14"/>
            <p:cNvSpPr txBox="1">
              <a:spLocks noChangeArrowheads="1"/>
            </p:cNvSpPr>
            <p:nvPr/>
          </p:nvSpPr>
          <p:spPr bwMode="auto">
            <a:xfrm>
              <a:off x="3297238" y="4002749"/>
              <a:ext cx="1133644" cy="1200329"/>
            </a:xfrm>
            <a:prstGeom prst="rect">
              <a:avLst/>
            </a:prstGeom>
            <a:solidFill>
              <a:schemeClr val="accent1"/>
            </a:solidFill>
            <a:ln w="12700">
              <a:solidFill>
                <a:schemeClr val="tx1"/>
              </a:solidFill>
              <a:miter lim="800000"/>
              <a:headEnd type="none" w="sm" len="sm"/>
              <a:tailEnd type="none" w="sm" len="sm"/>
            </a:ln>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r>
                <a:rPr lang="en-US" sz="1800" b="1" dirty="0"/>
                <a:t>Ch. 10,</a:t>
              </a:r>
            </a:p>
            <a:p>
              <a:r>
                <a:rPr lang="en-US" sz="1800" b="1" dirty="0"/>
                <a:t>Pre-</a:t>
              </a:r>
            </a:p>
            <a:p>
              <a:r>
                <a:rPr lang="en-US" sz="1800" b="1" dirty="0"/>
                <a:t>stressed</a:t>
              </a:r>
            </a:p>
            <a:p>
              <a:r>
                <a:rPr lang="en-US" sz="1800" b="1" dirty="0"/>
                <a:t>Masonry</a:t>
              </a:r>
            </a:p>
          </p:txBody>
        </p:sp>
        <p:sp>
          <p:nvSpPr>
            <p:cNvPr id="132112" name="Text Box 15"/>
            <p:cNvSpPr txBox="1">
              <a:spLocks noChangeArrowheads="1"/>
            </p:cNvSpPr>
            <p:nvPr/>
          </p:nvSpPr>
          <p:spPr bwMode="auto">
            <a:xfrm>
              <a:off x="4997450" y="4002749"/>
              <a:ext cx="941348" cy="646331"/>
            </a:xfrm>
            <a:prstGeom prst="rect">
              <a:avLst/>
            </a:prstGeom>
            <a:solidFill>
              <a:schemeClr val="accent1"/>
            </a:solidFill>
            <a:ln w="12700">
              <a:solidFill>
                <a:schemeClr val="tx1"/>
              </a:solidFill>
              <a:miter lim="800000"/>
              <a:headEnd type="none" w="sm" len="sm"/>
              <a:tailEnd type="none" w="sm" len="sm"/>
            </a:ln>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r>
                <a:rPr lang="en-US" sz="1800" b="1" dirty="0"/>
                <a:t>Ch. 12,</a:t>
              </a:r>
            </a:p>
            <a:p>
              <a:r>
                <a:rPr lang="en-US" sz="1800" b="1" dirty="0"/>
                <a:t>Veneer</a:t>
              </a:r>
            </a:p>
          </p:txBody>
        </p:sp>
        <p:sp>
          <p:nvSpPr>
            <p:cNvPr id="132113" name="Text Box 16"/>
            <p:cNvSpPr txBox="1">
              <a:spLocks noChangeArrowheads="1"/>
            </p:cNvSpPr>
            <p:nvPr/>
          </p:nvSpPr>
          <p:spPr bwMode="auto">
            <a:xfrm>
              <a:off x="6397390" y="4002749"/>
              <a:ext cx="941283" cy="923330"/>
            </a:xfrm>
            <a:prstGeom prst="rect">
              <a:avLst/>
            </a:prstGeom>
            <a:solidFill>
              <a:schemeClr val="accent1"/>
            </a:solidFill>
            <a:ln w="12700">
              <a:solidFill>
                <a:schemeClr val="tx1"/>
              </a:solidFill>
              <a:miter lim="800000"/>
              <a:headEnd type="none" w="sm" len="sm"/>
              <a:tailEnd type="none" w="sm" len="sm"/>
            </a:ln>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r>
                <a:rPr lang="en-US" sz="1800" b="1" dirty="0"/>
                <a:t>Ch. 13,</a:t>
              </a:r>
            </a:p>
            <a:p>
              <a:r>
                <a:rPr lang="en-US" sz="1800" b="1" dirty="0"/>
                <a:t>Glass </a:t>
              </a:r>
            </a:p>
            <a:p>
              <a:r>
                <a:rPr lang="en-US" sz="1800" b="1" dirty="0"/>
                <a:t>Block</a:t>
              </a:r>
            </a:p>
          </p:txBody>
        </p:sp>
        <p:sp>
          <p:nvSpPr>
            <p:cNvPr id="132114" name="Text Box 17"/>
            <p:cNvSpPr txBox="1">
              <a:spLocks noChangeArrowheads="1"/>
            </p:cNvSpPr>
            <p:nvPr/>
          </p:nvSpPr>
          <p:spPr bwMode="auto">
            <a:xfrm>
              <a:off x="7600949" y="4002749"/>
              <a:ext cx="1295401" cy="646331"/>
            </a:xfrm>
            <a:prstGeom prst="rect">
              <a:avLst/>
            </a:prstGeom>
            <a:solidFill>
              <a:schemeClr val="accent1"/>
            </a:solidFill>
            <a:ln w="12700">
              <a:solidFill>
                <a:schemeClr val="tx1"/>
              </a:solidFill>
              <a:miter lim="800000"/>
              <a:headEnd type="none" w="sm" len="sm"/>
              <a:tailEnd type="none" w="sm" len="sm"/>
            </a:ln>
          </p:spPr>
          <p:txBody>
            <a:bodyPr wrap="squar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r>
                <a:rPr lang="en-US" sz="1800" b="1" dirty="0"/>
                <a:t>Ch. 14,</a:t>
              </a:r>
            </a:p>
            <a:p>
              <a:r>
                <a:rPr lang="en-US" sz="1800" b="1" dirty="0"/>
                <a:t>Partitions</a:t>
              </a:r>
            </a:p>
          </p:txBody>
        </p:sp>
        <p:sp>
          <p:nvSpPr>
            <p:cNvPr id="132115" name="Line 18"/>
            <p:cNvSpPr>
              <a:spLocks noChangeShapeType="1"/>
            </p:cNvSpPr>
            <p:nvPr/>
          </p:nvSpPr>
          <p:spPr bwMode="auto">
            <a:xfrm>
              <a:off x="606946" y="5148774"/>
              <a:ext cx="0" cy="235744"/>
            </a:xfrm>
            <a:prstGeom prst="line">
              <a:avLst/>
            </a:prstGeom>
            <a:noFill/>
            <a:ln w="12700">
              <a:solidFill>
                <a:schemeClr val="tx1"/>
              </a:solidFill>
              <a:round/>
              <a:headEnd type="none" w="sm" len="sm"/>
              <a:tailEnd type="triangle" w="sm" len="lg"/>
            </a:ln>
            <a:extLst>
              <a:ext uri="{909E8E84-426E-40DD-AFC4-6F175D3DCCD1}">
                <a14:hiddenFill xmlns:a14="http://schemas.microsoft.com/office/drawing/2010/main">
                  <a:noFill/>
                </a14:hiddenFill>
              </a:ext>
            </a:extLst>
          </p:spPr>
          <p:txBody>
            <a:bodyPr wrap="none" anchor="ctr"/>
            <a:lstStyle/>
            <a:p>
              <a:endParaRPr lang="en-US"/>
            </a:p>
          </p:txBody>
        </p:sp>
        <p:sp>
          <p:nvSpPr>
            <p:cNvPr id="132116" name="Text Box 19"/>
            <p:cNvSpPr txBox="1">
              <a:spLocks noChangeArrowheads="1"/>
            </p:cNvSpPr>
            <p:nvPr/>
          </p:nvSpPr>
          <p:spPr bwMode="auto">
            <a:xfrm>
              <a:off x="341313" y="5384518"/>
              <a:ext cx="2058984" cy="928687"/>
            </a:xfrm>
            <a:prstGeom prst="rect">
              <a:avLst/>
            </a:prstGeom>
            <a:solidFill>
              <a:schemeClr val="accent1"/>
            </a:solidFill>
            <a:ln w="12700">
              <a:solidFill>
                <a:schemeClr val="tx1"/>
              </a:solidFill>
              <a:miter lim="800000"/>
              <a:headEnd type="none" w="sm" len="sm"/>
              <a:tailEnd type="none" w="sm" len="sm"/>
            </a:ln>
          </p:spPr>
          <p:txBody>
            <a:bodyPr wrap="squar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r>
                <a:rPr lang="en-US" sz="1800" b="1" dirty="0"/>
                <a:t>8.1, General ASD </a:t>
              </a:r>
            </a:p>
            <a:p>
              <a:r>
                <a:rPr lang="en-US" sz="1800" b="1" dirty="0"/>
                <a:t>8.2, URM</a:t>
              </a:r>
            </a:p>
            <a:p>
              <a:r>
                <a:rPr lang="en-US" sz="1800" b="1" dirty="0"/>
                <a:t>8.3, RM</a:t>
              </a:r>
            </a:p>
          </p:txBody>
        </p:sp>
        <p:sp>
          <p:nvSpPr>
            <p:cNvPr id="132117" name="Text Box 20"/>
            <p:cNvSpPr txBox="1">
              <a:spLocks noChangeArrowheads="1"/>
            </p:cNvSpPr>
            <p:nvPr/>
          </p:nvSpPr>
          <p:spPr bwMode="auto">
            <a:xfrm>
              <a:off x="5939919" y="5384518"/>
              <a:ext cx="1938337" cy="928687"/>
            </a:xfrm>
            <a:prstGeom prst="rect">
              <a:avLst/>
            </a:prstGeom>
            <a:solidFill>
              <a:schemeClr val="accent1"/>
            </a:solidFill>
            <a:ln w="12700">
              <a:solidFill>
                <a:schemeClr val="tx1"/>
              </a:solidFill>
              <a:miter lim="800000"/>
              <a:headEnd type="none" w="sm" len="sm"/>
              <a:tailEnd type="none" w="sm" len="sm"/>
            </a:ln>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r>
                <a:rPr lang="en-US" sz="1800" b="1"/>
                <a:t>6.1, General</a:t>
              </a:r>
            </a:p>
            <a:p>
              <a:r>
                <a:rPr lang="en-US" sz="1800" b="1"/>
                <a:t>6.2, Anchored</a:t>
              </a:r>
            </a:p>
            <a:p>
              <a:r>
                <a:rPr lang="en-US" sz="1800" b="1"/>
                <a:t>6.3, Adhered</a:t>
              </a:r>
            </a:p>
          </p:txBody>
        </p:sp>
        <p:sp>
          <p:nvSpPr>
            <p:cNvPr id="132118" name="Line 21"/>
            <p:cNvSpPr>
              <a:spLocks noChangeShapeType="1"/>
            </p:cNvSpPr>
            <p:nvPr/>
          </p:nvSpPr>
          <p:spPr bwMode="auto">
            <a:xfrm flipH="1">
              <a:off x="6134100" y="4931435"/>
              <a:ext cx="0" cy="461675"/>
            </a:xfrm>
            <a:prstGeom prst="line">
              <a:avLst/>
            </a:prstGeom>
            <a:noFill/>
            <a:ln w="12700">
              <a:solidFill>
                <a:schemeClr val="tx1"/>
              </a:solidFill>
              <a:round/>
              <a:headEnd type="none" w="sm" len="sm"/>
              <a:tailEnd type="triangle" w="sm" len="lg"/>
            </a:ln>
            <a:extLst>
              <a:ext uri="{909E8E84-426E-40DD-AFC4-6F175D3DCCD1}">
                <a14:hiddenFill xmlns:a14="http://schemas.microsoft.com/office/drawing/2010/main">
                  <a:noFill/>
                </a14:hiddenFill>
              </a:ext>
            </a:extLst>
          </p:spPr>
          <p:txBody>
            <a:bodyPr wrap="none" anchor="ctr"/>
            <a:lstStyle/>
            <a:p>
              <a:endParaRPr lang="en-US"/>
            </a:p>
          </p:txBody>
        </p:sp>
        <p:sp>
          <p:nvSpPr>
            <p:cNvPr id="132119" name="Text Box 22"/>
            <p:cNvSpPr txBox="1">
              <a:spLocks noChangeArrowheads="1"/>
            </p:cNvSpPr>
            <p:nvPr/>
          </p:nvSpPr>
          <p:spPr bwMode="auto">
            <a:xfrm>
              <a:off x="2545471" y="5384517"/>
              <a:ext cx="1885411" cy="928688"/>
            </a:xfrm>
            <a:prstGeom prst="rect">
              <a:avLst/>
            </a:prstGeom>
            <a:solidFill>
              <a:schemeClr val="accent1"/>
            </a:solidFill>
            <a:ln w="12700">
              <a:solidFill>
                <a:schemeClr val="tx1"/>
              </a:solidFill>
              <a:miter lim="800000"/>
              <a:headEnd type="none" w="sm" len="sm"/>
              <a:tailEnd type="none" w="sm" len="sm"/>
            </a:ln>
          </p:spPr>
          <p:txBody>
            <a:bodyPr wrap="squar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r>
                <a:rPr lang="en-US" sz="1800" b="1" dirty="0"/>
                <a:t>9.1, General SD </a:t>
              </a:r>
            </a:p>
            <a:p>
              <a:r>
                <a:rPr lang="en-US" sz="1800" b="1" dirty="0"/>
                <a:t>9.2, URM</a:t>
              </a:r>
            </a:p>
            <a:p>
              <a:r>
                <a:rPr lang="en-US" sz="1800" b="1" dirty="0"/>
                <a:t>9.3, RM</a:t>
              </a:r>
            </a:p>
          </p:txBody>
        </p:sp>
        <p:sp>
          <p:nvSpPr>
            <p:cNvPr id="132120" name="Line 23"/>
            <p:cNvSpPr>
              <a:spLocks noChangeShapeType="1"/>
            </p:cNvSpPr>
            <p:nvPr/>
          </p:nvSpPr>
          <p:spPr bwMode="auto">
            <a:xfrm>
              <a:off x="2881347" y="4931435"/>
              <a:ext cx="4675" cy="453081"/>
            </a:xfrm>
            <a:prstGeom prst="line">
              <a:avLst/>
            </a:prstGeom>
            <a:noFill/>
            <a:ln w="12700">
              <a:solidFill>
                <a:schemeClr val="tx1"/>
              </a:solidFill>
              <a:round/>
              <a:headEnd type="none" w="sm" len="sm"/>
              <a:tailEnd type="triangle" w="sm" len="lg"/>
            </a:ln>
            <a:extLst>
              <a:ext uri="{909E8E84-426E-40DD-AFC4-6F175D3DCCD1}">
                <a14:hiddenFill xmlns:a14="http://schemas.microsoft.com/office/drawing/2010/main">
                  <a:noFill/>
                </a14:hiddenFill>
              </a:ext>
            </a:extLst>
          </p:spPr>
          <p:txBody>
            <a:bodyPr wrap="none" anchor="ctr"/>
            <a:lstStyle/>
            <a:p>
              <a:endParaRPr lang="en-US"/>
            </a:p>
          </p:txBody>
        </p:sp>
        <p:sp>
          <p:nvSpPr>
            <p:cNvPr id="132121" name="Line 24"/>
            <p:cNvSpPr>
              <a:spLocks noChangeShapeType="1"/>
            </p:cNvSpPr>
            <p:nvPr/>
          </p:nvSpPr>
          <p:spPr bwMode="auto">
            <a:xfrm rot="-5400000">
              <a:off x="6076156" y="777082"/>
              <a:ext cx="1587" cy="571500"/>
            </a:xfrm>
            <a:prstGeom prst="line">
              <a:avLst/>
            </a:prstGeom>
            <a:noFill/>
            <a:ln w="12700">
              <a:solidFill>
                <a:schemeClr val="tx1"/>
              </a:solidFill>
              <a:round/>
              <a:headEnd type="none" w="sm" len="sm"/>
              <a:tailEnd type="triangle" w="sm" len="lg"/>
            </a:ln>
            <a:extLst>
              <a:ext uri="{909E8E84-426E-40DD-AFC4-6F175D3DCCD1}">
                <a14:hiddenFill xmlns:a14="http://schemas.microsoft.com/office/drawing/2010/main">
                  <a:noFill/>
                </a14:hiddenFill>
              </a:ext>
            </a:extLst>
          </p:spPr>
          <p:txBody>
            <a:bodyPr wrap="none" anchor="ctr"/>
            <a:lstStyle/>
            <a:p>
              <a:endParaRPr lang="en-US"/>
            </a:p>
          </p:txBody>
        </p:sp>
        <p:sp>
          <p:nvSpPr>
            <p:cNvPr id="132122" name="Text Box 25"/>
            <p:cNvSpPr txBox="1">
              <a:spLocks noChangeArrowheads="1"/>
            </p:cNvSpPr>
            <p:nvPr/>
          </p:nvSpPr>
          <p:spPr bwMode="auto">
            <a:xfrm>
              <a:off x="6281738" y="765175"/>
              <a:ext cx="1619250" cy="654050"/>
            </a:xfrm>
            <a:prstGeom prst="rect">
              <a:avLst/>
            </a:prstGeom>
            <a:solidFill>
              <a:schemeClr val="accent1"/>
            </a:solidFill>
            <a:ln w="12700">
              <a:solidFill>
                <a:schemeClr val="tx1"/>
              </a:solidFill>
              <a:miter lim="800000"/>
              <a:headEnd type="none" w="sm" len="sm"/>
              <a:tailEnd type="none" w="sm" len="sm"/>
            </a:ln>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r>
                <a:rPr lang="en-US" sz="1800" b="1"/>
                <a:t>TMS 602</a:t>
              </a:r>
            </a:p>
            <a:p>
              <a:r>
                <a:rPr lang="en-US" sz="1800" b="1"/>
                <a:t>Specification</a:t>
              </a:r>
            </a:p>
          </p:txBody>
        </p:sp>
        <p:sp>
          <p:nvSpPr>
            <p:cNvPr id="132123" name="Line 26"/>
            <p:cNvSpPr>
              <a:spLocks noChangeShapeType="1"/>
            </p:cNvSpPr>
            <p:nvPr/>
          </p:nvSpPr>
          <p:spPr bwMode="auto">
            <a:xfrm>
              <a:off x="7466013" y="2394595"/>
              <a:ext cx="0" cy="482880"/>
            </a:xfrm>
            <a:prstGeom prst="line">
              <a:avLst/>
            </a:prstGeom>
            <a:noFill/>
            <a:ln w="12700">
              <a:solidFill>
                <a:schemeClr val="tx1"/>
              </a:solidFill>
              <a:round/>
              <a:headEnd type="none" w="sm" len="sm"/>
              <a:tailEnd type="triangle" w="sm" len="lg"/>
            </a:ln>
            <a:extLst>
              <a:ext uri="{909E8E84-426E-40DD-AFC4-6F175D3DCCD1}">
                <a14:hiddenFill xmlns:a14="http://schemas.microsoft.com/office/drawing/2010/main">
                  <a:noFill/>
                </a14:hiddenFill>
              </a:ext>
            </a:extLst>
          </p:spPr>
          <p:txBody>
            <a:bodyPr wrap="none" anchor="ctr"/>
            <a:lstStyle/>
            <a:p>
              <a:endParaRPr lang="en-US"/>
            </a:p>
          </p:txBody>
        </p:sp>
        <p:sp>
          <p:nvSpPr>
            <p:cNvPr id="132124" name="Text Box 27"/>
            <p:cNvSpPr txBox="1">
              <a:spLocks noChangeArrowheads="1"/>
            </p:cNvSpPr>
            <p:nvPr/>
          </p:nvSpPr>
          <p:spPr bwMode="auto">
            <a:xfrm>
              <a:off x="4576056" y="5393111"/>
              <a:ext cx="1016000" cy="646331"/>
            </a:xfrm>
            <a:prstGeom prst="rect">
              <a:avLst/>
            </a:prstGeom>
            <a:solidFill>
              <a:schemeClr val="accent1"/>
            </a:solidFill>
            <a:ln w="9525">
              <a:solidFill>
                <a:schemeClr val="tx1"/>
              </a:solidFill>
              <a:miter lim="800000"/>
              <a:headEnd type="none" w="sm" len="sm"/>
              <a:tailEnd type="none" w="sm" len="sm"/>
            </a:ln>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r>
                <a:rPr lang="en-US" sz="1800" b="1" dirty="0"/>
                <a:t>Ch. 11, AAC</a:t>
              </a:r>
            </a:p>
          </p:txBody>
        </p:sp>
        <p:sp>
          <p:nvSpPr>
            <p:cNvPr id="33" name="Rectangle 3"/>
            <p:cNvSpPr>
              <a:spLocks noChangeArrowheads="1"/>
            </p:cNvSpPr>
            <p:nvPr/>
          </p:nvSpPr>
          <p:spPr bwMode="auto">
            <a:xfrm>
              <a:off x="838201" y="1743719"/>
              <a:ext cx="5101718" cy="837556"/>
            </a:xfrm>
            <a:prstGeom prst="rect">
              <a:avLst/>
            </a:prstGeom>
            <a:solidFill>
              <a:schemeClr val="accent1"/>
            </a:solidFill>
            <a:ln w="12700">
              <a:solidFill>
                <a:schemeClr val="tx1"/>
              </a:solidFill>
              <a:miter lim="800000"/>
              <a:headEnd type="none" w="sm" len="sm"/>
              <a:tailEnd type="none" w="sm" len="sm"/>
            </a:ln>
          </p:spPr>
          <p:txBody>
            <a:bodyPr wrap="none" anchor="ctr"/>
            <a:lstStyle/>
            <a:p>
              <a:pPr algn="ctr" eaLnBrk="0" hangingPunct="0"/>
              <a:r>
                <a:rPr lang="en-US" b="1" dirty="0"/>
                <a:t>Part 2, Design Requirements</a:t>
              </a:r>
            </a:p>
            <a:p>
              <a:pPr algn="ctr" eaLnBrk="0" hangingPunct="0"/>
              <a:r>
                <a:rPr lang="en-US" b="1" dirty="0"/>
                <a:t>Chapters 4-7 (Analysis and Design, Elements,</a:t>
              </a:r>
            </a:p>
            <a:p>
              <a:pPr algn="ctr" eaLnBrk="0" hangingPunct="0"/>
              <a:r>
                <a:rPr lang="en-US" b="1" dirty="0"/>
                <a:t>Reinforcement, Seismic)</a:t>
              </a:r>
            </a:p>
          </p:txBody>
        </p:sp>
        <p:sp>
          <p:nvSpPr>
            <p:cNvPr id="35" name="Rectangle 3"/>
            <p:cNvSpPr>
              <a:spLocks noChangeArrowheads="1"/>
            </p:cNvSpPr>
            <p:nvPr/>
          </p:nvSpPr>
          <p:spPr bwMode="auto">
            <a:xfrm>
              <a:off x="327818" y="2877475"/>
              <a:ext cx="3949701" cy="642937"/>
            </a:xfrm>
            <a:prstGeom prst="rect">
              <a:avLst/>
            </a:prstGeom>
            <a:solidFill>
              <a:schemeClr val="accent1"/>
            </a:solidFill>
            <a:ln w="12700">
              <a:solidFill>
                <a:schemeClr val="tx1"/>
              </a:solidFill>
              <a:miter lim="800000"/>
              <a:headEnd type="none" w="sm" len="sm"/>
              <a:tailEnd type="none" w="sm" len="sm"/>
            </a:ln>
          </p:spPr>
          <p:txBody>
            <a:bodyPr wrap="none" anchor="ctr"/>
            <a:lstStyle/>
            <a:p>
              <a:pPr algn="ctr" eaLnBrk="0" hangingPunct="0"/>
              <a:r>
                <a:rPr lang="en-US" b="1" dirty="0"/>
                <a:t>Part 3, Engineered Design Methods</a:t>
              </a:r>
            </a:p>
            <a:p>
              <a:pPr algn="ctr" eaLnBrk="0" hangingPunct="0"/>
              <a:r>
                <a:rPr lang="en-US" b="1" dirty="0"/>
                <a:t>Chapters 8-11</a:t>
              </a:r>
            </a:p>
          </p:txBody>
        </p:sp>
        <p:sp>
          <p:nvSpPr>
            <p:cNvPr id="36" name="Rectangle 3"/>
            <p:cNvSpPr>
              <a:spLocks noChangeArrowheads="1"/>
            </p:cNvSpPr>
            <p:nvPr/>
          </p:nvSpPr>
          <p:spPr bwMode="auto">
            <a:xfrm>
              <a:off x="4764338" y="2888566"/>
              <a:ext cx="4132012" cy="642937"/>
            </a:xfrm>
            <a:prstGeom prst="rect">
              <a:avLst/>
            </a:prstGeom>
            <a:solidFill>
              <a:schemeClr val="accent1"/>
            </a:solidFill>
            <a:ln w="12700">
              <a:solidFill>
                <a:schemeClr val="tx1"/>
              </a:solidFill>
              <a:miter lim="800000"/>
              <a:headEnd type="none" w="sm" len="sm"/>
              <a:tailEnd type="none" w="sm" len="sm"/>
            </a:ln>
          </p:spPr>
          <p:txBody>
            <a:bodyPr wrap="none" anchor="ctr"/>
            <a:lstStyle/>
            <a:p>
              <a:pPr algn="ctr" eaLnBrk="0" hangingPunct="0"/>
              <a:r>
                <a:rPr lang="en-US" b="1" dirty="0"/>
                <a:t>Part 4, Prescriptive Design Methods</a:t>
              </a:r>
            </a:p>
            <a:p>
              <a:pPr algn="ctr" eaLnBrk="0" hangingPunct="0"/>
              <a:r>
                <a:rPr lang="en-US" b="1" dirty="0"/>
                <a:t>Chapters 12-14</a:t>
              </a:r>
            </a:p>
          </p:txBody>
        </p:sp>
        <p:sp>
          <p:nvSpPr>
            <p:cNvPr id="37" name="Line 5"/>
            <p:cNvSpPr>
              <a:spLocks noChangeShapeType="1"/>
            </p:cNvSpPr>
            <p:nvPr/>
          </p:nvSpPr>
          <p:spPr bwMode="auto">
            <a:xfrm>
              <a:off x="741363" y="3728095"/>
              <a:ext cx="3935412"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8" name="Line 4"/>
            <p:cNvSpPr>
              <a:spLocks noChangeShapeType="1"/>
            </p:cNvSpPr>
            <p:nvPr/>
          </p:nvSpPr>
          <p:spPr bwMode="auto">
            <a:xfrm>
              <a:off x="2558172" y="3501320"/>
              <a:ext cx="0" cy="226774"/>
            </a:xfrm>
            <a:prstGeom prst="line">
              <a:avLst/>
            </a:prstGeom>
            <a:noFill/>
            <a:ln w="12700">
              <a:solidFill>
                <a:schemeClr val="tx1"/>
              </a:solidFill>
              <a:round/>
              <a:headEnd type="none" w="sm" len="sm"/>
              <a:tailEnd type="triangle" w="sm" len="lg"/>
            </a:ln>
            <a:extLst>
              <a:ext uri="{909E8E84-426E-40DD-AFC4-6F175D3DCCD1}">
                <a14:hiddenFill xmlns:a14="http://schemas.microsoft.com/office/drawing/2010/main">
                  <a:noFill/>
                </a14:hiddenFill>
              </a:ext>
            </a:extLst>
          </p:spPr>
          <p:txBody>
            <a:bodyPr wrap="none" anchor="ctr"/>
            <a:lstStyle/>
            <a:p>
              <a:endParaRPr lang="en-US"/>
            </a:p>
          </p:txBody>
        </p:sp>
        <p:sp>
          <p:nvSpPr>
            <p:cNvPr id="39" name="Line 4"/>
            <p:cNvSpPr>
              <a:spLocks noChangeShapeType="1"/>
            </p:cNvSpPr>
            <p:nvPr/>
          </p:nvSpPr>
          <p:spPr bwMode="auto">
            <a:xfrm>
              <a:off x="2537534" y="2589874"/>
              <a:ext cx="7937" cy="315251"/>
            </a:xfrm>
            <a:prstGeom prst="line">
              <a:avLst/>
            </a:prstGeom>
            <a:noFill/>
            <a:ln w="12700">
              <a:solidFill>
                <a:schemeClr val="tx1"/>
              </a:solidFill>
              <a:round/>
              <a:headEnd type="none" w="sm" len="sm"/>
              <a:tailEnd type="triangle" w="sm" len="lg"/>
            </a:ln>
            <a:extLst>
              <a:ext uri="{909E8E84-426E-40DD-AFC4-6F175D3DCCD1}">
                <a14:hiddenFill xmlns:a14="http://schemas.microsoft.com/office/drawing/2010/main">
                  <a:noFill/>
                </a14:hiddenFill>
              </a:ext>
            </a:extLst>
          </p:spPr>
          <p:txBody>
            <a:bodyPr wrap="none" anchor="ctr"/>
            <a:lstStyle/>
            <a:p>
              <a:endParaRPr lang="en-US"/>
            </a:p>
          </p:txBody>
        </p:sp>
        <p:sp>
          <p:nvSpPr>
            <p:cNvPr id="40" name="Line 8"/>
            <p:cNvSpPr>
              <a:spLocks noChangeShapeType="1"/>
            </p:cNvSpPr>
            <p:nvPr/>
          </p:nvSpPr>
          <p:spPr bwMode="auto">
            <a:xfrm>
              <a:off x="4667250" y="3736692"/>
              <a:ext cx="0" cy="1647823"/>
            </a:xfrm>
            <a:prstGeom prst="line">
              <a:avLst/>
            </a:prstGeom>
            <a:noFill/>
            <a:ln w="12700">
              <a:solidFill>
                <a:schemeClr val="tx1"/>
              </a:solidFill>
              <a:round/>
              <a:headEnd type="none" w="sm" len="sm"/>
              <a:tailEnd type="triangle" w="sm" len="lg"/>
            </a:ln>
            <a:extLst>
              <a:ext uri="{909E8E84-426E-40DD-AFC4-6F175D3DCCD1}">
                <a14:hiddenFill xmlns:a14="http://schemas.microsoft.com/office/drawing/2010/main">
                  <a:noFill/>
                </a14:hiddenFill>
              </a:ext>
            </a:extLst>
          </p:spPr>
          <p:txBody>
            <a:bodyPr wrap="none" anchor="ctr"/>
            <a:lstStyle/>
            <a:p>
              <a:endParaRPr lang="en-US"/>
            </a:p>
          </p:txBody>
        </p:sp>
        <p:sp>
          <p:nvSpPr>
            <p:cNvPr id="41" name="Line 24"/>
            <p:cNvSpPr>
              <a:spLocks noChangeShapeType="1"/>
            </p:cNvSpPr>
            <p:nvPr/>
          </p:nvSpPr>
          <p:spPr bwMode="auto">
            <a:xfrm rot="-5400000">
              <a:off x="6515642" y="1365770"/>
              <a:ext cx="0" cy="1151446"/>
            </a:xfrm>
            <a:prstGeom prst="line">
              <a:avLst/>
            </a:prstGeom>
            <a:noFill/>
            <a:ln w="12700">
              <a:solidFill>
                <a:schemeClr val="tx1"/>
              </a:solidFill>
              <a:round/>
              <a:headEnd type="none" w="sm" len="sm"/>
              <a:tailEnd type="triangle" w="sm" len="lg"/>
            </a:ln>
            <a:extLst>
              <a:ext uri="{909E8E84-426E-40DD-AFC4-6F175D3DCCD1}">
                <a14:hiddenFill xmlns:a14="http://schemas.microsoft.com/office/drawing/2010/main">
                  <a:noFill/>
                </a14:hiddenFill>
              </a:ext>
            </a:extLst>
          </p:spPr>
          <p:txBody>
            <a:bodyPr wrap="none" anchor="ctr"/>
            <a:lstStyle/>
            <a:p>
              <a:endParaRPr lang="en-US"/>
            </a:p>
          </p:txBody>
        </p:sp>
        <p:sp>
          <p:nvSpPr>
            <p:cNvPr id="42" name="Text Box 25"/>
            <p:cNvSpPr txBox="1">
              <a:spLocks noChangeArrowheads="1"/>
            </p:cNvSpPr>
            <p:nvPr/>
          </p:nvSpPr>
          <p:spPr bwMode="auto">
            <a:xfrm>
              <a:off x="7091363" y="1592445"/>
              <a:ext cx="1492716" cy="646331"/>
            </a:xfrm>
            <a:prstGeom prst="rect">
              <a:avLst/>
            </a:prstGeom>
            <a:solidFill>
              <a:schemeClr val="accent1"/>
            </a:solidFill>
            <a:ln w="12700">
              <a:solidFill>
                <a:schemeClr val="tx1"/>
              </a:solidFill>
              <a:miter lim="800000"/>
              <a:headEnd type="none" w="sm" len="sm"/>
              <a:tailEnd type="none" w="sm" len="sm"/>
            </a:ln>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r>
                <a:rPr lang="en-US" sz="1800" b="1" dirty="0"/>
                <a:t>Appendices</a:t>
              </a:r>
            </a:p>
            <a:p>
              <a:r>
                <a:rPr lang="en-US" sz="1800" b="1" dirty="0"/>
                <a:t>A, B, and C</a:t>
              </a:r>
            </a:p>
          </p:txBody>
        </p:sp>
        <p:sp>
          <p:nvSpPr>
            <p:cNvPr id="43" name="Line 5"/>
            <p:cNvSpPr>
              <a:spLocks noChangeShapeType="1"/>
            </p:cNvSpPr>
            <p:nvPr/>
          </p:nvSpPr>
          <p:spPr bwMode="auto">
            <a:xfrm>
              <a:off x="5439857" y="4931435"/>
              <a:ext cx="694243"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4" name="Line 5"/>
            <p:cNvSpPr>
              <a:spLocks noChangeShapeType="1"/>
            </p:cNvSpPr>
            <p:nvPr/>
          </p:nvSpPr>
          <p:spPr bwMode="auto">
            <a:xfrm flipH="1">
              <a:off x="5444617" y="4656800"/>
              <a:ext cx="0" cy="274636"/>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grpSp>
      <p:sp>
        <p:nvSpPr>
          <p:cNvPr id="132099" name="Rectangle 2"/>
          <p:cNvSpPr>
            <a:spLocks noGrp="1" noChangeArrowheads="1"/>
          </p:cNvSpPr>
          <p:nvPr>
            <p:ph type="title"/>
          </p:nvPr>
        </p:nvSpPr>
        <p:spPr>
          <a:xfrm>
            <a:off x="603250" y="0"/>
            <a:ext cx="8207375" cy="573088"/>
          </a:xfrm>
        </p:spPr>
        <p:txBody>
          <a:bodyPr/>
          <a:lstStyle/>
          <a:p>
            <a:pPr defTabSz="1076325" eaLnBrk="1" hangingPunct="1"/>
            <a:r>
              <a:rPr lang="en-US" sz="3200" dirty="0">
                <a:solidFill>
                  <a:srgbClr val="2D2DB9"/>
                </a:solidFill>
                <a:ea typeface="ＭＳ Ｐゴシック" pitchFamily="34" charset="-128"/>
              </a:rPr>
              <a:t>Organization of 2013 TMS 402 Code</a:t>
            </a:r>
          </a:p>
        </p:txBody>
      </p:sp>
    </p:spTree>
    <p:extLst>
      <p:ext uri="{BB962C8B-B14F-4D97-AF65-F5344CB8AC3E}">
        <p14:creationId xmlns:p14="http://schemas.microsoft.com/office/powerpoint/2010/main" val="409967058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5" name="Footer Placeholder 3"/>
          <p:cNvSpPr>
            <a:spLocks noGrp="1"/>
          </p:cNvSpPr>
          <p:nvPr>
            <p:ph type="ftr"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Instructional Material Complementing FEMA P-1051, Design Examples</a:t>
            </a:r>
            <a:endParaRPr lang="en-US" sz="900" i="1">
              <a:solidFill>
                <a:schemeClr val="accent2"/>
              </a:solidFill>
            </a:endParaRPr>
          </a:p>
        </p:txBody>
      </p:sp>
      <p:sp>
        <p:nvSpPr>
          <p:cNvPr id="134146" name="Slide Number Placeholder 4"/>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Design of Masonry Structures - </a:t>
            </a:r>
            <a:fld id="{B3B41A4F-FB15-43DC-B9EE-0F7280FBEECC}" type="slidenum">
              <a:rPr lang="en-US" sz="900">
                <a:solidFill>
                  <a:schemeClr val="accent2"/>
                </a:solidFill>
              </a:rPr>
              <a:pPr eaLnBrk="1" hangingPunct="1"/>
              <a:t>32</a:t>
            </a:fld>
            <a:endParaRPr lang="en-US" sz="900">
              <a:solidFill>
                <a:schemeClr val="accent2"/>
              </a:solidFill>
            </a:endParaRPr>
          </a:p>
        </p:txBody>
      </p:sp>
      <p:grpSp>
        <p:nvGrpSpPr>
          <p:cNvPr id="2" name="Group 1" descr="Organization of TMS 602.&#10;&#10;TMS 602 is referenced by and linked to TMS 402. The Specification has three articles governing general provisions, products, and execution, respectively.&#10;"/>
          <p:cNvGrpSpPr/>
          <p:nvPr/>
        </p:nvGrpSpPr>
        <p:grpSpPr>
          <a:xfrm>
            <a:off x="381000" y="1603375"/>
            <a:ext cx="8578850" cy="4524375"/>
            <a:chOff x="381000" y="1603375"/>
            <a:chExt cx="8578850" cy="4524375"/>
          </a:xfrm>
        </p:grpSpPr>
        <p:sp>
          <p:nvSpPr>
            <p:cNvPr id="1072131" name="Rectangle 3"/>
            <p:cNvSpPr>
              <a:spLocks noChangeArrowheads="1"/>
            </p:cNvSpPr>
            <p:nvPr/>
          </p:nvSpPr>
          <p:spPr bwMode="auto">
            <a:xfrm>
              <a:off x="1528763" y="1701800"/>
              <a:ext cx="1758950" cy="379413"/>
            </a:xfrm>
            <a:prstGeom prst="rect">
              <a:avLst/>
            </a:prstGeom>
            <a:solidFill>
              <a:schemeClr val="accent1"/>
            </a:solidFill>
            <a:ln w="12700">
              <a:solidFill>
                <a:schemeClr val="tx1"/>
              </a:solidFill>
              <a:miter lim="800000"/>
              <a:headEnd type="none" w="sm" len="sm"/>
              <a:tailEnd type="none" w="sm" len="sm"/>
            </a:ln>
            <a:effectLst/>
            <a:extLst/>
          </p:spPr>
          <p:txBody>
            <a:bodyPr wrap="none" anchor="ctr">
              <a:spAutoFit/>
            </a:bodyPr>
            <a:lstStyle/>
            <a:p>
              <a:pPr algn="ctr" eaLnBrk="0" hangingPunct="0"/>
              <a:r>
                <a:rPr lang="en-US" b="1">
                  <a:effectLst>
                    <a:outerShdw blurRad="38100" dist="38100" dir="2700000" algn="tl">
                      <a:srgbClr val="FFFFFF"/>
                    </a:outerShdw>
                  </a:effectLst>
                </a:rPr>
                <a:t>TMS 402 Code</a:t>
              </a:r>
            </a:p>
          </p:txBody>
        </p:sp>
        <p:sp>
          <p:nvSpPr>
            <p:cNvPr id="134149" name="Line 4"/>
            <p:cNvSpPr>
              <a:spLocks noChangeShapeType="1"/>
            </p:cNvSpPr>
            <p:nvPr/>
          </p:nvSpPr>
          <p:spPr bwMode="auto">
            <a:xfrm>
              <a:off x="5299075" y="2278063"/>
              <a:ext cx="19050" cy="233362"/>
            </a:xfrm>
            <a:prstGeom prst="line">
              <a:avLst/>
            </a:prstGeom>
            <a:noFill/>
            <a:ln w="12700">
              <a:solidFill>
                <a:schemeClr val="tx1"/>
              </a:solidFill>
              <a:round/>
              <a:headEnd type="none" w="sm" len="sm"/>
              <a:tailEnd type="triangle" w="sm" len="lg"/>
            </a:ln>
            <a:extLst>
              <a:ext uri="{909E8E84-426E-40DD-AFC4-6F175D3DCCD1}">
                <a14:hiddenFill xmlns:a14="http://schemas.microsoft.com/office/drawing/2010/main">
                  <a:noFill/>
                </a14:hiddenFill>
              </a:ext>
            </a:extLst>
          </p:spPr>
          <p:txBody>
            <a:bodyPr wrap="none" anchor="ctr"/>
            <a:lstStyle/>
            <a:p>
              <a:endParaRPr lang="en-US"/>
            </a:p>
          </p:txBody>
        </p:sp>
        <p:sp>
          <p:nvSpPr>
            <p:cNvPr id="134150" name="Line 5"/>
            <p:cNvSpPr>
              <a:spLocks noChangeShapeType="1"/>
            </p:cNvSpPr>
            <p:nvPr/>
          </p:nvSpPr>
          <p:spPr bwMode="auto">
            <a:xfrm>
              <a:off x="1176338" y="2492375"/>
              <a:ext cx="5926137"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34151" name="Line 6"/>
            <p:cNvSpPr>
              <a:spLocks noChangeShapeType="1"/>
            </p:cNvSpPr>
            <p:nvPr/>
          </p:nvSpPr>
          <p:spPr bwMode="auto">
            <a:xfrm>
              <a:off x="1174750" y="2492375"/>
              <a:ext cx="0" cy="373063"/>
            </a:xfrm>
            <a:prstGeom prst="line">
              <a:avLst/>
            </a:prstGeom>
            <a:noFill/>
            <a:ln w="12700">
              <a:solidFill>
                <a:schemeClr val="tx1"/>
              </a:solidFill>
              <a:round/>
              <a:headEnd type="none" w="sm" len="sm"/>
              <a:tailEnd type="triangle" w="sm" len="lg"/>
            </a:ln>
            <a:extLst>
              <a:ext uri="{909E8E84-426E-40DD-AFC4-6F175D3DCCD1}">
                <a14:hiddenFill xmlns:a14="http://schemas.microsoft.com/office/drawing/2010/main">
                  <a:noFill/>
                </a14:hiddenFill>
              </a:ext>
            </a:extLst>
          </p:spPr>
          <p:txBody>
            <a:bodyPr wrap="none" anchor="ctr"/>
            <a:lstStyle/>
            <a:p>
              <a:endParaRPr lang="en-US"/>
            </a:p>
          </p:txBody>
        </p:sp>
        <p:sp>
          <p:nvSpPr>
            <p:cNvPr id="134152" name="Line 7"/>
            <p:cNvSpPr>
              <a:spLocks noChangeShapeType="1"/>
            </p:cNvSpPr>
            <p:nvPr/>
          </p:nvSpPr>
          <p:spPr bwMode="auto">
            <a:xfrm>
              <a:off x="3663950" y="2492375"/>
              <a:ext cx="0" cy="373063"/>
            </a:xfrm>
            <a:prstGeom prst="line">
              <a:avLst/>
            </a:prstGeom>
            <a:noFill/>
            <a:ln w="12700">
              <a:solidFill>
                <a:schemeClr val="tx1"/>
              </a:solidFill>
              <a:round/>
              <a:headEnd type="none" w="sm" len="sm"/>
              <a:tailEnd type="triangle" w="sm" len="lg"/>
            </a:ln>
            <a:extLst>
              <a:ext uri="{909E8E84-426E-40DD-AFC4-6F175D3DCCD1}">
                <a14:hiddenFill xmlns:a14="http://schemas.microsoft.com/office/drawing/2010/main">
                  <a:noFill/>
                </a14:hiddenFill>
              </a:ext>
            </a:extLst>
          </p:spPr>
          <p:txBody>
            <a:bodyPr wrap="none" anchor="ctr"/>
            <a:lstStyle/>
            <a:p>
              <a:endParaRPr lang="en-US"/>
            </a:p>
          </p:txBody>
        </p:sp>
        <p:sp>
          <p:nvSpPr>
            <p:cNvPr id="134153" name="Line 8"/>
            <p:cNvSpPr>
              <a:spLocks noChangeShapeType="1"/>
            </p:cNvSpPr>
            <p:nvPr/>
          </p:nvSpPr>
          <p:spPr bwMode="auto">
            <a:xfrm>
              <a:off x="7096125" y="2492375"/>
              <a:ext cx="1588" cy="373063"/>
            </a:xfrm>
            <a:prstGeom prst="line">
              <a:avLst/>
            </a:prstGeom>
            <a:noFill/>
            <a:ln w="12700">
              <a:solidFill>
                <a:schemeClr val="tx1"/>
              </a:solidFill>
              <a:round/>
              <a:headEnd type="none" w="sm" len="sm"/>
              <a:tailEnd type="triangle" w="sm" len="lg"/>
            </a:ln>
            <a:extLst>
              <a:ext uri="{909E8E84-426E-40DD-AFC4-6F175D3DCCD1}">
                <a14:hiddenFill xmlns:a14="http://schemas.microsoft.com/office/drawing/2010/main">
                  <a:noFill/>
                </a14:hiddenFill>
              </a:ext>
            </a:extLst>
          </p:spPr>
          <p:txBody>
            <a:bodyPr wrap="none" anchor="ctr"/>
            <a:lstStyle/>
            <a:p>
              <a:endParaRPr lang="en-US"/>
            </a:p>
          </p:txBody>
        </p:sp>
        <p:sp>
          <p:nvSpPr>
            <p:cNvPr id="1072137" name="Text Box 9"/>
            <p:cNvSpPr txBox="1">
              <a:spLocks noChangeArrowheads="1"/>
            </p:cNvSpPr>
            <p:nvPr/>
          </p:nvSpPr>
          <p:spPr bwMode="auto">
            <a:xfrm>
              <a:off x="560388" y="2879725"/>
              <a:ext cx="1047750" cy="654050"/>
            </a:xfrm>
            <a:prstGeom prst="rect">
              <a:avLst/>
            </a:prstGeom>
            <a:solidFill>
              <a:schemeClr val="accent1"/>
            </a:solidFill>
            <a:ln w="12700">
              <a:solidFill>
                <a:schemeClr val="tx1"/>
              </a:solidFill>
              <a:miter lim="800000"/>
              <a:headEnd type="none" w="sm" len="sm"/>
              <a:tailEnd type="none" w="sm" len="sm"/>
            </a:ln>
            <a:effectLst/>
            <a:ex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r>
                <a:rPr lang="en-US" sz="1800" b="1">
                  <a:effectLst>
                    <a:outerShdw blurRad="38100" dist="38100" dir="2700000" algn="tl">
                      <a:srgbClr val="FFFFFF"/>
                    </a:outerShdw>
                  </a:effectLst>
                </a:rPr>
                <a:t>Part 1</a:t>
              </a:r>
            </a:p>
            <a:p>
              <a:pPr algn="ctr"/>
              <a:r>
                <a:rPr lang="en-US" sz="1800" b="1">
                  <a:effectLst>
                    <a:outerShdw blurRad="38100" dist="38100" dir="2700000" algn="tl">
                      <a:srgbClr val="FFFFFF"/>
                    </a:outerShdw>
                  </a:effectLst>
                </a:rPr>
                <a:t>General</a:t>
              </a:r>
            </a:p>
          </p:txBody>
        </p:sp>
        <p:sp>
          <p:nvSpPr>
            <p:cNvPr id="1072138" name="Text Box 10"/>
            <p:cNvSpPr txBox="1">
              <a:spLocks noChangeArrowheads="1"/>
            </p:cNvSpPr>
            <p:nvPr/>
          </p:nvSpPr>
          <p:spPr bwMode="auto">
            <a:xfrm>
              <a:off x="3086100" y="2914650"/>
              <a:ext cx="1187450" cy="654050"/>
            </a:xfrm>
            <a:prstGeom prst="rect">
              <a:avLst/>
            </a:prstGeom>
            <a:solidFill>
              <a:schemeClr val="accent1"/>
            </a:solidFill>
            <a:ln w="12700">
              <a:solidFill>
                <a:schemeClr val="tx1"/>
              </a:solidFill>
              <a:miter lim="800000"/>
              <a:headEnd type="none" w="sm" len="sm"/>
              <a:tailEnd type="none" w="sm" len="sm"/>
            </a:ln>
            <a:effectLst/>
            <a:ex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r>
                <a:rPr lang="en-US" sz="1800" b="1">
                  <a:effectLst>
                    <a:outerShdw blurRad="38100" dist="38100" dir="2700000" algn="tl">
                      <a:srgbClr val="FFFFFF"/>
                    </a:outerShdw>
                  </a:effectLst>
                </a:rPr>
                <a:t>Part 2</a:t>
              </a:r>
            </a:p>
            <a:p>
              <a:pPr algn="ctr"/>
              <a:r>
                <a:rPr lang="en-US" sz="1800" b="1">
                  <a:effectLst>
                    <a:outerShdw blurRad="38100" dist="38100" dir="2700000" algn="tl">
                      <a:srgbClr val="FFFFFF"/>
                    </a:outerShdw>
                  </a:effectLst>
                </a:rPr>
                <a:t>Products</a:t>
              </a:r>
            </a:p>
          </p:txBody>
        </p:sp>
        <p:sp>
          <p:nvSpPr>
            <p:cNvPr id="1072139" name="Text Box 11"/>
            <p:cNvSpPr txBox="1">
              <a:spLocks noChangeArrowheads="1"/>
            </p:cNvSpPr>
            <p:nvPr/>
          </p:nvSpPr>
          <p:spPr bwMode="auto">
            <a:xfrm>
              <a:off x="6294438" y="2841625"/>
              <a:ext cx="1700212" cy="654050"/>
            </a:xfrm>
            <a:prstGeom prst="rect">
              <a:avLst/>
            </a:prstGeom>
            <a:solidFill>
              <a:schemeClr val="accent1"/>
            </a:solidFill>
            <a:ln w="12700">
              <a:solidFill>
                <a:schemeClr val="tx1"/>
              </a:solidFill>
              <a:miter lim="800000"/>
              <a:headEnd type="none" w="sm" len="sm"/>
              <a:tailEnd type="none" w="sm" len="sm"/>
            </a:ln>
            <a:effectLst/>
            <a:ex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r>
                <a:rPr lang="en-US" sz="1800" b="1">
                  <a:effectLst>
                    <a:outerShdw blurRad="38100" dist="38100" dir="2700000" algn="tl">
                      <a:srgbClr val="FFFFFF"/>
                    </a:outerShdw>
                  </a:effectLst>
                </a:rPr>
                <a:t>Part 3</a:t>
              </a:r>
            </a:p>
            <a:p>
              <a:pPr algn="ctr"/>
              <a:r>
                <a:rPr lang="en-US" sz="1800" b="1">
                  <a:effectLst>
                    <a:outerShdw blurRad="38100" dist="38100" dir="2700000" algn="tl">
                      <a:srgbClr val="FFFFFF"/>
                    </a:outerShdw>
                  </a:effectLst>
                </a:rPr>
                <a:t>Execution</a:t>
              </a:r>
            </a:p>
          </p:txBody>
        </p:sp>
        <p:sp>
          <p:nvSpPr>
            <p:cNvPr id="134157" name="Line 12"/>
            <p:cNvSpPr>
              <a:spLocks noChangeShapeType="1"/>
            </p:cNvSpPr>
            <p:nvPr/>
          </p:nvSpPr>
          <p:spPr bwMode="auto">
            <a:xfrm>
              <a:off x="1111250" y="3589338"/>
              <a:ext cx="0" cy="982662"/>
            </a:xfrm>
            <a:prstGeom prst="line">
              <a:avLst/>
            </a:prstGeom>
            <a:noFill/>
            <a:ln w="12700">
              <a:solidFill>
                <a:schemeClr val="tx1"/>
              </a:solidFill>
              <a:round/>
              <a:headEnd type="none" w="sm" len="sm"/>
              <a:tailEnd type="triangle" w="sm" len="lg"/>
            </a:ln>
            <a:extLst>
              <a:ext uri="{909E8E84-426E-40DD-AFC4-6F175D3DCCD1}">
                <a14:hiddenFill xmlns:a14="http://schemas.microsoft.com/office/drawing/2010/main">
                  <a:noFill/>
                </a14:hiddenFill>
              </a:ext>
            </a:extLst>
          </p:spPr>
          <p:txBody>
            <a:bodyPr wrap="none" anchor="ctr"/>
            <a:lstStyle/>
            <a:p>
              <a:endParaRPr lang="en-US"/>
            </a:p>
          </p:txBody>
        </p:sp>
        <p:sp>
          <p:nvSpPr>
            <p:cNvPr id="1072141" name="Text Box 13"/>
            <p:cNvSpPr txBox="1">
              <a:spLocks noChangeArrowheads="1"/>
            </p:cNvSpPr>
            <p:nvPr/>
          </p:nvSpPr>
          <p:spPr bwMode="auto">
            <a:xfrm>
              <a:off x="381000" y="4546600"/>
              <a:ext cx="1390650" cy="654050"/>
            </a:xfrm>
            <a:prstGeom prst="rect">
              <a:avLst/>
            </a:prstGeom>
            <a:solidFill>
              <a:schemeClr val="accent1"/>
            </a:solidFill>
            <a:ln w="12700">
              <a:solidFill>
                <a:schemeClr val="tx1"/>
              </a:solidFill>
              <a:miter lim="800000"/>
              <a:headEnd type="none" w="sm" len="sm"/>
              <a:tailEnd type="none" w="sm" len="sm"/>
            </a:ln>
            <a:effectLst/>
            <a:ex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r>
                <a:rPr lang="en-US" sz="1800" b="1">
                  <a:effectLst>
                    <a:outerShdw blurRad="38100" dist="38100" dir="2700000" algn="tl">
                      <a:srgbClr val="FFFFFF"/>
                    </a:outerShdw>
                  </a:effectLst>
                </a:rPr>
                <a:t>1.6 Quality</a:t>
              </a:r>
            </a:p>
            <a:p>
              <a:r>
                <a:rPr lang="en-US" sz="1800" b="1">
                  <a:effectLst>
                    <a:outerShdw blurRad="38100" dist="38100" dir="2700000" algn="tl">
                      <a:srgbClr val="FFFFFF"/>
                    </a:outerShdw>
                  </a:effectLst>
                </a:rPr>
                <a:t> assurance</a:t>
              </a:r>
            </a:p>
          </p:txBody>
        </p:sp>
        <p:sp>
          <p:nvSpPr>
            <p:cNvPr id="1072142" name="Text Box 14"/>
            <p:cNvSpPr txBox="1">
              <a:spLocks noChangeArrowheads="1"/>
            </p:cNvSpPr>
            <p:nvPr/>
          </p:nvSpPr>
          <p:spPr bwMode="auto">
            <a:xfrm>
              <a:off x="5681663" y="3825875"/>
              <a:ext cx="3278187" cy="2301875"/>
            </a:xfrm>
            <a:prstGeom prst="rect">
              <a:avLst/>
            </a:prstGeom>
            <a:solidFill>
              <a:schemeClr val="accent1"/>
            </a:solidFill>
            <a:ln w="12700">
              <a:solidFill>
                <a:schemeClr val="tx1"/>
              </a:solidFill>
              <a:miter lim="800000"/>
              <a:headEnd type="none" w="sm" len="sm"/>
              <a:tailEnd type="none" w="sm" len="sm"/>
            </a:ln>
            <a:effectLst/>
            <a:ex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r>
                <a:rPr lang="en-US" sz="1800" b="1">
                  <a:effectLst>
                    <a:outerShdw blurRad="38100" dist="38100" dir="2700000" algn="tl">
                      <a:srgbClr val="FFFFFF"/>
                    </a:outerShdw>
                  </a:effectLst>
                </a:rPr>
                <a:t>3.1 - Inspection</a:t>
              </a:r>
            </a:p>
            <a:p>
              <a:r>
                <a:rPr lang="en-US" sz="1800" b="1">
                  <a:effectLst>
                    <a:outerShdw blurRad="38100" dist="38100" dir="2700000" algn="tl">
                      <a:srgbClr val="FFFFFF"/>
                    </a:outerShdw>
                  </a:effectLst>
                </a:rPr>
                <a:t>3.2 - Preparation</a:t>
              </a:r>
            </a:p>
            <a:p>
              <a:r>
                <a:rPr lang="en-US" sz="1800" b="1">
                  <a:effectLst>
                    <a:outerShdw blurRad="38100" dist="38100" dir="2700000" algn="tl">
                      <a:srgbClr val="FFFFFF"/>
                    </a:outerShdw>
                  </a:effectLst>
                </a:rPr>
                <a:t>3.3 - Masonry erection</a:t>
              </a:r>
            </a:p>
            <a:p>
              <a:r>
                <a:rPr lang="en-US" sz="1800" b="1">
                  <a:effectLst>
                    <a:outerShdw blurRad="38100" dist="38100" dir="2700000" algn="tl">
                      <a:srgbClr val="FFFFFF"/>
                    </a:outerShdw>
                  </a:effectLst>
                </a:rPr>
                <a:t>3.4 - Reinforcement</a:t>
              </a:r>
            </a:p>
            <a:p>
              <a:r>
                <a:rPr lang="en-US" sz="1800" b="1">
                  <a:effectLst>
                    <a:outerShdw blurRad="38100" dist="38100" dir="2700000" algn="tl">
                      <a:srgbClr val="FFFFFF"/>
                    </a:outerShdw>
                  </a:effectLst>
                </a:rPr>
                <a:t>3.5 - Grout placement</a:t>
              </a:r>
            </a:p>
            <a:p>
              <a:r>
                <a:rPr lang="en-US" sz="1800" b="1">
                  <a:effectLst>
                    <a:outerShdw blurRad="38100" dist="38100" dir="2700000" algn="tl">
                      <a:srgbClr val="FFFFFF"/>
                    </a:outerShdw>
                  </a:effectLst>
                </a:rPr>
                <a:t>3.6 - Prestressing</a:t>
              </a:r>
            </a:p>
            <a:p>
              <a:r>
                <a:rPr lang="en-US" sz="1800" b="1">
                  <a:effectLst>
                    <a:outerShdw blurRad="38100" dist="38100" dir="2700000" algn="tl">
                      <a:srgbClr val="FFFFFF"/>
                    </a:outerShdw>
                  </a:effectLst>
                </a:rPr>
                <a:t>3.7 - Field quality control</a:t>
              </a:r>
            </a:p>
            <a:p>
              <a:r>
                <a:rPr lang="en-US" sz="1800" b="1">
                  <a:effectLst>
                    <a:outerShdw blurRad="38100" dist="38100" dir="2700000" algn="tl">
                      <a:srgbClr val="FFFFFF"/>
                    </a:outerShdw>
                  </a:effectLst>
                </a:rPr>
                <a:t>3.8 - Cleaning</a:t>
              </a:r>
            </a:p>
          </p:txBody>
        </p:sp>
        <p:sp>
          <p:nvSpPr>
            <p:cNvPr id="134160" name="Line 15"/>
            <p:cNvSpPr>
              <a:spLocks noChangeShapeType="1"/>
            </p:cNvSpPr>
            <p:nvPr/>
          </p:nvSpPr>
          <p:spPr bwMode="auto">
            <a:xfrm flipH="1">
              <a:off x="7043738" y="3522663"/>
              <a:ext cx="1587" cy="282575"/>
            </a:xfrm>
            <a:prstGeom prst="line">
              <a:avLst/>
            </a:prstGeom>
            <a:noFill/>
            <a:ln w="12700">
              <a:solidFill>
                <a:schemeClr val="tx1"/>
              </a:solidFill>
              <a:round/>
              <a:headEnd type="none" w="sm" len="sm"/>
              <a:tailEnd type="triangle" w="sm" len="lg"/>
            </a:ln>
            <a:extLst>
              <a:ext uri="{909E8E84-426E-40DD-AFC4-6F175D3DCCD1}">
                <a14:hiddenFill xmlns:a14="http://schemas.microsoft.com/office/drawing/2010/main">
                  <a:noFill/>
                </a14:hiddenFill>
              </a:ext>
            </a:extLst>
          </p:spPr>
          <p:txBody>
            <a:bodyPr wrap="none" anchor="ctr"/>
            <a:lstStyle/>
            <a:p>
              <a:endParaRPr lang="en-US"/>
            </a:p>
          </p:txBody>
        </p:sp>
        <p:sp>
          <p:nvSpPr>
            <p:cNvPr id="1072144" name="Text Box 16"/>
            <p:cNvSpPr txBox="1">
              <a:spLocks noChangeArrowheads="1"/>
            </p:cNvSpPr>
            <p:nvPr/>
          </p:nvSpPr>
          <p:spPr bwMode="auto">
            <a:xfrm>
              <a:off x="2533650" y="3822700"/>
              <a:ext cx="2851150" cy="2027238"/>
            </a:xfrm>
            <a:prstGeom prst="rect">
              <a:avLst/>
            </a:prstGeom>
            <a:solidFill>
              <a:schemeClr val="accent1"/>
            </a:solidFill>
            <a:ln w="12700">
              <a:solidFill>
                <a:schemeClr val="tx1"/>
              </a:solidFill>
              <a:miter lim="800000"/>
              <a:headEnd type="none" w="sm" len="sm"/>
              <a:tailEnd type="none" w="sm" len="sm"/>
            </a:ln>
            <a:effectLst/>
            <a:ex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r>
                <a:rPr lang="en-US" sz="1800" b="1">
                  <a:effectLst>
                    <a:outerShdw blurRad="38100" dist="38100" dir="2700000" algn="tl">
                      <a:srgbClr val="FFFFFF"/>
                    </a:outerShdw>
                  </a:effectLst>
                </a:rPr>
                <a:t>2.1- Mortar </a:t>
              </a:r>
            </a:p>
            <a:p>
              <a:r>
                <a:rPr lang="en-US" sz="1800" b="1">
                  <a:effectLst>
                    <a:outerShdw blurRad="38100" dist="38100" dir="2700000" algn="tl">
                      <a:srgbClr val="FFFFFF"/>
                    </a:outerShdw>
                  </a:effectLst>
                </a:rPr>
                <a:t>2.2 - Grout</a:t>
              </a:r>
            </a:p>
            <a:p>
              <a:r>
                <a:rPr lang="en-US" sz="1800" b="1">
                  <a:effectLst>
                    <a:outerShdw blurRad="38100" dist="38100" dir="2700000" algn="tl">
                      <a:srgbClr val="FFFFFF"/>
                    </a:outerShdw>
                  </a:effectLst>
                </a:rPr>
                <a:t>2.3 - Masonry Units</a:t>
              </a:r>
            </a:p>
            <a:p>
              <a:r>
                <a:rPr lang="en-US" sz="1800" b="1">
                  <a:effectLst>
                    <a:outerShdw blurRad="38100" dist="38100" dir="2700000" algn="tl">
                      <a:srgbClr val="FFFFFF"/>
                    </a:outerShdw>
                  </a:effectLst>
                </a:rPr>
                <a:t>2.4 - Reinforcement</a:t>
              </a:r>
            </a:p>
            <a:p>
              <a:r>
                <a:rPr lang="en-US" sz="1800" b="1">
                  <a:effectLst>
                    <a:outerShdw blurRad="38100" dist="38100" dir="2700000" algn="tl">
                      <a:srgbClr val="FFFFFF"/>
                    </a:outerShdw>
                  </a:effectLst>
                </a:rPr>
                <a:t>2.5 - Accessories</a:t>
              </a:r>
            </a:p>
            <a:p>
              <a:r>
                <a:rPr lang="en-US" sz="1800" b="1">
                  <a:effectLst>
                    <a:outerShdw blurRad="38100" dist="38100" dir="2700000" algn="tl">
                      <a:srgbClr val="FFFFFF"/>
                    </a:outerShdw>
                  </a:effectLst>
                </a:rPr>
                <a:t>2.6 - Mixing</a:t>
              </a:r>
            </a:p>
            <a:p>
              <a:r>
                <a:rPr lang="en-US" sz="1800" b="1">
                  <a:effectLst>
                    <a:outerShdw blurRad="38100" dist="38100" dir="2700000" algn="tl">
                      <a:srgbClr val="FFFFFF"/>
                    </a:outerShdw>
                  </a:effectLst>
                </a:rPr>
                <a:t>2.7 - Fabrication</a:t>
              </a:r>
            </a:p>
          </p:txBody>
        </p:sp>
        <p:sp>
          <p:nvSpPr>
            <p:cNvPr id="134162" name="Line 17"/>
            <p:cNvSpPr>
              <a:spLocks noChangeShapeType="1"/>
            </p:cNvSpPr>
            <p:nvPr/>
          </p:nvSpPr>
          <p:spPr bwMode="auto">
            <a:xfrm flipH="1">
              <a:off x="3643313" y="3589338"/>
              <a:ext cx="0" cy="225425"/>
            </a:xfrm>
            <a:prstGeom prst="line">
              <a:avLst/>
            </a:prstGeom>
            <a:noFill/>
            <a:ln w="12700">
              <a:solidFill>
                <a:schemeClr val="tx1"/>
              </a:solidFill>
              <a:round/>
              <a:headEnd type="none" w="sm" len="sm"/>
              <a:tailEnd type="triangle" w="sm" len="lg"/>
            </a:ln>
            <a:extLst>
              <a:ext uri="{909E8E84-426E-40DD-AFC4-6F175D3DCCD1}">
                <a14:hiddenFill xmlns:a14="http://schemas.microsoft.com/office/drawing/2010/main">
                  <a:noFill/>
                </a14:hiddenFill>
              </a:ext>
            </a:extLst>
          </p:spPr>
          <p:txBody>
            <a:bodyPr wrap="none" anchor="ctr"/>
            <a:lstStyle/>
            <a:p>
              <a:endParaRPr lang="en-US"/>
            </a:p>
          </p:txBody>
        </p:sp>
        <p:sp>
          <p:nvSpPr>
            <p:cNvPr id="134163" name="Line 18"/>
            <p:cNvSpPr>
              <a:spLocks noChangeShapeType="1"/>
            </p:cNvSpPr>
            <p:nvPr/>
          </p:nvSpPr>
          <p:spPr bwMode="auto">
            <a:xfrm rot="5400000" flipV="1">
              <a:off x="3938588" y="1289050"/>
              <a:ext cx="0" cy="1279525"/>
            </a:xfrm>
            <a:prstGeom prst="line">
              <a:avLst/>
            </a:prstGeom>
            <a:noFill/>
            <a:ln w="12700">
              <a:solidFill>
                <a:schemeClr val="tx1"/>
              </a:solidFill>
              <a:round/>
              <a:headEnd type="none" w="sm" len="sm"/>
              <a:tailEnd type="triangle" w="sm" len="lg"/>
            </a:ln>
            <a:extLst>
              <a:ext uri="{909E8E84-426E-40DD-AFC4-6F175D3DCCD1}">
                <a14:hiddenFill xmlns:a14="http://schemas.microsoft.com/office/drawing/2010/main">
                  <a:noFill/>
                </a14:hiddenFill>
              </a:ext>
            </a:extLst>
          </p:spPr>
          <p:txBody>
            <a:bodyPr wrap="none" anchor="ctr"/>
            <a:lstStyle/>
            <a:p>
              <a:endParaRPr lang="en-US"/>
            </a:p>
          </p:txBody>
        </p:sp>
        <p:sp>
          <p:nvSpPr>
            <p:cNvPr id="1072147" name="Text Box 19"/>
            <p:cNvSpPr txBox="1">
              <a:spLocks noChangeArrowheads="1"/>
            </p:cNvSpPr>
            <p:nvPr/>
          </p:nvSpPr>
          <p:spPr bwMode="auto">
            <a:xfrm>
              <a:off x="4540250" y="1603375"/>
              <a:ext cx="1619250" cy="654050"/>
            </a:xfrm>
            <a:prstGeom prst="rect">
              <a:avLst/>
            </a:prstGeom>
            <a:solidFill>
              <a:srgbClr val="FF9933"/>
            </a:solidFill>
            <a:ln w="12700">
              <a:solidFill>
                <a:schemeClr val="tx1"/>
              </a:solidFill>
              <a:miter lim="800000"/>
              <a:headEnd type="none" w="sm" len="sm"/>
              <a:tailEnd type="none" w="sm" len="sm"/>
            </a:ln>
            <a:effectLst/>
            <a:ex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r>
                <a:rPr lang="en-US" sz="1800" b="1">
                  <a:effectLst>
                    <a:outerShdw blurRad="38100" dist="38100" dir="2700000" algn="tl">
                      <a:srgbClr val="FFFFFF"/>
                    </a:outerShdw>
                  </a:effectLst>
                </a:rPr>
                <a:t>TMS 602</a:t>
              </a:r>
            </a:p>
            <a:p>
              <a:r>
                <a:rPr lang="en-US" sz="1800" b="1">
                  <a:effectLst>
                    <a:outerShdw blurRad="38100" dist="38100" dir="2700000" algn="tl">
                      <a:srgbClr val="FFFFFF"/>
                    </a:outerShdw>
                  </a:effectLst>
                </a:rPr>
                <a:t>Specification</a:t>
              </a:r>
            </a:p>
          </p:txBody>
        </p:sp>
      </p:grpSp>
      <p:sp>
        <p:nvSpPr>
          <p:cNvPr id="134147" name="Rectangle 2"/>
          <p:cNvSpPr>
            <a:spLocks noGrp="1" noChangeArrowheads="1"/>
          </p:cNvSpPr>
          <p:nvPr>
            <p:ph type="title"/>
          </p:nvPr>
        </p:nvSpPr>
        <p:spPr>
          <a:xfrm>
            <a:off x="271463" y="323850"/>
            <a:ext cx="8556625" cy="1089025"/>
          </a:xfrm>
        </p:spPr>
        <p:txBody>
          <a:bodyPr/>
          <a:lstStyle/>
          <a:p>
            <a:pPr defTabSz="1076325" eaLnBrk="1" hangingPunct="1"/>
            <a:r>
              <a:rPr lang="en-US" sz="3200" dirty="0">
                <a:solidFill>
                  <a:srgbClr val="2D2DB9"/>
                </a:solidFill>
                <a:ea typeface="ＭＳ Ｐゴシック" pitchFamily="34" charset="-128"/>
              </a:rPr>
              <a:t>Organization of 2013 TMS 602 </a:t>
            </a:r>
            <a:br>
              <a:rPr lang="en-US" sz="3200" dirty="0">
                <a:solidFill>
                  <a:srgbClr val="2D2DB9"/>
                </a:solidFill>
                <a:ea typeface="ＭＳ Ｐゴシック" pitchFamily="34" charset="-128"/>
              </a:rPr>
            </a:br>
            <a:r>
              <a:rPr lang="en-US" sz="3200" dirty="0">
                <a:solidFill>
                  <a:srgbClr val="2D2DB9"/>
                </a:solidFill>
                <a:ea typeface="ＭＳ Ｐゴシック" pitchFamily="34" charset="-128"/>
              </a:rPr>
              <a:t>Specification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1" name="Footer Placeholder 4"/>
          <p:cNvSpPr>
            <a:spLocks noGrp="1"/>
          </p:cNvSpPr>
          <p:nvPr>
            <p:ph type="ftr"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Instructional Material Complementing FEMA P-1051, Design Examples</a:t>
            </a:r>
            <a:endParaRPr lang="en-US" sz="900" i="1">
              <a:solidFill>
                <a:schemeClr val="accent2"/>
              </a:solidFill>
            </a:endParaRPr>
          </a:p>
        </p:txBody>
      </p:sp>
      <p:sp>
        <p:nvSpPr>
          <p:cNvPr id="138242" name="Slide Number Placeholder 5"/>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Design of Masonry Structures - </a:t>
            </a:r>
            <a:fld id="{29EF52FC-0668-40B5-810D-5F4759B65A6E}" type="slidenum">
              <a:rPr lang="en-US" sz="900">
                <a:solidFill>
                  <a:schemeClr val="accent2"/>
                </a:solidFill>
              </a:rPr>
              <a:pPr eaLnBrk="1" hangingPunct="1"/>
              <a:t>33</a:t>
            </a:fld>
            <a:endParaRPr lang="en-US" sz="900">
              <a:solidFill>
                <a:schemeClr val="accent2"/>
              </a:solidFill>
            </a:endParaRPr>
          </a:p>
        </p:txBody>
      </p:sp>
      <p:sp>
        <p:nvSpPr>
          <p:cNvPr id="138245" name="Rectangle 4"/>
          <p:cNvSpPr>
            <a:spLocks noGrp="1" noChangeArrowheads="1"/>
          </p:cNvSpPr>
          <p:nvPr>
            <p:ph type="body" sz="half" idx="2"/>
          </p:nvPr>
        </p:nvSpPr>
        <p:spPr>
          <a:xfrm>
            <a:off x="4648200" y="1764030"/>
            <a:ext cx="4235450" cy="3751263"/>
          </a:xfrm>
        </p:spPr>
        <p:txBody>
          <a:bodyPr/>
          <a:lstStyle/>
          <a:p>
            <a:pPr marL="571500" indent="-571500" defTabSz="1076325" eaLnBrk="1" hangingPunct="1">
              <a:buNone/>
            </a:pPr>
            <a:r>
              <a:rPr lang="en-US" sz="2000" dirty="0">
                <a:ea typeface="ＭＳ Ｐゴシック" pitchFamily="34" charset="-128"/>
              </a:rPr>
              <a:t>Chapter 2</a:t>
            </a:r>
          </a:p>
          <a:p>
            <a:pPr marL="571500" indent="-571500" defTabSz="1076325" eaLnBrk="1" hangingPunct="1">
              <a:buNone/>
            </a:pPr>
            <a:r>
              <a:rPr lang="en-US" sz="2000" dirty="0">
                <a:ea typeface="ＭＳ Ｐゴシック" pitchFamily="34" charset="-128"/>
              </a:rPr>
              <a:t>2.1 Notation</a:t>
            </a:r>
          </a:p>
          <a:p>
            <a:pPr marL="571500" indent="-571500" defTabSz="1076325" eaLnBrk="1" hangingPunct="1">
              <a:buNone/>
            </a:pPr>
            <a:r>
              <a:rPr lang="en-US" sz="2000" dirty="0">
                <a:ea typeface="ＭＳ Ｐゴシック" pitchFamily="34" charset="-128"/>
              </a:rPr>
              <a:t>2.2 Definitions</a:t>
            </a:r>
          </a:p>
          <a:p>
            <a:pPr marL="685800" indent="-685800" defTabSz="1076325" eaLnBrk="1" hangingPunct="1">
              <a:buFont typeface="Arial" pitchFamily="34" charset="0"/>
              <a:buNone/>
            </a:pPr>
            <a:endParaRPr lang="en-US" sz="2000" dirty="0">
              <a:ea typeface="ＭＳ Ｐゴシック" pitchFamily="34" charset="-128"/>
            </a:endParaRPr>
          </a:p>
          <a:p>
            <a:pPr marL="685800" indent="-685800" defTabSz="1076325" eaLnBrk="1" hangingPunct="1">
              <a:buFont typeface="Arial" pitchFamily="34" charset="0"/>
              <a:buNone/>
            </a:pPr>
            <a:r>
              <a:rPr lang="en-US" sz="2000" dirty="0">
                <a:ea typeface="ＭＳ Ｐゴシック" pitchFamily="34" charset="-128"/>
              </a:rPr>
              <a:t>Chapter 3</a:t>
            </a:r>
          </a:p>
          <a:p>
            <a:pPr marL="685800" indent="-685800" defTabSz="1076325" eaLnBrk="1" hangingPunct="1">
              <a:buFont typeface="Arial" pitchFamily="34" charset="0"/>
              <a:buNone/>
            </a:pPr>
            <a:r>
              <a:rPr lang="en-US" sz="2000" dirty="0">
                <a:ea typeface="ＭＳ Ｐゴシック" pitchFamily="34" charset="-128"/>
              </a:rPr>
              <a:t>3.1 Quality assurance program</a:t>
            </a:r>
          </a:p>
          <a:p>
            <a:pPr marL="685800" indent="-685800" defTabSz="1076325" eaLnBrk="1" hangingPunct="1">
              <a:buNone/>
            </a:pPr>
            <a:r>
              <a:rPr lang="en-US" sz="2000" dirty="0">
                <a:ea typeface="ＭＳ Ｐゴシック" pitchFamily="34" charset="-128"/>
              </a:rPr>
              <a:t>3.2 Construction</a:t>
            </a:r>
          </a:p>
        </p:txBody>
      </p:sp>
      <p:sp>
        <p:nvSpPr>
          <p:cNvPr id="138244" name="Rectangle 3"/>
          <p:cNvSpPr>
            <a:spLocks noGrp="1" noChangeArrowheads="1"/>
          </p:cNvSpPr>
          <p:nvPr>
            <p:ph type="body" sz="half" idx="1"/>
          </p:nvPr>
        </p:nvSpPr>
        <p:spPr>
          <a:xfrm>
            <a:off x="431800" y="1764030"/>
            <a:ext cx="4064000" cy="2505075"/>
          </a:xfrm>
        </p:spPr>
        <p:txBody>
          <a:bodyPr/>
          <a:lstStyle/>
          <a:p>
            <a:pPr marL="571500" indent="-571500" defTabSz="1076325" eaLnBrk="1" hangingPunct="1">
              <a:buFont typeface="Arial" pitchFamily="34" charset="0"/>
              <a:buNone/>
            </a:pPr>
            <a:r>
              <a:rPr lang="en-US" sz="2000" dirty="0">
                <a:ea typeface="ＭＳ Ｐゴシック" pitchFamily="34" charset="-128"/>
              </a:rPr>
              <a:t>Chapter 1</a:t>
            </a:r>
          </a:p>
          <a:p>
            <a:pPr marL="571500" indent="-571500" defTabSz="1076325" eaLnBrk="1" hangingPunct="1">
              <a:buFont typeface="Arial" pitchFamily="34" charset="0"/>
              <a:buNone/>
            </a:pPr>
            <a:r>
              <a:rPr lang="en-US" sz="2000" dirty="0">
                <a:ea typeface="ＭＳ Ｐゴシック" pitchFamily="34" charset="-128"/>
              </a:rPr>
              <a:t>1.1 Scope</a:t>
            </a:r>
          </a:p>
          <a:p>
            <a:pPr marL="571500" indent="-571500" defTabSz="1076325" eaLnBrk="1" hangingPunct="1">
              <a:buFont typeface="Arial" pitchFamily="34" charset="0"/>
              <a:buNone/>
            </a:pPr>
            <a:r>
              <a:rPr lang="en-US" sz="2000" dirty="0">
                <a:ea typeface="ＭＳ Ｐゴシック" pitchFamily="34" charset="-128"/>
              </a:rPr>
              <a:t>1.2 Contract documents and calculations</a:t>
            </a:r>
          </a:p>
          <a:p>
            <a:pPr marL="571500" indent="-571500" defTabSz="1076325" eaLnBrk="1" hangingPunct="1">
              <a:buFont typeface="Arial" pitchFamily="34" charset="0"/>
              <a:buNone/>
            </a:pPr>
            <a:r>
              <a:rPr lang="en-US" sz="2000" dirty="0">
                <a:ea typeface="ＭＳ Ｐゴシック" pitchFamily="34" charset="-128"/>
              </a:rPr>
              <a:t>1.3 Special systems</a:t>
            </a:r>
          </a:p>
          <a:p>
            <a:pPr marL="571500" indent="-571500" defTabSz="1076325" eaLnBrk="1" hangingPunct="1">
              <a:buFont typeface="Arial" pitchFamily="34" charset="0"/>
              <a:buNone/>
            </a:pPr>
            <a:r>
              <a:rPr lang="en-US" sz="2000" dirty="0">
                <a:ea typeface="ＭＳ Ｐゴシック" pitchFamily="34" charset="-128"/>
              </a:rPr>
              <a:t>1.4 Reference standards</a:t>
            </a:r>
          </a:p>
          <a:p>
            <a:pPr marL="571500" indent="-571500" defTabSz="1076325" eaLnBrk="1" hangingPunct="1">
              <a:buFont typeface="Arial" pitchFamily="34" charset="0"/>
              <a:buNone/>
            </a:pPr>
            <a:endParaRPr lang="en-US" sz="2000" dirty="0">
              <a:ea typeface="ＭＳ Ｐゴシック" pitchFamily="34" charset="-128"/>
            </a:endParaRPr>
          </a:p>
        </p:txBody>
      </p:sp>
      <p:sp>
        <p:nvSpPr>
          <p:cNvPr id="138243" name="Rectangle 2"/>
          <p:cNvSpPr>
            <a:spLocks noGrp="1" noChangeArrowheads="1"/>
          </p:cNvSpPr>
          <p:nvPr>
            <p:ph type="title"/>
          </p:nvPr>
        </p:nvSpPr>
        <p:spPr>
          <a:xfrm>
            <a:off x="271463" y="457200"/>
            <a:ext cx="8397875" cy="1089025"/>
          </a:xfrm>
        </p:spPr>
        <p:txBody>
          <a:bodyPr/>
          <a:lstStyle/>
          <a:p>
            <a:pPr defTabSz="1076325" eaLnBrk="1" hangingPunct="1"/>
            <a:r>
              <a:rPr lang="en-US" dirty="0">
                <a:solidFill>
                  <a:srgbClr val="2D2DB9"/>
                </a:solidFill>
                <a:ea typeface="ＭＳ Ｐゴシック" pitchFamily="34" charset="-128"/>
              </a:rPr>
              <a:t>Organization of TMS 402 Code</a:t>
            </a:r>
            <a:br>
              <a:rPr lang="en-US" dirty="0">
                <a:solidFill>
                  <a:srgbClr val="2D2DB9"/>
                </a:solidFill>
                <a:ea typeface="ＭＳ Ｐゴシック" pitchFamily="34" charset="-128"/>
              </a:rPr>
            </a:br>
            <a:r>
              <a:rPr lang="en-US" dirty="0">
                <a:solidFill>
                  <a:srgbClr val="2D2DB9"/>
                </a:solidFill>
                <a:ea typeface="ＭＳ Ｐゴシック" pitchFamily="34" charset="-128"/>
              </a:rPr>
              <a:t>Part 1 – General</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1" name="Footer Placeholder 4"/>
          <p:cNvSpPr>
            <a:spLocks noGrp="1"/>
          </p:cNvSpPr>
          <p:nvPr>
            <p:ph type="ftr"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Instructional Material Complementing FEMA P-1051, Design Examples</a:t>
            </a:r>
            <a:endParaRPr lang="en-US" sz="900" i="1">
              <a:solidFill>
                <a:schemeClr val="accent2"/>
              </a:solidFill>
            </a:endParaRPr>
          </a:p>
        </p:txBody>
      </p:sp>
      <p:sp>
        <p:nvSpPr>
          <p:cNvPr id="138242" name="Slide Number Placeholder 5"/>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Design of Masonry Structures - </a:t>
            </a:r>
            <a:fld id="{29EF52FC-0668-40B5-810D-5F4759B65A6E}" type="slidenum">
              <a:rPr lang="en-US" sz="900">
                <a:solidFill>
                  <a:schemeClr val="accent2"/>
                </a:solidFill>
              </a:rPr>
              <a:pPr eaLnBrk="1" hangingPunct="1"/>
              <a:t>34</a:t>
            </a:fld>
            <a:endParaRPr lang="en-US" sz="900">
              <a:solidFill>
                <a:schemeClr val="accent2"/>
              </a:solidFill>
            </a:endParaRPr>
          </a:p>
        </p:txBody>
      </p:sp>
      <p:sp>
        <p:nvSpPr>
          <p:cNvPr id="138243" name="Rectangle 2"/>
          <p:cNvSpPr>
            <a:spLocks noGrp="1" noChangeArrowheads="1"/>
          </p:cNvSpPr>
          <p:nvPr>
            <p:ph type="title"/>
          </p:nvPr>
        </p:nvSpPr>
        <p:spPr>
          <a:xfrm>
            <a:off x="271463" y="219075"/>
            <a:ext cx="8397875" cy="1089025"/>
          </a:xfrm>
        </p:spPr>
        <p:txBody>
          <a:bodyPr/>
          <a:lstStyle/>
          <a:p>
            <a:pPr defTabSz="1076325" eaLnBrk="1" hangingPunct="1"/>
            <a:r>
              <a:rPr lang="en-US" dirty="0">
                <a:solidFill>
                  <a:srgbClr val="2D2DB9"/>
                </a:solidFill>
                <a:ea typeface="ＭＳ Ｐゴシック" pitchFamily="34" charset="-128"/>
              </a:rPr>
              <a:t>Organization of TMS 402 Code</a:t>
            </a:r>
            <a:br>
              <a:rPr lang="en-US" dirty="0">
                <a:solidFill>
                  <a:srgbClr val="2D2DB9"/>
                </a:solidFill>
                <a:ea typeface="ＭＳ Ｐゴシック" pitchFamily="34" charset="-128"/>
              </a:rPr>
            </a:br>
            <a:r>
              <a:rPr lang="en-US" dirty="0">
                <a:solidFill>
                  <a:srgbClr val="2D2DB9"/>
                </a:solidFill>
                <a:ea typeface="ＭＳ Ｐゴシック" pitchFamily="34" charset="-128"/>
              </a:rPr>
              <a:t>Part 2 – Design Requirements</a:t>
            </a:r>
          </a:p>
        </p:txBody>
      </p:sp>
      <p:sp>
        <p:nvSpPr>
          <p:cNvPr id="138244" name="Rectangle 3"/>
          <p:cNvSpPr>
            <a:spLocks noGrp="1" noChangeArrowheads="1"/>
          </p:cNvSpPr>
          <p:nvPr>
            <p:ph type="body" sz="half" idx="1"/>
          </p:nvPr>
        </p:nvSpPr>
        <p:spPr>
          <a:xfrm>
            <a:off x="271463" y="1593850"/>
            <a:ext cx="4663440" cy="4743450"/>
          </a:xfrm>
        </p:spPr>
        <p:txBody>
          <a:bodyPr/>
          <a:lstStyle/>
          <a:p>
            <a:pPr marL="571500" indent="-571500" defTabSz="1076325" eaLnBrk="1" hangingPunct="1">
              <a:buFont typeface="Arial" pitchFamily="34" charset="0"/>
              <a:buNone/>
            </a:pPr>
            <a:r>
              <a:rPr lang="en-US" sz="2000" dirty="0">
                <a:ea typeface="ＭＳ Ｐゴシック" pitchFamily="34" charset="-128"/>
              </a:rPr>
              <a:t>Chapter 4</a:t>
            </a:r>
          </a:p>
          <a:p>
            <a:pPr marL="571500" indent="-571500" defTabSz="1076325" eaLnBrk="1" hangingPunct="1">
              <a:buFont typeface="Arial" pitchFamily="34" charset="0"/>
              <a:buNone/>
            </a:pPr>
            <a:r>
              <a:rPr lang="en-US" sz="2000" dirty="0">
                <a:ea typeface="ＭＳ Ｐゴシック" pitchFamily="34" charset="-128"/>
              </a:rPr>
              <a:t>4.1 Loading</a:t>
            </a:r>
          </a:p>
          <a:p>
            <a:pPr marL="571500" indent="-571500" defTabSz="1076325" eaLnBrk="1" hangingPunct="1">
              <a:buFont typeface="Arial" pitchFamily="34" charset="0"/>
              <a:buNone/>
            </a:pPr>
            <a:r>
              <a:rPr lang="en-US" sz="2000" dirty="0">
                <a:ea typeface="ＭＳ Ｐゴシック" pitchFamily="34" charset="-128"/>
              </a:rPr>
              <a:t>4.2 </a:t>
            </a:r>
            <a:r>
              <a:rPr lang="en-US" sz="2000" dirty="0">
                <a:solidFill>
                  <a:srgbClr val="FF6600"/>
                </a:solidFill>
                <a:ea typeface="ＭＳ Ｐゴシック" pitchFamily="34" charset="-128"/>
              </a:rPr>
              <a:t>Material properties</a:t>
            </a:r>
          </a:p>
          <a:p>
            <a:pPr marL="571500" indent="-571500" defTabSz="1076325" eaLnBrk="1" hangingPunct="1">
              <a:buFont typeface="Arial" pitchFamily="34" charset="0"/>
              <a:buNone/>
            </a:pPr>
            <a:r>
              <a:rPr lang="en-US" sz="2000" dirty="0">
                <a:ea typeface="ＭＳ Ｐゴシック" pitchFamily="34" charset="-128"/>
              </a:rPr>
              <a:t>4.3 Section properties</a:t>
            </a:r>
          </a:p>
          <a:p>
            <a:pPr marL="571500" indent="-571500" defTabSz="1076325" eaLnBrk="1" hangingPunct="1">
              <a:buFont typeface="Arial" pitchFamily="34" charset="0"/>
              <a:buNone/>
            </a:pPr>
            <a:r>
              <a:rPr lang="en-US" sz="2000" dirty="0">
                <a:ea typeface="ＭＳ Ｐゴシック" pitchFamily="34" charset="-128"/>
              </a:rPr>
              <a:t>4.4 Connections to structural frames</a:t>
            </a:r>
          </a:p>
          <a:p>
            <a:pPr marL="571500" indent="-571500" defTabSz="1076325" eaLnBrk="1" hangingPunct="1">
              <a:buFont typeface="Arial" pitchFamily="34" charset="0"/>
              <a:buNone/>
            </a:pPr>
            <a:r>
              <a:rPr lang="en-US" sz="2000" dirty="0">
                <a:ea typeface="ＭＳ Ｐゴシック" pitchFamily="34" charset="-128"/>
              </a:rPr>
              <a:t>4.5 Stack bond masonry</a:t>
            </a:r>
          </a:p>
          <a:p>
            <a:pPr marL="571500" indent="-571500" defTabSz="1076325" eaLnBrk="1" hangingPunct="1">
              <a:buFont typeface="Arial" pitchFamily="34" charset="0"/>
              <a:buNone/>
            </a:pPr>
            <a:endParaRPr lang="en-US" sz="2000" dirty="0">
              <a:ea typeface="ＭＳ Ｐゴシック" pitchFamily="34" charset="-128"/>
            </a:endParaRPr>
          </a:p>
          <a:p>
            <a:pPr marL="571500" indent="-571500" defTabSz="1076325" eaLnBrk="1" hangingPunct="1">
              <a:buFont typeface="Arial" pitchFamily="34" charset="0"/>
              <a:buNone/>
            </a:pPr>
            <a:r>
              <a:rPr lang="en-US" sz="2000" dirty="0">
                <a:ea typeface="ＭＳ Ｐゴシック" pitchFamily="34" charset="-128"/>
              </a:rPr>
              <a:t>Chapter 5</a:t>
            </a:r>
          </a:p>
          <a:p>
            <a:pPr marL="685800" indent="-685800" defTabSz="1076325" eaLnBrk="1" hangingPunct="1">
              <a:buNone/>
            </a:pPr>
            <a:r>
              <a:rPr lang="en-US" sz="2000" dirty="0">
                <a:ea typeface="ＭＳ Ｐゴシック" pitchFamily="34" charset="-128"/>
              </a:rPr>
              <a:t>5.1 Masonry assemblies</a:t>
            </a:r>
          </a:p>
          <a:p>
            <a:pPr marL="685800" indent="-685800" defTabSz="1076325" eaLnBrk="1" hangingPunct="1">
              <a:buNone/>
            </a:pPr>
            <a:r>
              <a:rPr lang="en-US" sz="2000" dirty="0">
                <a:ea typeface="ＭＳ Ｐゴシック" pitchFamily="34" charset="-128"/>
              </a:rPr>
              <a:t>5.2 Beams</a:t>
            </a:r>
          </a:p>
          <a:p>
            <a:pPr marL="685800" indent="-685800" defTabSz="1076325" eaLnBrk="1" hangingPunct="1">
              <a:buNone/>
            </a:pPr>
            <a:r>
              <a:rPr lang="en-US" sz="2000" dirty="0">
                <a:ea typeface="ＭＳ Ｐゴシック" pitchFamily="34" charset="-128"/>
              </a:rPr>
              <a:t>5.3 Columns</a:t>
            </a:r>
          </a:p>
          <a:p>
            <a:pPr marL="685800" indent="-685800" defTabSz="1076325" eaLnBrk="1" hangingPunct="1">
              <a:buNone/>
            </a:pPr>
            <a:r>
              <a:rPr lang="en-US" sz="2000" dirty="0">
                <a:ea typeface="ＭＳ Ｐゴシック" pitchFamily="34" charset="-128"/>
              </a:rPr>
              <a:t>5.4 Pilasters</a:t>
            </a:r>
          </a:p>
          <a:p>
            <a:pPr marL="685800" indent="-685800" defTabSz="1076325" eaLnBrk="1" hangingPunct="1">
              <a:buNone/>
            </a:pPr>
            <a:r>
              <a:rPr lang="en-US" sz="2000" dirty="0">
                <a:ea typeface="ＭＳ Ｐゴシック" pitchFamily="34" charset="-128"/>
              </a:rPr>
              <a:t>5.5 Corbels</a:t>
            </a:r>
          </a:p>
          <a:p>
            <a:pPr marL="685800" indent="-685800" defTabSz="1076325" eaLnBrk="1" hangingPunct="1">
              <a:buNone/>
            </a:pPr>
            <a:endParaRPr lang="en-US" sz="2000" dirty="0">
              <a:ea typeface="ＭＳ Ｐゴシック" pitchFamily="34" charset="-128"/>
            </a:endParaRPr>
          </a:p>
          <a:p>
            <a:pPr marL="571500" indent="-571500" defTabSz="1076325" eaLnBrk="1" hangingPunct="1">
              <a:buFont typeface="Arial" pitchFamily="34" charset="0"/>
              <a:buNone/>
            </a:pPr>
            <a:endParaRPr lang="en-US" sz="2000" dirty="0">
              <a:ea typeface="ＭＳ Ｐゴシック" pitchFamily="34" charset="-128"/>
            </a:endParaRPr>
          </a:p>
        </p:txBody>
      </p:sp>
      <p:sp>
        <p:nvSpPr>
          <p:cNvPr id="138245" name="Rectangle 4"/>
          <p:cNvSpPr>
            <a:spLocks noGrp="1" noChangeArrowheads="1"/>
          </p:cNvSpPr>
          <p:nvPr>
            <p:ph type="body" sz="half" idx="2"/>
          </p:nvPr>
        </p:nvSpPr>
        <p:spPr>
          <a:xfrm>
            <a:off x="5182870" y="1593850"/>
            <a:ext cx="3961130" cy="3751263"/>
          </a:xfrm>
        </p:spPr>
        <p:txBody>
          <a:bodyPr/>
          <a:lstStyle/>
          <a:p>
            <a:pPr marL="685800" indent="-685800" defTabSz="1076325" eaLnBrk="1" hangingPunct="1">
              <a:buFont typeface="Arial" pitchFamily="34" charset="0"/>
              <a:buNone/>
            </a:pPr>
            <a:r>
              <a:rPr lang="en-US" sz="2000" dirty="0">
                <a:ea typeface="ＭＳ Ｐゴシック" pitchFamily="34" charset="-128"/>
              </a:rPr>
              <a:t>Chapter 6</a:t>
            </a:r>
          </a:p>
          <a:p>
            <a:pPr marL="685800" indent="-685800" defTabSz="1076325" eaLnBrk="1" hangingPunct="1">
              <a:buFont typeface="Arial" pitchFamily="34" charset="0"/>
              <a:buNone/>
            </a:pPr>
            <a:r>
              <a:rPr lang="en-US" sz="2000" dirty="0">
                <a:ea typeface="ＭＳ Ｐゴシック" pitchFamily="34" charset="-128"/>
              </a:rPr>
              <a:t>6.1 Details of reinforcement</a:t>
            </a:r>
          </a:p>
          <a:p>
            <a:pPr marL="685800" indent="-685800" defTabSz="1076325" eaLnBrk="1" hangingPunct="1">
              <a:buFont typeface="Arial" pitchFamily="34" charset="0"/>
              <a:buNone/>
            </a:pPr>
            <a:r>
              <a:rPr lang="en-US" sz="2000" dirty="0">
                <a:ea typeface="ＭＳ Ｐゴシック" pitchFamily="34" charset="-128"/>
              </a:rPr>
              <a:t>6.2 Anchor bolts</a:t>
            </a:r>
          </a:p>
          <a:p>
            <a:pPr marL="685800" indent="-685800" defTabSz="1076325" eaLnBrk="1" hangingPunct="1">
              <a:buFont typeface="Arial" pitchFamily="34" charset="0"/>
              <a:buNone/>
            </a:pPr>
            <a:endParaRPr lang="en-US" sz="2000" dirty="0">
              <a:ea typeface="ＭＳ Ｐゴシック" pitchFamily="34" charset="-128"/>
            </a:endParaRPr>
          </a:p>
          <a:p>
            <a:pPr marL="685800" indent="-685800" defTabSz="1076325" eaLnBrk="1" hangingPunct="1">
              <a:buFont typeface="Arial" pitchFamily="34" charset="0"/>
              <a:buNone/>
            </a:pPr>
            <a:r>
              <a:rPr lang="en-US" sz="2000" dirty="0">
                <a:ea typeface="ＭＳ Ｐゴシック" pitchFamily="34" charset="-128"/>
              </a:rPr>
              <a:t>Chapter 7</a:t>
            </a:r>
          </a:p>
          <a:p>
            <a:pPr marL="685800" indent="-685800" defTabSz="1076325" eaLnBrk="1" hangingPunct="1">
              <a:buFont typeface="Arial" pitchFamily="34" charset="0"/>
              <a:buNone/>
            </a:pPr>
            <a:r>
              <a:rPr lang="en-US" sz="2000" dirty="0">
                <a:solidFill>
                  <a:srgbClr val="FF6600"/>
                </a:solidFill>
                <a:ea typeface="ＭＳ Ｐゴシック" pitchFamily="34" charset="-128"/>
              </a:rPr>
              <a:t>Seismic design requirements</a:t>
            </a:r>
          </a:p>
        </p:txBody>
      </p:sp>
    </p:spTree>
    <p:extLst>
      <p:ext uri="{BB962C8B-B14F-4D97-AF65-F5344CB8AC3E}">
        <p14:creationId xmlns:p14="http://schemas.microsoft.com/office/powerpoint/2010/main" val="91174378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89" name="Footer Placeholder 3"/>
          <p:cNvSpPr>
            <a:spLocks noGrp="1"/>
          </p:cNvSpPr>
          <p:nvPr>
            <p:ph type="ftr"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Instructional Material Complementing FEMA P-1051, Design Examples</a:t>
            </a:r>
            <a:endParaRPr lang="en-US" sz="900" i="1">
              <a:solidFill>
                <a:schemeClr val="accent2"/>
              </a:solidFill>
            </a:endParaRPr>
          </a:p>
        </p:txBody>
      </p:sp>
      <p:sp>
        <p:nvSpPr>
          <p:cNvPr id="140290" name="Slide Number Placeholder 4"/>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Design of Masonry Structures - </a:t>
            </a:r>
            <a:fld id="{72070D3E-F94A-4739-8F10-8FD06A7E5848}" type="slidenum">
              <a:rPr lang="en-US" sz="900">
                <a:solidFill>
                  <a:schemeClr val="accent2"/>
                </a:solidFill>
              </a:rPr>
              <a:pPr eaLnBrk="1" hangingPunct="1"/>
              <a:t>35</a:t>
            </a:fld>
            <a:endParaRPr lang="en-US" sz="900">
              <a:solidFill>
                <a:schemeClr val="accent2"/>
              </a:solidFill>
            </a:endParaRPr>
          </a:p>
        </p:txBody>
      </p:sp>
      <p:sp>
        <p:nvSpPr>
          <p:cNvPr id="140292" name="Rectangle 3"/>
          <p:cNvSpPr>
            <a:spLocks noGrp="1" noChangeArrowheads="1"/>
          </p:cNvSpPr>
          <p:nvPr>
            <p:ph type="body" idx="1"/>
          </p:nvPr>
        </p:nvSpPr>
        <p:spPr>
          <a:xfrm>
            <a:off x="617855" y="1535430"/>
            <a:ext cx="7863840" cy="3600450"/>
          </a:xfrm>
        </p:spPr>
        <p:txBody>
          <a:bodyPr/>
          <a:lstStyle/>
          <a:p>
            <a:pPr marL="334963" indent="-334963" defTabSz="1076325" eaLnBrk="1" hangingPunct="1">
              <a:lnSpc>
                <a:spcPct val="90000"/>
              </a:lnSpc>
            </a:pPr>
            <a:r>
              <a:rPr lang="en-US" dirty="0">
                <a:ea typeface="ＭＳ Ｐゴシック" pitchFamily="34" charset="-128"/>
              </a:rPr>
              <a:t>Prescriptive modulus of elasticity: </a:t>
            </a:r>
          </a:p>
          <a:p>
            <a:pPr marL="806450" lvl="1" indent="-268288" defTabSz="1076325" eaLnBrk="1" hangingPunct="1">
              <a:lnSpc>
                <a:spcPct val="90000"/>
              </a:lnSpc>
              <a:buFontTx/>
              <a:buNone/>
            </a:pPr>
            <a:r>
              <a:rPr lang="en-US" dirty="0" err="1">
                <a:ea typeface="ＭＳ Ｐゴシック" pitchFamily="34" charset="-128"/>
              </a:rPr>
              <a:t>E</a:t>
            </a:r>
            <a:r>
              <a:rPr lang="en-US" baseline="-2000" dirty="0" err="1">
                <a:ea typeface="ＭＳ Ｐゴシック" pitchFamily="34" charset="-128"/>
              </a:rPr>
              <a:t>m</a:t>
            </a:r>
            <a:r>
              <a:rPr lang="en-US" dirty="0">
                <a:ea typeface="ＭＳ Ｐゴシック" pitchFamily="34" charset="-128"/>
              </a:rPr>
              <a:t> = 700 f</a:t>
            </a:r>
            <a:r>
              <a:rPr lang="ja-JP" altLang="en-US" dirty="0">
                <a:ea typeface="ＭＳ Ｐゴシック" pitchFamily="34" charset="-128"/>
              </a:rPr>
              <a:t>’</a:t>
            </a:r>
            <a:r>
              <a:rPr lang="en-US" altLang="ja-JP" baseline="-2000" dirty="0">
                <a:ea typeface="ＭＳ Ｐゴシック" pitchFamily="34" charset="-128"/>
              </a:rPr>
              <a:t>m</a:t>
            </a:r>
            <a:r>
              <a:rPr lang="en-US" altLang="ja-JP" dirty="0">
                <a:ea typeface="ＭＳ Ｐゴシック" pitchFamily="34" charset="-128"/>
              </a:rPr>
              <a:t> for clay masonry</a:t>
            </a:r>
          </a:p>
          <a:p>
            <a:pPr marL="806450" lvl="1" indent="-268288" defTabSz="1076325" eaLnBrk="1" hangingPunct="1">
              <a:lnSpc>
                <a:spcPct val="90000"/>
              </a:lnSpc>
              <a:buFontTx/>
              <a:buNone/>
            </a:pPr>
            <a:r>
              <a:rPr lang="en-US" dirty="0" err="1">
                <a:ea typeface="ＭＳ Ｐゴシック" pitchFamily="34" charset="-128"/>
              </a:rPr>
              <a:t>E</a:t>
            </a:r>
            <a:r>
              <a:rPr lang="en-US" baseline="-2000" dirty="0" err="1">
                <a:ea typeface="ＭＳ Ｐゴシック" pitchFamily="34" charset="-128"/>
              </a:rPr>
              <a:t>m</a:t>
            </a:r>
            <a:r>
              <a:rPr lang="en-US" dirty="0">
                <a:ea typeface="ＭＳ Ｐゴシック" pitchFamily="34" charset="-128"/>
              </a:rPr>
              <a:t> = 900 f</a:t>
            </a:r>
            <a:r>
              <a:rPr lang="ja-JP" altLang="en-US" dirty="0">
                <a:ea typeface="ＭＳ Ｐゴシック" pitchFamily="34" charset="-128"/>
              </a:rPr>
              <a:t>’</a:t>
            </a:r>
            <a:r>
              <a:rPr lang="en-US" altLang="ja-JP" baseline="-2000" dirty="0">
                <a:ea typeface="ＭＳ Ｐゴシック" pitchFamily="34" charset="-128"/>
              </a:rPr>
              <a:t>m</a:t>
            </a:r>
            <a:r>
              <a:rPr lang="en-US" altLang="ja-JP" dirty="0">
                <a:ea typeface="ＭＳ Ｐゴシック" pitchFamily="34" charset="-128"/>
              </a:rPr>
              <a:t> for concrete masonry</a:t>
            </a:r>
          </a:p>
          <a:p>
            <a:pPr marL="806450" lvl="1" indent="-268288" defTabSz="1076325" eaLnBrk="1" hangingPunct="1">
              <a:lnSpc>
                <a:spcPct val="90000"/>
              </a:lnSpc>
              <a:buFontTx/>
              <a:buNone/>
            </a:pPr>
            <a:r>
              <a:rPr lang="en-US" dirty="0">
                <a:ea typeface="ＭＳ Ｐゴシック" pitchFamily="34" charset="-128"/>
              </a:rPr>
              <a:t>			or </a:t>
            </a:r>
          </a:p>
          <a:p>
            <a:pPr marL="806450" lvl="1" indent="-268288" defTabSz="1076325" eaLnBrk="1" hangingPunct="1">
              <a:lnSpc>
                <a:spcPct val="90000"/>
              </a:lnSpc>
              <a:buFontTx/>
              <a:buNone/>
            </a:pPr>
            <a:r>
              <a:rPr lang="en-US" dirty="0">
                <a:ea typeface="ＭＳ Ｐゴシック" pitchFamily="34" charset="-128"/>
              </a:rPr>
              <a:t>Chord modulus of elasticity from tests </a:t>
            </a:r>
          </a:p>
          <a:p>
            <a:pPr marL="334963" indent="-334963" defTabSz="1076325" eaLnBrk="1" hangingPunct="1">
              <a:lnSpc>
                <a:spcPct val="90000"/>
              </a:lnSpc>
            </a:pPr>
            <a:r>
              <a:rPr lang="en-US" dirty="0">
                <a:ea typeface="ＭＳ Ｐゴシック" pitchFamily="34" charset="-128"/>
              </a:rPr>
              <a:t>Shear modulus, thermal expansion coefficients, and creep coefficients for clay, concrete, and AAC masonry</a:t>
            </a:r>
          </a:p>
          <a:p>
            <a:pPr marL="334963" indent="-334963" defTabSz="1076325" eaLnBrk="1" hangingPunct="1">
              <a:lnSpc>
                <a:spcPct val="90000"/>
              </a:lnSpc>
            </a:pPr>
            <a:r>
              <a:rPr lang="en-US" dirty="0">
                <a:ea typeface="ＭＳ Ｐゴシック" pitchFamily="34" charset="-128"/>
              </a:rPr>
              <a:t>Moisture expansion coefficient for clay masonry</a:t>
            </a:r>
          </a:p>
          <a:p>
            <a:pPr marL="334963" indent="-334963" defTabSz="1076325" eaLnBrk="1" hangingPunct="1">
              <a:lnSpc>
                <a:spcPct val="90000"/>
              </a:lnSpc>
            </a:pPr>
            <a:r>
              <a:rPr lang="en-US" dirty="0">
                <a:ea typeface="ＭＳ Ｐゴシック" pitchFamily="34" charset="-128"/>
              </a:rPr>
              <a:t>Shrinkage coefficients for concrete and AAC masonry</a:t>
            </a:r>
          </a:p>
        </p:txBody>
      </p:sp>
      <p:sp>
        <p:nvSpPr>
          <p:cNvPr id="140291" name="Rectangle 2"/>
          <p:cNvSpPr>
            <a:spLocks noGrp="1" noChangeArrowheads="1"/>
          </p:cNvSpPr>
          <p:nvPr>
            <p:ph type="title"/>
          </p:nvPr>
        </p:nvSpPr>
        <p:spPr>
          <a:xfrm>
            <a:off x="271463" y="533400"/>
            <a:ext cx="8556625" cy="573088"/>
          </a:xfrm>
        </p:spPr>
        <p:txBody>
          <a:bodyPr/>
          <a:lstStyle/>
          <a:p>
            <a:pPr defTabSz="1076325" eaLnBrk="1" hangingPunct="1"/>
            <a:r>
              <a:rPr lang="en-US" dirty="0">
                <a:solidFill>
                  <a:srgbClr val="2D2DB9"/>
                </a:solidFill>
                <a:ea typeface="ＭＳ Ｐゴシック" pitchFamily="34" charset="-128"/>
              </a:rPr>
              <a:t>Code 4.2, Material Properties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7" name="Footer Placeholder 3"/>
          <p:cNvSpPr>
            <a:spLocks noGrp="1"/>
          </p:cNvSpPr>
          <p:nvPr>
            <p:ph type="ftr"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Instructional Material Complementing FEMA P-1051, Design Examples</a:t>
            </a:r>
            <a:endParaRPr lang="en-US" sz="900" i="1">
              <a:solidFill>
                <a:schemeClr val="accent2"/>
              </a:solidFill>
            </a:endParaRPr>
          </a:p>
        </p:txBody>
      </p:sp>
      <p:sp>
        <p:nvSpPr>
          <p:cNvPr id="142338" name="Slide Number Placeholder 4"/>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Design of Masonry Structures - </a:t>
            </a:r>
            <a:fld id="{F3761AC0-E36B-4B35-8A28-C7B4862AC311}" type="slidenum">
              <a:rPr lang="en-US" sz="900">
                <a:solidFill>
                  <a:schemeClr val="accent2"/>
                </a:solidFill>
              </a:rPr>
              <a:pPr eaLnBrk="1" hangingPunct="1"/>
              <a:t>36</a:t>
            </a:fld>
            <a:endParaRPr lang="en-US" sz="900">
              <a:solidFill>
                <a:schemeClr val="accent2"/>
              </a:solidFill>
            </a:endParaRPr>
          </a:p>
        </p:txBody>
      </p:sp>
      <p:grpSp>
        <p:nvGrpSpPr>
          <p:cNvPr id="2" name="Group 1" descr="TMS 402 uses two different ways of computing section properties.  To compute member stresses or capacities, use the weakest section.  For hollow unit masonry bedded on the outside only (face-shell bedding), this is the area of the face shells only." title="The bed joints of face-shell bedded hollow masonry"/>
          <p:cNvGrpSpPr/>
          <p:nvPr/>
        </p:nvGrpSpPr>
        <p:grpSpPr>
          <a:xfrm>
            <a:off x="2809875" y="3738563"/>
            <a:ext cx="3486150" cy="1771650"/>
            <a:chOff x="2809875" y="3738563"/>
            <a:chExt cx="3486150" cy="1771650"/>
          </a:xfrm>
        </p:grpSpPr>
        <p:grpSp>
          <p:nvGrpSpPr>
            <p:cNvPr id="142341" name="Group 4"/>
            <p:cNvGrpSpPr>
              <a:grpSpLocks/>
            </p:cNvGrpSpPr>
            <p:nvPr/>
          </p:nvGrpSpPr>
          <p:grpSpPr bwMode="auto">
            <a:xfrm>
              <a:off x="2809875" y="3871913"/>
              <a:ext cx="3486150" cy="1638300"/>
              <a:chOff x="1824" y="2520"/>
              <a:chExt cx="2196" cy="1032"/>
            </a:xfrm>
          </p:grpSpPr>
          <p:sp>
            <p:nvSpPr>
              <p:cNvPr id="142344" name="AutoShape 5"/>
              <p:cNvSpPr>
                <a:spLocks noChangeArrowheads="1"/>
              </p:cNvSpPr>
              <p:nvPr/>
            </p:nvSpPr>
            <p:spPr bwMode="auto">
              <a:xfrm>
                <a:off x="1824" y="2520"/>
                <a:ext cx="2196" cy="1032"/>
              </a:xfrm>
              <a:prstGeom prst="cube">
                <a:avLst>
                  <a:gd name="adj" fmla="val 41366"/>
                </a:avLst>
              </a:prstGeom>
              <a:solidFill>
                <a:srgbClr val="DDDDDD"/>
              </a:solidFill>
              <a:ln w="12700">
                <a:solidFill>
                  <a:srgbClr val="000000"/>
                </a:solidFill>
                <a:miter lim="800000"/>
                <a:headEnd type="none" w="sm" len="sm"/>
                <a:tailEnd type="none" w="sm" len="sm"/>
              </a:ln>
            </p:spPr>
            <p:txBody>
              <a:bodyPr wrap="none" anchor="ctr"/>
              <a:lstStyle/>
              <a:p>
                <a:endParaRPr lang="en-US"/>
              </a:p>
            </p:txBody>
          </p:sp>
          <p:sp>
            <p:nvSpPr>
              <p:cNvPr id="142345" name="AutoShape 6"/>
              <p:cNvSpPr>
                <a:spLocks noChangeArrowheads="1"/>
              </p:cNvSpPr>
              <p:nvPr/>
            </p:nvSpPr>
            <p:spPr bwMode="auto">
              <a:xfrm>
                <a:off x="2052" y="2616"/>
                <a:ext cx="948" cy="240"/>
              </a:xfrm>
              <a:prstGeom prst="parallelogram">
                <a:avLst>
                  <a:gd name="adj" fmla="val 99994"/>
                </a:avLst>
              </a:prstGeom>
              <a:solidFill>
                <a:srgbClr val="000000"/>
              </a:solidFill>
              <a:ln>
                <a:noFill/>
              </a:ln>
              <a:extLs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nchor="ctr"/>
              <a:lstStyle/>
              <a:p>
                <a:endParaRPr lang="en-US"/>
              </a:p>
            </p:txBody>
          </p:sp>
          <p:sp>
            <p:nvSpPr>
              <p:cNvPr id="142346" name="AutoShape 7"/>
              <p:cNvSpPr>
                <a:spLocks noChangeArrowheads="1"/>
              </p:cNvSpPr>
              <p:nvPr/>
            </p:nvSpPr>
            <p:spPr bwMode="auto">
              <a:xfrm>
                <a:off x="2844" y="2616"/>
                <a:ext cx="948" cy="240"/>
              </a:xfrm>
              <a:prstGeom prst="parallelogram">
                <a:avLst>
                  <a:gd name="adj" fmla="val 99994"/>
                </a:avLst>
              </a:prstGeom>
              <a:solidFill>
                <a:srgbClr val="000000"/>
              </a:solidFill>
              <a:ln>
                <a:noFill/>
              </a:ln>
              <a:extLs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nchor="ctr"/>
              <a:lstStyle/>
              <a:p>
                <a:endParaRPr lang="en-US"/>
              </a:p>
            </p:txBody>
          </p:sp>
        </p:grpSp>
        <p:sp>
          <p:nvSpPr>
            <p:cNvPr id="142342" name="AutoShape 8"/>
            <p:cNvSpPr>
              <a:spLocks noChangeArrowheads="1"/>
            </p:cNvSpPr>
            <p:nvPr/>
          </p:nvSpPr>
          <p:spPr bwMode="auto">
            <a:xfrm>
              <a:off x="2841625" y="4241800"/>
              <a:ext cx="2933700" cy="285750"/>
            </a:xfrm>
            <a:prstGeom prst="cube">
              <a:avLst>
                <a:gd name="adj" fmla="val 51667"/>
              </a:avLst>
            </a:prstGeom>
            <a:solidFill>
              <a:srgbClr val="777777"/>
            </a:solidFill>
            <a:ln w="12700">
              <a:solidFill>
                <a:schemeClr val="tx1"/>
              </a:solidFill>
              <a:miter lim="800000"/>
              <a:headEnd type="none" w="sm" len="sm"/>
              <a:tailEnd type="none" w="sm" len="sm"/>
            </a:ln>
          </p:spPr>
          <p:txBody>
            <a:bodyPr wrap="none" anchor="ctr"/>
            <a:lstStyle/>
            <a:p>
              <a:endParaRPr lang="en-US"/>
            </a:p>
          </p:txBody>
        </p:sp>
        <p:sp>
          <p:nvSpPr>
            <p:cNvPr id="142343" name="AutoShape 9"/>
            <p:cNvSpPr>
              <a:spLocks noChangeArrowheads="1"/>
            </p:cNvSpPr>
            <p:nvPr/>
          </p:nvSpPr>
          <p:spPr bwMode="auto">
            <a:xfrm>
              <a:off x="3346450" y="3738563"/>
              <a:ext cx="2933700" cy="285750"/>
            </a:xfrm>
            <a:prstGeom prst="cube">
              <a:avLst>
                <a:gd name="adj" fmla="val 51667"/>
              </a:avLst>
            </a:prstGeom>
            <a:solidFill>
              <a:srgbClr val="777777"/>
            </a:solidFill>
            <a:ln w="12700">
              <a:solidFill>
                <a:schemeClr val="tx1"/>
              </a:solidFill>
              <a:miter lim="800000"/>
              <a:headEnd type="none" w="sm" len="sm"/>
              <a:tailEnd type="none" w="sm" len="sm"/>
            </a:ln>
          </p:spPr>
          <p:txBody>
            <a:bodyPr wrap="none" anchor="ctr"/>
            <a:lstStyle/>
            <a:p>
              <a:endParaRPr lang="en-US"/>
            </a:p>
          </p:txBody>
        </p:sp>
      </p:grpSp>
      <p:sp>
        <p:nvSpPr>
          <p:cNvPr id="142340" name="Rectangle 3"/>
          <p:cNvSpPr>
            <a:spLocks noGrp="1" noChangeArrowheads="1"/>
          </p:cNvSpPr>
          <p:nvPr>
            <p:ph type="body" idx="1"/>
          </p:nvPr>
        </p:nvSpPr>
        <p:spPr>
          <a:xfrm>
            <a:off x="450850" y="1352550"/>
            <a:ext cx="8451850" cy="2449513"/>
          </a:xfrm>
        </p:spPr>
        <p:txBody>
          <a:bodyPr/>
          <a:lstStyle/>
          <a:p>
            <a:pPr marL="334963" indent="-334963" defTabSz="1076325" eaLnBrk="1" hangingPunct="1"/>
            <a:r>
              <a:rPr lang="en-US" dirty="0">
                <a:ea typeface="ＭＳ Ｐゴシック" pitchFamily="34" charset="-128"/>
              </a:rPr>
              <a:t>Use minimum (critical) area for computing member stresses or capacities</a:t>
            </a:r>
          </a:p>
          <a:p>
            <a:pPr marL="806450" lvl="1" indent="-268288" defTabSz="1076325" eaLnBrk="1" hangingPunct="1">
              <a:buClr>
                <a:srgbClr val="FF0000"/>
              </a:buClr>
            </a:pPr>
            <a:r>
              <a:rPr lang="en-US" dirty="0">
                <a:ea typeface="ＭＳ Ｐゴシック" pitchFamily="34" charset="-128"/>
              </a:rPr>
              <a:t>Capacity is governed by the weakest section; for example, the bed joints of face-shell bedded hollow masonry</a:t>
            </a:r>
          </a:p>
        </p:txBody>
      </p:sp>
      <p:sp>
        <p:nvSpPr>
          <p:cNvPr id="142339" name="Rectangle 2"/>
          <p:cNvSpPr>
            <a:spLocks noGrp="1" noChangeArrowheads="1"/>
          </p:cNvSpPr>
          <p:nvPr>
            <p:ph type="title"/>
          </p:nvPr>
        </p:nvSpPr>
        <p:spPr>
          <a:xfrm>
            <a:off x="271463" y="518160"/>
            <a:ext cx="8556625" cy="573088"/>
          </a:xfrm>
        </p:spPr>
        <p:txBody>
          <a:bodyPr/>
          <a:lstStyle/>
          <a:p>
            <a:pPr defTabSz="1076325" eaLnBrk="1" hangingPunct="1"/>
            <a:r>
              <a:rPr lang="en-US" dirty="0">
                <a:solidFill>
                  <a:srgbClr val="2D2DB9"/>
                </a:solidFill>
                <a:ea typeface="ＭＳ Ｐゴシック" pitchFamily="34" charset="-128"/>
              </a:rPr>
              <a:t>Code 4.3, Section Properties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5" name="Footer Placeholder 1"/>
          <p:cNvSpPr>
            <a:spLocks noGrp="1"/>
          </p:cNvSpPr>
          <p:nvPr>
            <p:ph type="ftr"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Instructional Material Complementing FEMA P-1051, Design Examples</a:t>
            </a:r>
            <a:endParaRPr lang="en-US" sz="900" i="1">
              <a:solidFill>
                <a:schemeClr val="accent2"/>
              </a:solidFill>
            </a:endParaRPr>
          </a:p>
        </p:txBody>
      </p:sp>
      <p:sp>
        <p:nvSpPr>
          <p:cNvPr id="156676" name="Slide Number Placeholder 2"/>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Design of Masonry Structures - </a:t>
            </a:r>
            <a:fld id="{E04FA20B-3FE9-4CB2-8B3F-E0F2A0C46D2F}" type="slidenum">
              <a:rPr lang="en-US" sz="900">
                <a:solidFill>
                  <a:schemeClr val="accent2"/>
                </a:solidFill>
              </a:rPr>
              <a:pPr eaLnBrk="1" hangingPunct="1"/>
              <a:t>37</a:t>
            </a:fld>
            <a:endParaRPr lang="en-US" sz="900">
              <a:solidFill>
                <a:schemeClr val="accent2"/>
              </a:solidFill>
            </a:endParaRPr>
          </a:p>
        </p:txBody>
      </p:sp>
      <p:sp>
        <p:nvSpPr>
          <p:cNvPr id="3" name="Content Placeholder 2"/>
          <p:cNvSpPr>
            <a:spLocks noGrp="1"/>
          </p:cNvSpPr>
          <p:nvPr>
            <p:ph idx="1"/>
          </p:nvPr>
        </p:nvSpPr>
        <p:spPr>
          <a:xfrm>
            <a:off x="864973" y="1417638"/>
            <a:ext cx="7414054" cy="4525962"/>
          </a:xfrm>
        </p:spPr>
        <p:txBody>
          <a:bodyPr/>
          <a:lstStyle/>
          <a:p>
            <a:pPr marL="334963" indent="-334963" defTabSz="1076325">
              <a:buFont typeface="Arial" charset="0"/>
              <a:buChar char="●"/>
              <a:defRPr/>
            </a:pPr>
            <a:r>
              <a:rPr lang="en-US" dirty="0">
                <a:cs typeface="+mn-cs"/>
              </a:rPr>
              <a:t>General analysis </a:t>
            </a:r>
          </a:p>
          <a:p>
            <a:pPr marL="806450" lvl="1" indent="-268288" defTabSz="1076325">
              <a:buClr>
                <a:srgbClr val="FF0000"/>
              </a:buClr>
              <a:defRPr/>
            </a:pPr>
            <a:r>
              <a:rPr lang="en-US" dirty="0"/>
              <a:t>Element interaction</a:t>
            </a:r>
          </a:p>
          <a:p>
            <a:pPr marL="806450" lvl="1" indent="-268288" defTabSz="1076325">
              <a:buClr>
                <a:srgbClr val="FF0000"/>
              </a:buClr>
              <a:defRPr/>
            </a:pPr>
            <a:r>
              <a:rPr lang="en-US" dirty="0"/>
              <a:t>Refer to ASCE7-10, Sec. 1.4, General Structural Integrity:</a:t>
            </a:r>
          </a:p>
          <a:p>
            <a:pPr marL="1344613" lvl="2" indent="-268288" defTabSz="1076325">
              <a:buClr>
                <a:srgbClr val="FF0000"/>
              </a:buClr>
              <a:defRPr/>
            </a:pPr>
            <a:r>
              <a:rPr lang="en-US" b="1" dirty="0"/>
              <a:t>Load path connections</a:t>
            </a:r>
          </a:p>
          <a:p>
            <a:pPr marL="1344613" lvl="2" indent="-268288" defTabSz="1076325">
              <a:buClr>
                <a:srgbClr val="FF0000"/>
              </a:buClr>
              <a:defRPr/>
            </a:pPr>
            <a:r>
              <a:rPr lang="en-US" b="1" dirty="0"/>
              <a:t>Notional lateral forces</a:t>
            </a:r>
          </a:p>
          <a:p>
            <a:pPr marL="1344613" lvl="2" indent="-268288" defTabSz="1076325">
              <a:buClr>
                <a:srgbClr val="FF0000"/>
              </a:buClr>
              <a:defRPr/>
            </a:pPr>
            <a:r>
              <a:rPr lang="en-US" b="1" dirty="0"/>
              <a:t>Connection to supports</a:t>
            </a:r>
          </a:p>
          <a:p>
            <a:pPr marL="1344613" lvl="2" indent="-268288" defTabSz="1076325">
              <a:buClr>
                <a:srgbClr val="FF0000"/>
              </a:buClr>
              <a:defRPr/>
            </a:pPr>
            <a:r>
              <a:rPr lang="en-US" b="1" dirty="0"/>
              <a:t>Anchorage of walls</a:t>
            </a:r>
          </a:p>
          <a:p>
            <a:pPr marL="0" indent="0">
              <a:buFont typeface="Arial" charset="0"/>
              <a:buNone/>
              <a:defRPr/>
            </a:pPr>
            <a:endParaRPr lang="en-US" dirty="0">
              <a:cs typeface="+mn-cs"/>
            </a:endParaRPr>
          </a:p>
        </p:txBody>
      </p:sp>
      <p:sp>
        <p:nvSpPr>
          <p:cNvPr id="156673" name="Title 1"/>
          <p:cNvSpPr>
            <a:spLocks noGrp="1"/>
          </p:cNvSpPr>
          <p:nvPr>
            <p:ph type="title"/>
          </p:nvPr>
        </p:nvSpPr>
        <p:spPr/>
        <p:txBody>
          <a:bodyPr/>
          <a:lstStyle/>
          <a:p>
            <a:r>
              <a:rPr lang="en-US" dirty="0">
                <a:solidFill>
                  <a:srgbClr val="2D2DB9"/>
                </a:solidFill>
                <a:ea typeface="ＭＳ Ｐゴシック" pitchFamily="34" charset="-128"/>
              </a:rPr>
              <a:t>Chapter 7, Seismic Design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3" name="Footer Placeholder 1"/>
          <p:cNvSpPr>
            <a:spLocks noGrp="1"/>
          </p:cNvSpPr>
          <p:nvPr>
            <p:ph type="ftr"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Instructional Material Complementing FEMA P-1051, Design Examples</a:t>
            </a:r>
            <a:endParaRPr lang="en-US" sz="900" i="1">
              <a:solidFill>
                <a:schemeClr val="accent2"/>
              </a:solidFill>
            </a:endParaRPr>
          </a:p>
        </p:txBody>
      </p:sp>
      <p:sp>
        <p:nvSpPr>
          <p:cNvPr id="158724" name="Slide Number Placeholder 2"/>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Design of Masonry Structures - </a:t>
            </a:r>
            <a:fld id="{186C7CED-8CD0-486D-978A-181034E534EF}" type="slidenum">
              <a:rPr lang="en-US" sz="900">
                <a:solidFill>
                  <a:schemeClr val="accent2"/>
                </a:solidFill>
              </a:rPr>
              <a:pPr eaLnBrk="1" hangingPunct="1"/>
              <a:t>38</a:t>
            </a:fld>
            <a:endParaRPr lang="en-US" sz="900">
              <a:solidFill>
                <a:schemeClr val="accent2"/>
              </a:solidFill>
            </a:endParaRPr>
          </a:p>
        </p:txBody>
      </p:sp>
      <p:sp>
        <p:nvSpPr>
          <p:cNvPr id="3" name="Content Placeholder 2"/>
          <p:cNvSpPr>
            <a:spLocks noGrp="1"/>
          </p:cNvSpPr>
          <p:nvPr>
            <p:ph idx="1"/>
          </p:nvPr>
        </p:nvSpPr>
        <p:spPr>
          <a:xfrm>
            <a:off x="457200" y="1420813"/>
            <a:ext cx="8229600" cy="4525962"/>
          </a:xfrm>
        </p:spPr>
        <p:txBody>
          <a:bodyPr/>
          <a:lstStyle/>
          <a:p>
            <a:pPr marL="334963" indent="-334963" defTabSz="1076325">
              <a:buFont typeface="Arial" charset="0"/>
              <a:buChar char="●"/>
              <a:defRPr/>
            </a:pPr>
            <a:r>
              <a:rPr lang="en-US" dirty="0">
                <a:cs typeface="+mn-cs"/>
              </a:rPr>
              <a:t>General analysis </a:t>
            </a:r>
          </a:p>
          <a:p>
            <a:pPr marL="806450" lvl="1" indent="-268288" defTabSz="1076325">
              <a:buClr>
                <a:srgbClr val="FF0000"/>
              </a:buClr>
              <a:defRPr/>
            </a:pPr>
            <a:r>
              <a:rPr lang="en-US" dirty="0"/>
              <a:t>Drift limits:  Use legally adopted building code or ASCE7</a:t>
            </a:r>
          </a:p>
          <a:p>
            <a:pPr marL="806450" lvl="1" indent="-268288" defTabSz="1076325">
              <a:buClr>
                <a:srgbClr val="FF0000"/>
              </a:buClr>
              <a:defRPr/>
            </a:pPr>
            <a:r>
              <a:rPr lang="en-US" dirty="0"/>
              <a:t>Drift limits </a:t>
            </a:r>
            <a:r>
              <a:rPr lang="en-US" u="sng" dirty="0"/>
              <a:t>assumed</a:t>
            </a:r>
            <a:r>
              <a:rPr lang="en-US" dirty="0"/>
              <a:t> satisfied for many wall types</a:t>
            </a:r>
          </a:p>
          <a:p>
            <a:pPr marL="1263650" lvl="2" indent="-268288" defTabSz="1076325">
              <a:buClr>
                <a:srgbClr val="FF0000"/>
              </a:buClr>
              <a:buFontTx/>
              <a:buChar char="–"/>
              <a:defRPr/>
            </a:pPr>
            <a:r>
              <a:rPr lang="en-US" sz="2200" b="1" dirty="0"/>
              <a:t>Special Reinforced Masonry walls are the exception to this rule</a:t>
            </a:r>
          </a:p>
          <a:p>
            <a:pPr marL="0" indent="0">
              <a:buFont typeface="Arial" charset="0"/>
              <a:buNone/>
              <a:defRPr/>
            </a:pPr>
            <a:endParaRPr lang="en-US" dirty="0">
              <a:cs typeface="+mn-cs"/>
            </a:endParaRPr>
          </a:p>
        </p:txBody>
      </p:sp>
      <p:sp>
        <p:nvSpPr>
          <p:cNvPr id="158721" name="Title 1"/>
          <p:cNvSpPr>
            <a:spLocks noGrp="1"/>
          </p:cNvSpPr>
          <p:nvPr>
            <p:ph type="title"/>
          </p:nvPr>
        </p:nvSpPr>
        <p:spPr/>
        <p:txBody>
          <a:bodyPr/>
          <a:lstStyle/>
          <a:p>
            <a:r>
              <a:rPr lang="en-US" dirty="0">
                <a:solidFill>
                  <a:srgbClr val="2D2DB9"/>
                </a:solidFill>
                <a:ea typeface="ＭＳ Ｐゴシック" pitchFamily="34" charset="-128"/>
              </a:rPr>
              <a:t>Chapter 7, Seismic Design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3" name="Footer Placeholder 3"/>
          <p:cNvSpPr>
            <a:spLocks noGrp="1"/>
          </p:cNvSpPr>
          <p:nvPr>
            <p:ph type="ftr"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Instructional Material Complementing FEMA P-1051, Design Examples</a:t>
            </a:r>
            <a:endParaRPr lang="en-US" sz="900" i="1">
              <a:solidFill>
                <a:schemeClr val="accent2"/>
              </a:solidFill>
            </a:endParaRPr>
          </a:p>
        </p:txBody>
      </p:sp>
      <p:sp>
        <p:nvSpPr>
          <p:cNvPr id="166914" name="Slide Number Placeholder 4"/>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Design of Masonry Structures - </a:t>
            </a:r>
            <a:fld id="{07221C4F-F21E-41AA-8917-71DEB7B24D2A}" type="slidenum">
              <a:rPr lang="en-US" sz="900">
                <a:solidFill>
                  <a:schemeClr val="accent2"/>
                </a:solidFill>
              </a:rPr>
              <a:pPr eaLnBrk="1" hangingPunct="1"/>
              <a:t>39</a:t>
            </a:fld>
            <a:endParaRPr lang="en-US" sz="900">
              <a:solidFill>
                <a:schemeClr val="accent2"/>
              </a:solidFill>
            </a:endParaRPr>
          </a:p>
        </p:txBody>
      </p:sp>
      <p:sp>
        <p:nvSpPr>
          <p:cNvPr id="166916" name="Rectangle 3"/>
          <p:cNvSpPr>
            <a:spLocks noGrp="1" noChangeArrowheads="1"/>
          </p:cNvSpPr>
          <p:nvPr>
            <p:ph type="body" idx="1"/>
          </p:nvPr>
        </p:nvSpPr>
        <p:spPr>
          <a:xfrm>
            <a:off x="355600" y="1310640"/>
            <a:ext cx="8432800" cy="4912360"/>
          </a:xfrm>
          <a:noFill/>
        </p:spPr>
        <p:txBody>
          <a:bodyPr lIns="90488" tIns="44450" rIns="90488" bIns="44450"/>
          <a:lstStyle/>
          <a:p>
            <a:pPr marL="334963" indent="-334963" defTabSz="1076325" eaLnBrk="1" hangingPunct="1"/>
            <a:r>
              <a:rPr lang="en-US" dirty="0">
                <a:ea typeface="ＭＳ Ｐゴシック" pitchFamily="34" charset="-128"/>
              </a:rPr>
              <a:t>Seismic Design Category C:</a:t>
            </a:r>
          </a:p>
          <a:p>
            <a:pPr marL="806450" lvl="1" indent="-268288" defTabSz="1076325" eaLnBrk="1" hangingPunct="1">
              <a:buClr>
                <a:srgbClr val="FF0000"/>
              </a:buClr>
            </a:pPr>
            <a:r>
              <a:rPr lang="en-US" sz="2400" dirty="0">
                <a:ea typeface="ＭＳ Ｐゴシック" pitchFamily="34" charset="-128"/>
              </a:rPr>
              <a:t>Empirical and plain not permitted, all other types of shear walls permitted:</a:t>
            </a:r>
            <a:endParaRPr lang="en-US" b="0" dirty="0">
              <a:ea typeface="ＭＳ Ｐゴシック" pitchFamily="34" charset="-128"/>
            </a:endParaRPr>
          </a:p>
          <a:p>
            <a:pPr marL="1344613" lvl="2" indent="-268288" defTabSz="1076325" eaLnBrk="1" hangingPunct="1">
              <a:buClr>
                <a:srgbClr val="FF0000"/>
              </a:buClr>
            </a:pPr>
            <a:r>
              <a:rPr lang="en-US" b="1" dirty="0">
                <a:ea typeface="ＭＳ Ｐゴシック" pitchFamily="34" charset="-128"/>
              </a:rPr>
              <a:t>Ordinary reinforced</a:t>
            </a:r>
          </a:p>
          <a:p>
            <a:pPr marL="1344613" lvl="2" indent="-268288" defTabSz="1076325" eaLnBrk="1" hangingPunct="1">
              <a:buClr>
                <a:srgbClr val="FF0000"/>
              </a:buClr>
            </a:pPr>
            <a:r>
              <a:rPr lang="en-US" b="1" dirty="0">
                <a:ea typeface="ＭＳ Ｐゴシック" pitchFamily="34" charset="-128"/>
              </a:rPr>
              <a:t>Intermediate reinforced</a:t>
            </a:r>
          </a:p>
          <a:p>
            <a:pPr marL="1344613" lvl="2" indent="-268288" defTabSz="1076325" eaLnBrk="1" hangingPunct="1">
              <a:buClr>
                <a:srgbClr val="FF0000"/>
              </a:buClr>
            </a:pPr>
            <a:r>
              <a:rPr lang="en-US" b="1" dirty="0">
                <a:ea typeface="ＭＳ Ｐゴシック" pitchFamily="34" charset="-128"/>
              </a:rPr>
              <a:t>Special reinforced</a:t>
            </a:r>
            <a:endParaRPr lang="en-US" dirty="0">
              <a:ea typeface="ＭＳ Ｐゴシック" pitchFamily="34" charset="-128"/>
            </a:endParaRPr>
          </a:p>
          <a:p>
            <a:pPr marL="806450" lvl="1" indent="-268288" defTabSz="1076325" eaLnBrk="1" hangingPunct="1">
              <a:buClr>
                <a:srgbClr val="FF0000"/>
              </a:buClr>
            </a:pPr>
            <a:r>
              <a:rPr lang="en-US" dirty="0">
                <a:ea typeface="ＭＳ Ｐゴシック" pitchFamily="34" charset="-128"/>
              </a:rPr>
              <a:t>Participating walls shall be reinforced</a:t>
            </a:r>
          </a:p>
          <a:p>
            <a:pPr marL="806450" lvl="1" indent="-268288" defTabSz="1076325" eaLnBrk="1" hangingPunct="1">
              <a:buClr>
                <a:srgbClr val="FF0000"/>
              </a:buClr>
            </a:pPr>
            <a:r>
              <a:rPr lang="en-US" dirty="0">
                <a:ea typeface="ＭＳ Ｐゴシック" pitchFamily="34" charset="-128"/>
              </a:rPr>
              <a:t>Non-participating walls must meet minimum prescriptive requirements for horizontal or vertical reinforcement</a:t>
            </a:r>
          </a:p>
          <a:p>
            <a:pPr marL="806450" lvl="1" indent="-268288" defTabSz="1076325" eaLnBrk="1" hangingPunct="1">
              <a:buClr>
                <a:srgbClr val="FF0000"/>
              </a:buClr>
            </a:pPr>
            <a:r>
              <a:rPr lang="en-US" dirty="0">
                <a:ea typeface="ＭＳ Ｐゴシック" pitchFamily="34" charset="-128"/>
              </a:rPr>
              <a:t>At least 80% of lateral resistance in a given line shall be by shear walls</a:t>
            </a:r>
          </a:p>
        </p:txBody>
      </p:sp>
      <p:sp>
        <p:nvSpPr>
          <p:cNvPr id="166915" name="Rectangle 2"/>
          <p:cNvSpPr>
            <a:spLocks noGrp="1" noChangeArrowheads="1"/>
          </p:cNvSpPr>
          <p:nvPr>
            <p:ph type="title"/>
          </p:nvPr>
        </p:nvSpPr>
        <p:spPr>
          <a:xfrm>
            <a:off x="427038" y="246063"/>
            <a:ext cx="8229600" cy="677862"/>
          </a:xfrm>
          <a:noFill/>
        </p:spPr>
        <p:txBody>
          <a:bodyPr lIns="90488" tIns="44450" rIns="90488" bIns="44450" anchor="b"/>
          <a:lstStyle/>
          <a:p>
            <a:pPr defTabSz="1076325" eaLnBrk="1" hangingPunct="1"/>
            <a:r>
              <a:rPr lang="en-US" dirty="0">
                <a:solidFill>
                  <a:srgbClr val="2D2DB9"/>
                </a:solidFill>
                <a:ea typeface="ＭＳ Ｐゴシック" pitchFamily="34" charset="-128"/>
              </a:rPr>
              <a:t>Chapter 7, Seismic Design</a:t>
            </a:r>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Footer Placeholder 3"/>
          <p:cNvSpPr>
            <a:spLocks noGrp="1"/>
          </p:cNvSpPr>
          <p:nvPr>
            <p:ph type="ftr"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Instructional Material Complementing FEMA P-1051, Design Examples</a:t>
            </a:r>
            <a:endParaRPr lang="en-US" sz="900" i="1">
              <a:solidFill>
                <a:schemeClr val="accent2"/>
              </a:solidFill>
            </a:endParaRPr>
          </a:p>
        </p:txBody>
      </p:sp>
      <p:sp>
        <p:nvSpPr>
          <p:cNvPr id="23554" name="Slide Number Placeholder 4"/>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Design of Masonry Structures - </a:t>
            </a:r>
            <a:fld id="{C19D53B5-BF58-40B7-A3AD-C88599B96D3A}" type="slidenum">
              <a:rPr lang="en-US" sz="900">
                <a:solidFill>
                  <a:schemeClr val="accent2"/>
                </a:solidFill>
              </a:rPr>
              <a:pPr eaLnBrk="1" hangingPunct="1"/>
              <a:t>4</a:t>
            </a:fld>
            <a:endParaRPr lang="en-US" sz="900">
              <a:solidFill>
                <a:schemeClr val="accent2"/>
              </a:solidFill>
            </a:endParaRPr>
          </a:p>
        </p:txBody>
      </p:sp>
      <p:sp>
        <p:nvSpPr>
          <p:cNvPr id="23556" name="Rectangle 3"/>
          <p:cNvSpPr>
            <a:spLocks noGrp="1" noChangeArrowheads="1"/>
          </p:cNvSpPr>
          <p:nvPr>
            <p:ph type="body" idx="1"/>
          </p:nvPr>
        </p:nvSpPr>
        <p:spPr>
          <a:xfrm>
            <a:off x="203200" y="1447800"/>
            <a:ext cx="8585200" cy="4754563"/>
          </a:xfrm>
        </p:spPr>
        <p:txBody>
          <a:bodyPr/>
          <a:lstStyle/>
          <a:p>
            <a:pPr marL="334963" indent="-334963" defTabSz="1076325" eaLnBrk="1" hangingPunct="1"/>
            <a:r>
              <a:rPr lang="en-US" dirty="0">
                <a:ea typeface="ＭＳ Ｐゴシック" pitchFamily="34" charset="-128"/>
              </a:rPr>
              <a:t>Basics of masonry behavior </a:t>
            </a:r>
          </a:p>
          <a:p>
            <a:pPr marL="334963" indent="-334963" defTabSz="1076325" eaLnBrk="1" hangingPunct="1"/>
            <a:r>
              <a:rPr lang="en-US" dirty="0">
                <a:ea typeface="ＭＳ Ｐゴシック" pitchFamily="34" charset="-128"/>
              </a:rPr>
              <a:t>The TMS 402 Building Code and TMS 602 Specification and the relationship of </a:t>
            </a:r>
            <a:r>
              <a:rPr lang="en-US" i="1" dirty="0">
                <a:ea typeface="ＭＳ Ｐゴシック" pitchFamily="34" charset="-128"/>
              </a:rPr>
              <a:t>NEHRP Recommended Provisions</a:t>
            </a:r>
            <a:r>
              <a:rPr lang="en-US" dirty="0">
                <a:ea typeface="ＭＳ Ｐゴシック" pitchFamily="34" charset="-128"/>
              </a:rPr>
              <a:t> documents to it</a:t>
            </a:r>
          </a:p>
          <a:p>
            <a:pPr marL="334963" indent="-334963" defTabSz="1076325" eaLnBrk="1" hangingPunct="1"/>
            <a:r>
              <a:rPr lang="en-US" dirty="0">
                <a:ea typeface="ＭＳ Ｐゴシック" pitchFamily="34" charset="-128"/>
              </a:rPr>
              <a:t>Earthquake design of masonry structures and components using the 2013 TMS 402 Code and TMS 602 Specification</a:t>
            </a:r>
          </a:p>
          <a:p>
            <a:pPr marL="334963" indent="-334963" defTabSz="1076325" eaLnBrk="1" hangingPunct="1"/>
            <a:r>
              <a:rPr lang="en-US" dirty="0">
                <a:ea typeface="ＭＳ Ｐゴシック" pitchFamily="34" charset="-128"/>
              </a:rPr>
              <a:t>Example of masonry shear wall design</a:t>
            </a:r>
          </a:p>
        </p:txBody>
      </p:sp>
      <p:sp>
        <p:nvSpPr>
          <p:cNvPr id="23555" name="Rectangle 2"/>
          <p:cNvSpPr>
            <a:spLocks noGrp="1" noChangeArrowheads="1"/>
          </p:cNvSpPr>
          <p:nvPr>
            <p:ph type="title"/>
          </p:nvPr>
        </p:nvSpPr>
        <p:spPr>
          <a:xfrm>
            <a:off x="271463" y="457200"/>
            <a:ext cx="8556625" cy="573088"/>
          </a:xfrm>
        </p:spPr>
        <p:txBody>
          <a:bodyPr/>
          <a:lstStyle/>
          <a:p>
            <a:pPr defTabSz="1076325" eaLnBrk="1" hangingPunct="1"/>
            <a:r>
              <a:rPr lang="en-US">
                <a:solidFill>
                  <a:srgbClr val="2D2DB9"/>
                </a:solidFill>
                <a:ea typeface="ＭＳ Ｐゴシック" pitchFamily="34" charset="-128"/>
              </a:rPr>
              <a:t>Objectives of Module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1" name="Footer Placeholder 3"/>
          <p:cNvSpPr>
            <a:spLocks noGrp="1"/>
          </p:cNvSpPr>
          <p:nvPr>
            <p:ph type="ftr"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Instructional Material Complementing FEMA P-1051, Design Examples</a:t>
            </a:r>
            <a:endParaRPr lang="en-US" sz="900" i="1">
              <a:solidFill>
                <a:schemeClr val="accent2"/>
              </a:solidFill>
            </a:endParaRPr>
          </a:p>
        </p:txBody>
      </p:sp>
      <p:sp>
        <p:nvSpPr>
          <p:cNvPr id="168962" name="Slide Number Placeholder 4"/>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Design of Masonry Structures - </a:t>
            </a:r>
            <a:fld id="{755576C5-164B-4F6E-8246-729310DCB306}" type="slidenum">
              <a:rPr lang="en-US" sz="900">
                <a:solidFill>
                  <a:schemeClr val="accent2"/>
                </a:solidFill>
              </a:rPr>
              <a:pPr eaLnBrk="1" hangingPunct="1"/>
              <a:t>40</a:t>
            </a:fld>
            <a:endParaRPr lang="en-US" sz="900">
              <a:solidFill>
                <a:schemeClr val="accent2"/>
              </a:solidFill>
            </a:endParaRPr>
          </a:p>
        </p:txBody>
      </p:sp>
      <p:sp>
        <p:nvSpPr>
          <p:cNvPr id="168964" name="Rectangle 3"/>
          <p:cNvSpPr>
            <a:spLocks noGrp="1" noChangeArrowheads="1"/>
          </p:cNvSpPr>
          <p:nvPr>
            <p:ph type="body" idx="1"/>
          </p:nvPr>
        </p:nvSpPr>
        <p:spPr>
          <a:xfrm>
            <a:off x="404813" y="1295399"/>
            <a:ext cx="8148637" cy="4913313"/>
          </a:xfrm>
          <a:noFill/>
        </p:spPr>
        <p:txBody>
          <a:bodyPr lIns="90488" tIns="44450" rIns="90488" bIns="44450"/>
          <a:lstStyle/>
          <a:p>
            <a:pPr marL="334963" indent="-334963" defTabSz="1076325" eaLnBrk="1" hangingPunct="1"/>
            <a:r>
              <a:rPr lang="en-US" dirty="0">
                <a:ea typeface="ＭＳ Ｐゴシック" pitchFamily="34" charset="-128"/>
              </a:rPr>
              <a:t>Seismic Design Category D:</a:t>
            </a:r>
          </a:p>
          <a:p>
            <a:pPr marL="806450" lvl="1" indent="-268288" defTabSz="1076325" eaLnBrk="1" hangingPunct="1">
              <a:buClr>
                <a:srgbClr val="FF0000"/>
              </a:buClr>
            </a:pPr>
            <a:r>
              <a:rPr lang="en-US" sz="2400" dirty="0">
                <a:ea typeface="ＭＳ Ｐゴシック" pitchFamily="34" charset="-128"/>
              </a:rPr>
              <a:t>Only special reinforced type of shear wall permitted</a:t>
            </a:r>
          </a:p>
          <a:p>
            <a:pPr marL="806450" lvl="1" indent="-268288" defTabSz="1076325" eaLnBrk="1" hangingPunct="1">
              <a:buClr>
                <a:srgbClr val="FF0000"/>
              </a:buClr>
            </a:pPr>
            <a:r>
              <a:rPr lang="en-US" dirty="0">
                <a:ea typeface="ＭＳ Ｐゴシック" pitchFamily="34" charset="-128"/>
              </a:rPr>
              <a:t>Shear walls must meet minimum prescriptive requirements for reinforcement and connections (special reinforced) </a:t>
            </a:r>
          </a:p>
          <a:p>
            <a:pPr marL="806450" lvl="1" indent="-268288" defTabSz="1076325" eaLnBrk="1" hangingPunct="1">
              <a:buClr>
                <a:srgbClr val="FF0000"/>
              </a:buClr>
            </a:pPr>
            <a:r>
              <a:rPr lang="en-US" dirty="0">
                <a:ea typeface="ＭＳ Ｐゴシック" pitchFamily="34" charset="-128"/>
              </a:rPr>
              <a:t>Type N mortar and masonry cement mortars are prohibited in the lateral force-resisting system</a:t>
            </a:r>
          </a:p>
          <a:p>
            <a:pPr marL="806450" lvl="1" indent="-268288" defTabSz="1076325" eaLnBrk="1" hangingPunct="1">
              <a:buClr>
                <a:srgbClr val="FF0000"/>
              </a:buClr>
            </a:pPr>
            <a:endParaRPr lang="en-US" dirty="0">
              <a:ea typeface="ＭＳ Ｐゴシック" pitchFamily="34" charset="-128"/>
            </a:endParaRPr>
          </a:p>
          <a:p>
            <a:pPr marL="806450" lvl="1" indent="-268288" defTabSz="1076325" eaLnBrk="1" hangingPunct="1">
              <a:buClr>
                <a:srgbClr val="FF0000"/>
              </a:buClr>
            </a:pPr>
            <a:r>
              <a:rPr lang="ja-JP" altLang="en-US" dirty="0">
                <a:ea typeface="ＭＳ Ｐゴシック" pitchFamily="34" charset="-128"/>
              </a:rPr>
              <a:t>“</a:t>
            </a:r>
            <a:r>
              <a:rPr lang="en-US" altLang="ja-JP" dirty="0">
                <a:ea typeface="ＭＳ Ｐゴシック" pitchFamily="34" charset="-128"/>
              </a:rPr>
              <a:t>Non-participating</a:t>
            </a:r>
            <a:r>
              <a:rPr lang="ja-JP" altLang="en-US" dirty="0">
                <a:ea typeface="ＭＳ Ｐゴシック" pitchFamily="34" charset="-128"/>
              </a:rPr>
              <a:t>”</a:t>
            </a:r>
            <a:r>
              <a:rPr lang="en-US" altLang="ja-JP" dirty="0">
                <a:ea typeface="ＭＳ Ｐゴシック" pitchFamily="34" charset="-128"/>
              </a:rPr>
              <a:t> walls must meet minimum prescriptive requirements for horizontal and vertical reinforcement</a:t>
            </a:r>
            <a:endParaRPr lang="en-US" dirty="0">
              <a:ea typeface="ＭＳ Ｐゴシック" pitchFamily="34" charset="-128"/>
            </a:endParaRPr>
          </a:p>
        </p:txBody>
      </p:sp>
      <p:sp>
        <p:nvSpPr>
          <p:cNvPr id="168963" name="Rectangle 2"/>
          <p:cNvSpPr>
            <a:spLocks noGrp="1" noChangeArrowheads="1"/>
          </p:cNvSpPr>
          <p:nvPr>
            <p:ph type="title"/>
          </p:nvPr>
        </p:nvSpPr>
        <p:spPr>
          <a:xfrm>
            <a:off x="685800" y="-1"/>
            <a:ext cx="7772400" cy="1295400"/>
          </a:xfrm>
          <a:noFill/>
        </p:spPr>
        <p:txBody>
          <a:bodyPr lIns="90488" tIns="44450" rIns="90488" bIns="44450" anchor="ctr"/>
          <a:lstStyle/>
          <a:p>
            <a:pPr defTabSz="1076325" eaLnBrk="1" hangingPunct="1"/>
            <a:r>
              <a:rPr lang="en-US" dirty="0">
                <a:solidFill>
                  <a:srgbClr val="2D2DB9"/>
                </a:solidFill>
                <a:ea typeface="ＭＳ Ｐゴシック" pitchFamily="34" charset="-128"/>
              </a:rPr>
              <a:t>Chapter 7, Seismic Design</a:t>
            </a:r>
          </a:p>
        </p:txBody>
      </p:sp>
    </p:spTree>
  </p:cSld>
  <p:clrMapOvr>
    <a:masterClrMapping/>
  </p:clrMapOv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1" name="Footer Placeholder 1"/>
          <p:cNvSpPr>
            <a:spLocks noGrp="1"/>
          </p:cNvSpPr>
          <p:nvPr>
            <p:ph type="ftr"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Instructional Material Complementing FEMA P-1051, Design Examples</a:t>
            </a:r>
            <a:endParaRPr lang="en-US" sz="900" i="1">
              <a:solidFill>
                <a:schemeClr val="accent2"/>
              </a:solidFill>
            </a:endParaRPr>
          </a:p>
        </p:txBody>
      </p:sp>
      <p:sp>
        <p:nvSpPr>
          <p:cNvPr id="171012" name="Slide Number Placeholder 2"/>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Design of Masonry Structures - </a:t>
            </a:r>
            <a:fld id="{BDD3D877-D8C6-471F-8A23-227A7C4812F9}" type="slidenum">
              <a:rPr lang="en-US" sz="900" smtClean="0">
                <a:solidFill>
                  <a:schemeClr val="accent2"/>
                </a:solidFill>
              </a:rPr>
              <a:pPr eaLnBrk="1" hangingPunct="1"/>
              <a:t>41</a:t>
            </a:fld>
            <a:endParaRPr lang="en-US" sz="900">
              <a:solidFill>
                <a:schemeClr val="accent2"/>
              </a:solidFill>
            </a:endParaRPr>
          </a:p>
        </p:txBody>
      </p:sp>
      <p:sp>
        <p:nvSpPr>
          <p:cNvPr id="3" name="Content Placeholder 2"/>
          <p:cNvSpPr>
            <a:spLocks noGrp="1"/>
          </p:cNvSpPr>
          <p:nvPr>
            <p:ph idx="1"/>
          </p:nvPr>
        </p:nvSpPr>
        <p:spPr>
          <a:xfrm>
            <a:off x="581025" y="1420813"/>
            <a:ext cx="8229600" cy="4525962"/>
          </a:xfrm>
        </p:spPr>
        <p:txBody>
          <a:bodyPr/>
          <a:lstStyle/>
          <a:p>
            <a:pPr marL="0" indent="0">
              <a:buFont typeface="Arial" charset="0"/>
              <a:buNone/>
              <a:defRPr/>
            </a:pPr>
            <a:r>
              <a:rPr lang="en-US" dirty="0">
                <a:cs typeface="+mn-cs"/>
              </a:rPr>
              <a:t> Seismic Design Category D:</a:t>
            </a:r>
          </a:p>
          <a:p>
            <a:pPr marL="0" indent="0">
              <a:buFont typeface="Arial" charset="0"/>
              <a:buNone/>
              <a:defRPr/>
            </a:pPr>
            <a:endParaRPr lang="en-US" dirty="0">
              <a:cs typeface="+mn-cs"/>
            </a:endParaRPr>
          </a:p>
          <a:p>
            <a:pPr>
              <a:buFont typeface="Arial" charset="0"/>
              <a:buChar char="●"/>
              <a:defRPr/>
            </a:pPr>
            <a:r>
              <a:rPr lang="en-US" dirty="0">
                <a:cs typeface="+mn-cs"/>
              </a:rPr>
              <a:t>Extra caution against brittle shear failure for Special Reinforced Masonry Shear Walls (7.3.2.6.1.1):</a:t>
            </a:r>
          </a:p>
          <a:p>
            <a:pPr>
              <a:buFont typeface="Arial" charset="0"/>
              <a:buChar char="●"/>
              <a:defRPr/>
            </a:pPr>
            <a:endParaRPr lang="en-US" dirty="0">
              <a:cs typeface="+mn-cs"/>
            </a:endParaRPr>
          </a:p>
          <a:p>
            <a:pPr lvl="1">
              <a:defRPr/>
            </a:pPr>
            <a:r>
              <a:rPr lang="en-US" sz="2400" dirty="0"/>
              <a:t>Design shear strength shall exceed the shear corresponding to the development of 1.25 times the nominal flexural strength, but</a:t>
            </a:r>
          </a:p>
          <a:p>
            <a:pPr lvl="1">
              <a:defRPr/>
            </a:pPr>
            <a:r>
              <a:rPr lang="en-US" sz="2400" dirty="0"/>
              <a:t>nominal shear strength need not exceed 2.5 times required shear strength</a:t>
            </a:r>
          </a:p>
          <a:p>
            <a:pPr marL="0" indent="0">
              <a:buFont typeface="Arial" charset="0"/>
              <a:buNone/>
              <a:defRPr/>
            </a:pPr>
            <a:endParaRPr lang="en-US" dirty="0">
              <a:cs typeface="+mn-cs"/>
            </a:endParaRPr>
          </a:p>
        </p:txBody>
      </p:sp>
      <p:sp>
        <p:nvSpPr>
          <p:cNvPr id="171009" name="Title 1"/>
          <p:cNvSpPr>
            <a:spLocks noGrp="1"/>
          </p:cNvSpPr>
          <p:nvPr>
            <p:ph type="title"/>
          </p:nvPr>
        </p:nvSpPr>
        <p:spPr>
          <a:xfrm>
            <a:off x="581025" y="274638"/>
            <a:ext cx="8229600" cy="1143000"/>
          </a:xfrm>
        </p:spPr>
        <p:txBody>
          <a:bodyPr/>
          <a:lstStyle/>
          <a:p>
            <a:r>
              <a:rPr lang="en-US" dirty="0">
                <a:solidFill>
                  <a:srgbClr val="2D2DB9"/>
                </a:solidFill>
                <a:ea typeface="ＭＳ Ｐゴシック" pitchFamily="34" charset="-128"/>
              </a:rPr>
              <a:t>Chapter 7, Seismic Design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7" name="Footer Placeholder 2"/>
          <p:cNvSpPr>
            <a:spLocks noGrp="1"/>
          </p:cNvSpPr>
          <p:nvPr>
            <p:ph type="ftr"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Instructional Material Complementing FEMA P-1051, Design Examples</a:t>
            </a:r>
            <a:endParaRPr lang="en-US" sz="900" i="1">
              <a:solidFill>
                <a:schemeClr val="accent2"/>
              </a:solidFill>
            </a:endParaRPr>
          </a:p>
        </p:txBody>
      </p:sp>
      <p:sp>
        <p:nvSpPr>
          <p:cNvPr id="173058" name="Slide Number Placeholder 3"/>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Design of Masonry Structures - </a:t>
            </a:r>
            <a:fld id="{03A45ED0-A549-4DBB-9594-B92CBE7AA542}" type="slidenum">
              <a:rPr lang="en-US" sz="900">
                <a:solidFill>
                  <a:schemeClr val="accent2"/>
                </a:solidFill>
              </a:rPr>
              <a:pPr eaLnBrk="1" hangingPunct="1"/>
              <a:t>42</a:t>
            </a:fld>
            <a:endParaRPr lang="en-US" sz="900">
              <a:solidFill>
                <a:schemeClr val="accent2"/>
              </a:solidFill>
            </a:endParaRPr>
          </a:p>
        </p:txBody>
      </p:sp>
      <p:grpSp>
        <p:nvGrpSpPr>
          <p:cNvPr id="3" name="Group 2" descr="The minimum reinforcement requirements for special reinforced masonry shear walls.&#10;"/>
          <p:cNvGrpSpPr/>
          <p:nvPr/>
        </p:nvGrpSpPr>
        <p:grpSpPr>
          <a:xfrm>
            <a:off x="83185" y="1164908"/>
            <a:ext cx="9121775" cy="5080000"/>
            <a:chOff x="22225" y="1042988"/>
            <a:chExt cx="9121775" cy="5080000"/>
          </a:xfrm>
        </p:grpSpPr>
        <p:grpSp>
          <p:nvGrpSpPr>
            <p:cNvPr id="173060" name="Group 3"/>
            <p:cNvGrpSpPr>
              <a:grpSpLocks/>
            </p:cNvGrpSpPr>
            <p:nvPr/>
          </p:nvGrpSpPr>
          <p:grpSpPr bwMode="auto">
            <a:xfrm>
              <a:off x="22225" y="1042988"/>
              <a:ext cx="9121775" cy="5080000"/>
              <a:chOff x="62" y="794"/>
              <a:chExt cx="5746" cy="3200"/>
            </a:xfrm>
          </p:grpSpPr>
          <p:sp>
            <p:nvSpPr>
              <p:cNvPr id="173063" name="Rectangle 4"/>
              <p:cNvSpPr>
                <a:spLocks noChangeArrowheads="1"/>
              </p:cNvSpPr>
              <p:nvPr/>
            </p:nvSpPr>
            <p:spPr bwMode="auto">
              <a:xfrm>
                <a:off x="1056" y="1392"/>
                <a:ext cx="3264" cy="1956"/>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73064" name="Rectangle 5"/>
              <p:cNvSpPr>
                <a:spLocks noChangeArrowheads="1"/>
              </p:cNvSpPr>
              <p:nvPr/>
            </p:nvSpPr>
            <p:spPr bwMode="auto">
              <a:xfrm>
                <a:off x="996" y="3348"/>
                <a:ext cx="3396" cy="156"/>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73065" name="Rectangle 6"/>
              <p:cNvSpPr>
                <a:spLocks noChangeArrowheads="1"/>
              </p:cNvSpPr>
              <p:nvPr/>
            </p:nvSpPr>
            <p:spPr bwMode="auto">
              <a:xfrm>
                <a:off x="1608" y="2628"/>
                <a:ext cx="312" cy="72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73066" name="Rectangle 7"/>
              <p:cNvSpPr>
                <a:spLocks noChangeArrowheads="1"/>
              </p:cNvSpPr>
              <p:nvPr/>
            </p:nvSpPr>
            <p:spPr bwMode="auto">
              <a:xfrm>
                <a:off x="2988" y="2592"/>
                <a:ext cx="168" cy="264"/>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73067" name="Rectangle 8"/>
              <p:cNvSpPr>
                <a:spLocks noChangeArrowheads="1"/>
              </p:cNvSpPr>
              <p:nvPr/>
            </p:nvSpPr>
            <p:spPr bwMode="auto">
              <a:xfrm>
                <a:off x="3456" y="2448"/>
                <a:ext cx="252" cy="228"/>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73068" name="Line 9"/>
              <p:cNvSpPr>
                <a:spLocks noChangeShapeType="1"/>
              </p:cNvSpPr>
              <p:nvPr/>
            </p:nvSpPr>
            <p:spPr bwMode="auto">
              <a:xfrm>
                <a:off x="1056" y="1728"/>
                <a:ext cx="3264" cy="0"/>
              </a:xfrm>
              <a:prstGeom prst="line">
                <a:avLst/>
              </a:prstGeom>
              <a:noFill/>
              <a:ln w="12700">
                <a:solidFill>
                  <a:schemeClr val="tx1"/>
                </a:solidFill>
                <a:prstDash val="lgDash"/>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173069" name="Text Box 10"/>
              <p:cNvSpPr txBox="1">
                <a:spLocks noChangeArrowheads="1"/>
              </p:cNvSpPr>
              <p:nvPr/>
            </p:nvSpPr>
            <p:spPr bwMode="auto">
              <a:xfrm>
                <a:off x="1850" y="794"/>
                <a:ext cx="720" cy="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r>
                  <a:rPr lang="en-US" sz="1600"/>
                  <a:t>roof</a:t>
                </a:r>
              </a:p>
              <a:p>
                <a:r>
                  <a:rPr lang="en-US" sz="1600"/>
                  <a:t>diaphragm</a:t>
                </a:r>
              </a:p>
            </p:txBody>
          </p:sp>
          <p:sp>
            <p:nvSpPr>
              <p:cNvPr id="173070" name="Text Box 11"/>
              <p:cNvSpPr txBox="1">
                <a:spLocks noChangeArrowheads="1"/>
              </p:cNvSpPr>
              <p:nvPr/>
            </p:nvSpPr>
            <p:spPr bwMode="auto">
              <a:xfrm>
                <a:off x="482" y="794"/>
                <a:ext cx="1044" cy="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r>
                  <a:rPr lang="en-US" sz="1600"/>
                  <a:t>roof connectors</a:t>
                </a:r>
              </a:p>
              <a:p>
                <a:r>
                  <a:rPr lang="en-US" sz="1600"/>
                  <a:t>@ 48 in. max oc</a:t>
                </a:r>
              </a:p>
            </p:txBody>
          </p:sp>
          <p:sp>
            <p:nvSpPr>
              <p:cNvPr id="173071" name="Text Box 12"/>
              <p:cNvSpPr txBox="1">
                <a:spLocks noChangeArrowheads="1"/>
              </p:cNvSpPr>
              <p:nvPr/>
            </p:nvSpPr>
            <p:spPr bwMode="auto">
              <a:xfrm>
                <a:off x="3518" y="794"/>
                <a:ext cx="1399" cy="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r>
                  <a:rPr lang="en-US" sz="1600"/>
                  <a:t>#4 bar (min) within</a:t>
                </a:r>
              </a:p>
              <a:p>
                <a:r>
                  <a:rPr lang="en-US" sz="1600"/>
                  <a:t>16 in. of top of parapet</a:t>
                </a:r>
              </a:p>
            </p:txBody>
          </p:sp>
          <p:sp>
            <p:nvSpPr>
              <p:cNvPr id="173072" name="Text Box 13"/>
              <p:cNvSpPr txBox="1">
                <a:spLocks noChangeArrowheads="1"/>
              </p:cNvSpPr>
              <p:nvPr/>
            </p:nvSpPr>
            <p:spPr bwMode="auto">
              <a:xfrm>
                <a:off x="4526" y="1286"/>
                <a:ext cx="963"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r>
                  <a:rPr lang="en-US" sz="1600"/>
                  <a:t>Top of Parapet</a:t>
                </a:r>
              </a:p>
            </p:txBody>
          </p:sp>
          <p:sp>
            <p:nvSpPr>
              <p:cNvPr id="173073" name="Text Box 14"/>
              <p:cNvSpPr txBox="1">
                <a:spLocks noChangeArrowheads="1"/>
              </p:cNvSpPr>
              <p:nvPr/>
            </p:nvSpPr>
            <p:spPr bwMode="auto">
              <a:xfrm>
                <a:off x="4526" y="1610"/>
                <a:ext cx="1282" cy="6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r>
                  <a:rPr lang="en-US" sz="1600"/>
                  <a:t>#4 bar (min) @ diaphragms continuous through control joint</a:t>
                </a:r>
              </a:p>
            </p:txBody>
          </p:sp>
          <p:sp>
            <p:nvSpPr>
              <p:cNvPr id="173074" name="Text Box 15"/>
              <p:cNvSpPr txBox="1">
                <a:spLocks noChangeArrowheads="1"/>
              </p:cNvSpPr>
              <p:nvPr/>
            </p:nvSpPr>
            <p:spPr bwMode="auto">
              <a:xfrm>
                <a:off x="4526" y="2402"/>
                <a:ext cx="1102" cy="5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r>
                  <a:rPr lang="en-US" sz="1600"/>
                  <a:t>#4 bar (min) within 8 in. of all control joints</a:t>
                </a:r>
              </a:p>
            </p:txBody>
          </p:sp>
          <p:sp>
            <p:nvSpPr>
              <p:cNvPr id="173075" name="Text Box 16"/>
              <p:cNvSpPr txBox="1">
                <a:spLocks noChangeArrowheads="1"/>
              </p:cNvSpPr>
              <p:nvPr/>
            </p:nvSpPr>
            <p:spPr bwMode="auto">
              <a:xfrm>
                <a:off x="4520" y="3230"/>
                <a:ext cx="770"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r>
                  <a:rPr lang="en-US" sz="1600"/>
                  <a:t>control joint</a:t>
                </a:r>
              </a:p>
            </p:txBody>
          </p:sp>
          <p:sp>
            <p:nvSpPr>
              <p:cNvPr id="173076" name="Line 17"/>
              <p:cNvSpPr>
                <a:spLocks noChangeShapeType="1"/>
              </p:cNvSpPr>
              <p:nvPr/>
            </p:nvSpPr>
            <p:spPr bwMode="auto">
              <a:xfrm>
                <a:off x="1056" y="1572"/>
                <a:ext cx="3264" cy="0"/>
              </a:xfrm>
              <a:prstGeom prst="line">
                <a:avLst/>
              </a:prstGeom>
              <a:noFill/>
              <a:ln w="12700">
                <a:solidFill>
                  <a:schemeClr val="tx1"/>
                </a:solidFill>
                <a:prstDash val="lgDash"/>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173077" name="Line 18"/>
              <p:cNvSpPr>
                <a:spLocks noChangeShapeType="1"/>
              </p:cNvSpPr>
              <p:nvPr/>
            </p:nvSpPr>
            <p:spPr bwMode="auto">
              <a:xfrm flipV="1">
                <a:off x="1056" y="1440"/>
                <a:ext cx="3240" cy="0"/>
              </a:xfrm>
              <a:prstGeom prst="line">
                <a:avLst/>
              </a:prstGeom>
              <a:noFill/>
              <a:ln w="38100">
                <a:solidFill>
                  <a:srgbClr val="FF990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173078" name="Line 19"/>
              <p:cNvSpPr>
                <a:spLocks noChangeShapeType="1"/>
              </p:cNvSpPr>
              <p:nvPr/>
            </p:nvSpPr>
            <p:spPr bwMode="auto">
              <a:xfrm flipV="1">
                <a:off x="1080" y="1632"/>
                <a:ext cx="3216" cy="0"/>
              </a:xfrm>
              <a:prstGeom prst="line">
                <a:avLst/>
              </a:prstGeom>
              <a:noFill/>
              <a:ln w="38100">
                <a:solidFill>
                  <a:srgbClr val="FF990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173079" name="Line 20"/>
              <p:cNvSpPr>
                <a:spLocks noChangeShapeType="1"/>
              </p:cNvSpPr>
              <p:nvPr/>
            </p:nvSpPr>
            <p:spPr bwMode="auto">
              <a:xfrm flipV="1">
                <a:off x="1092" y="2088"/>
                <a:ext cx="3216" cy="0"/>
              </a:xfrm>
              <a:prstGeom prst="line">
                <a:avLst/>
              </a:prstGeom>
              <a:noFill/>
              <a:ln w="38100">
                <a:solidFill>
                  <a:srgbClr val="FF990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173080" name="Line 21"/>
              <p:cNvSpPr>
                <a:spLocks noChangeShapeType="1"/>
              </p:cNvSpPr>
              <p:nvPr/>
            </p:nvSpPr>
            <p:spPr bwMode="auto">
              <a:xfrm flipV="1">
                <a:off x="1068" y="2412"/>
                <a:ext cx="3216" cy="0"/>
              </a:xfrm>
              <a:prstGeom prst="line">
                <a:avLst/>
              </a:prstGeom>
              <a:noFill/>
              <a:ln w="38100">
                <a:solidFill>
                  <a:srgbClr val="FF990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173081" name="Text Box 22"/>
              <p:cNvSpPr txBox="1">
                <a:spLocks noChangeArrowheads="1"/>
              </p:cNvSpPr>
              <p:nvPr/>
            </p:nvSpPr>
            <p:spPr bwMode="auto">
              <a:xfrm>
                <a:off x="3002" y="3626"/>
                <a:ext cx="1678" cy="3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r>
                  <a:rPr lang="en-US" sz="1600"/>
                  <a:t>Min. #4 bars @ 4 ft oc max. or W1.7 @ 16 in oc</a:t>
                </a:r>
              </a:p>
            </p:txBody>
          </p:sp>
          <p:sp>
            <p:nvSpPr>
              <p:cNvPr id="173082" name="Text Box 23"/>
              <p:cNvSpPr txBox="1">
                <a:spLocks noChangeArrowheads="1"/>
              </p:cNvSpPr>
              <p:nvPr/>
            </p:nvSpPr>
            <p:spPr bwMode="auto">
              <a:xfrm>
                <a:off x="1092" y="3612"/>
                <a:ext cx="1703" cy="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r>
                  <a:rPr lang="en-US" sz="1600"/>
                  <a:t>Min. #4 bars @ 4 ft oc max.</a:t>
                </a:r>
              </a:p>
            </p:txBody>
          </p:sp>
          <p:sp>
            <p:nvSpPr>
              <p:cNvPr id="173083" name="Line 24"/>
              <p:cNvSpPr>
                <a:spLocks noChangeShapeType="1"/>
              </p:cNvSpPr>
              <p:nvPr/>
            </p:nvSpPr>
            <p:spPr bwMode="auto">
              <a:xfrm flipV="1">
                <a:off x="1416" y="2580"/>
                <a:ext cx="732" cy="0"/>
              </a:xfrm>
              <a:prstGeom prst="line">
                <a:avLst/>
              </a:prstGeom>
              <a:noFill/>
              <a:ln w="38100">
                <a:solidFill>
                  <a:srgbClr val="FF990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173084" name="Line 25"/>
              <p:cNvSpPr>
                <a:spLocks noChangeShapeType="1"/>
              </p:cNvSpPr>
              <p:nvPr/>
            </p:nvSpPr>
            <p:spPr bwMode="auto">
              <a:xfrm>
                <a:off x="1608" y="2628"/>
                <a:ext cx="312" cy="72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173085" name="Line 26"/>
              <p:cNvSpPr>
                <a:spLocks noChangeShapeType="1"/>
              </p:cNvSpPr>
              <p:nvPr/>
            </p:nvSpPr>
            <p:spPr bwMode="auto">
              <a:xfrm flipH="1">
                <a:off x="1608" y="2628"/>
                <a:ext cx="312" cy="72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173086" name="Line 27"/>
              <p:cNvSpPr>
                <a:spLocks noChangeShapeType="1"/>
              </p:cNvSpPr>
              <p:nvPr/>
            </p:nvSpPr>
            <p:spPr bwMode="auto">
              <a:xfrm flipV="1">
                <a:off x="2832" y="2556"/>
                <a:ext cx="504" cy="0"/>
              </a:xfrm>
              <a:prstGeom prst="line">
                <a:avLst/>
              </a:prstGeom>
              <a:noFill/>
              <a:ln w="38100">
                <a:solidFill>
                  <a:srgbClr val="FF990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173087" name="Line 28"/>
              <p:cNvSpPr>
                <a:spLocks noChangeShapeType="1"/>
              </p:cNvSpPr>
              <p:nvPr/>
            </p:nvSpPr>
            <p:spPr bwMode="auto">
              <a:xfrm flipV="1">
                <a:off x="2820" y="2916"/>
                <a:ext cx="504" cy="0"/>
              </a:xfrm>
              <a:prstGeom prst="line">
                <a:avLst/>
              </a:prstGeom>
              <a:noFill/>
              <a:ln w="38100">
                <a:solidFill>
                  <a:srgbClr val="FF990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173088" name="Line 29"/>
              <p:cNvSpPr>
                <a:spLocks noChangeShapeType="1"/>
              </p:cNvSpPr>
              <p:nvPr/>
            </p:nvSpPr>
            <p:spPr bwMode="auto">
              <a:xfrm rot="16200000" flipV="1">
                <a:off x="960" y="3300"/>
                <a:ext cx="360" cy="0"/>
              </a:xfrm>
              <a:prstGeom prst="line">
                <a:avLst/>
              </a:prstGeom>
              <a:noFill/>
              <a:ln w="38100">
                <a:solidFill>
                  <a:srgbClr val="FF990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173089" name="Line 30"/>
              <p:cNvSpPr>
                <a:spLocks noChangeShapeType="1"/>
              </p:cNvSpPr>
              <p:nvPr/>
            </p:nvSpPr>
            <p:spPr bwMode="auto">
              <a:xfrm rot="16200000" flipV="1">
                <a:off x="1164" y="3300"/>
                <a:ext cx="360" cy="0"/>
              </a:xfrm>
              <a:prstGeom prst="line">
                <a:avLst/>
              </a:prstGeom>
              <a:noFill/>
              <a:ln w="38100">
                <a:solidFill>
                  <a:srgbClr val="FF990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173090" name="Line 31"/>
              <p:cNvSpPr>
                <a:spLocks noChangeShapeType="1"/>
              </p:cNvSpPr>
              <p:nvPr/>
            </p:nvSpPr>
            <p:spPr bwMode="auto">
              <a:xfrm rot="16200000" flipV="1">
                <a:off x="1380" y="3300"/>
                <a:ext cx="360" cy="0"/>
              </a:xfrm>
              <a:prstGeom prst="line">
                <a:avLst/>
              </a:prstGeom>
              <a:noFill/>
              <a:ln w="38100">
                <a:solidFill>
                  <a:srgbClr val="FF990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173091" name="Line 32"/>
              <p:cNvSpPr>
                <a:spLocks noChangeShapeType="1"/>
              </p:cNvSpPr>
              <p:nvPr/>
            </p:nvSpPr>
            <p:spPr bwMode="auto">
              <a:xfrm rot="16200000" flipV="1">
                <a:off x="1824" y="3300"/>
                <a:ext cx="360" cy="0"/>
              </a:xfrm>
              <a:prstGeom prst="line">
                <a:avLst/>
              </a:prstGeom>
              <a:noFill/>
              <a:ln w="38100">
                <a:solidFill>
                  <a:srgbClr val="FF990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173092" name="Line 33"/>
              <p:cNvSpPr>
                <a:spLocks noChangeShapeType="1"/>
              </p:cNvSpPr>
              <p:nvPr/>
            </p:nvSpPr>
            <p:spPr bwMode="auto">
              <a:xfrm rot="16200000" flipV="1">
                <a:off x="2064" y="3300"/>
                <a:ext cx="360" cy="0"/>
              </a:xfrm>
              <a:prstGeom prst="line">
                <a:avLst/>
              </a:prstGeom>
              <a:noFill/>
              <a:ln w="38100">
                <a:solidFill>
                  <a:srgbClr val="FF990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173093" name="Line 34"/>
              <p:cNvSpPr>
                <a:spLocks noChangeShapeType="1"/>
              </p:cNvSpPr>
              <p:nvPr/>
            </p:nvSpPr>
            <p:spPr bwMode="auto">
              <a:xfrm rot="16200000" flipV="1">
                <a:off x="2820" y="3300"/>
                <a:ext cx="360" cy="0"/>
              </a:xfrm>
              <a:prstGeom prst="line">
                <a:avLst/>
              </a:prstGeom>
              <a:noFill/>
              <a:ln w="38100">
                <a:solidFill>
                  <a:srgbClr val="FF990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173094" name="Line 35"/>
              <p:cNvSpPr>
                <a:spLocks noChangeShapeType="1"/>
              </p:cNvSpPr>
              <p:nvPr/>
            </p:nvSpPr>
            <p:spPr bwMode="auto">
              <a:xfrm rot="16200000" flipV="1">
                <a:off x="3936" y="3300"/>
                <a:ext cx="360" cy="0"/>
              </a:xfrm>
              <a:prstGeom prst="line">
                <a:avLst/>
              </a:prstGeom>
              <a:noFill/>
              <a:ln w="38100">
                <a:solidFill>
                  <a:srgbClr val="FF990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173095" name="Line 36"/>
              <p:cNvSpPr>
                <a:spLocks noChangeShapeType="1"/>
              </p:cNvSpPr>
              <p:nvPr/>
            </p:nvSpPr>
            <p:spPr bwMode="auto">
              <a:xfrm rot="16200000" flipV="1">
                <a:off x="4116" y="3300"/>
                <a:ext cx="360" cy="0"/>
              </a:xfrm>
              <a:prstGeom prst="line">
                <a:avLst/>
              </a:prstGeom>
              <a:noFill/>
              <a:ln w="38100">
                <a:solidFill>
                  <a:srgbClr val="FF990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173096" name="Line 37"/>
              <p:cNvSpPr>
                <a:spLocks noChangeShapeType="1"/>
              </p:cNvSpPr>
              <p:nvPr/>
            </p:nvSpPr>
            <p:spPr bwMode="auto">
              <a:xfrm rot="16200000" flipV="1">
                <a:off x="3060" y="3300"/>
                <a:ext cx="360" cy="0"/>
              </a:xfrm>
              <a:prstGeom prst="line">
                <a:avLst/>
              </a:prstGeom>
              <a:noFill/>
              <a:ln w="38100">
                <a:solidFill>
                  <a:srgbClr val="FF990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173097" name="Line 38"/>
              <p:cNvSpPr>
                <a:spLocks noChangeShapeType="1"/>
              </p:cNvSpPr>
              <p:nvPr/>
            </p:nvSpPr>
            <p:spPr bwMode="auto">
              <a:xfrm rot="16200000" flipV="1">
                <a:off x="3300" y="3300"/>
                <a:ext cx="360" cy="0"/>
              </a:xfrm>
              <a:prstGeom prst="line">
                <a:avLst/>
              </a:prstGeom>
              <a:noFill/>
              <a:ln w="38100">
                <a:solidFill>
                  <a:srgbClr val="FF990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173098" name="Line 39"/>
              <p:cNvSpPr>
                <a:spLocks noChangeShapeType="1"/>
              </p:cNvSpPr>
              <p:nvPr/>
            </p:nvSpPr>
            <p:spPr bwMode="auto">
              <a:xfrm rot="16200000" flipV="1">
                <a:off x="3624" y="3300"/>
                <a:ext cx="360" cy="0"/>
              </a:xfrm>
              <a:prstGeom prst="line">
                <a:avLst/>
              </a:prstGeom>
              <a:noFill/>
              <a:ln w="38100">
                <a:solidFill>
                  <a:srgbClr val="FF990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173099" name="Line 40"/>
              <p:cNvSpPr>
                <a:spLocks noChangeShapeType="1"/>
              </p:cNvSpPr>
              <p:nvPr/>
            </p:nvSpPr>
            <p:spPr bwMode="auto">
              <a:xfrm>
                <a:off x="2988" y="2592"/>
                <a:ext cx="168" cy="264"/>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173100" name="Line 41"/>
              <p:cNvSpPr>
                <a:spLocks noChangeShapeType="1"/>
              </p:cNvSpPr>
              <p:nvPr/>
            </p:nvSpPr>
            <p:spPr bwMode="auto">
              <a:xfrm flipV="1">
                <a:off x="2990" y="2592"/>
                <a:ext cx="166" cy="264"/>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173101" name="Line 42"/>
              <p:cNvSpPr>
                <a:spLocks noChangeShapeType="1"/>
              </p:cNvSpPr>
              <p:nvPr/>
            </p:nvSpPr>
            <p:spPr bwMode="auto">
              <a:xfrm>
                <a:off x="3456" y="2448"/>
                <a:ext cx="252" cy="228"/>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173102" name="Line 43"/>
              <p:cNvSpPr>
                <a:spLocks noChangeShapeType="1"/>
              </p:cNvSpPr>
              <p:nvPr/>
            </p:nvSpPr>
            <p:spPr bwMode="auto">
              <a:xfrm flipV="1">
                <a:off x="3456" y="2451"/>
                <a:ext cx="252" cy="228"/>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173103" name="Line 44"/>
              <p:cNvSpPr>
                <a:spLocks noChangeShapeType="1"/>
              </p:cNvSpPr>
              <p:nvPr/>
            </p:nvSpPr>
            <p:spPr bwMode="auto">
              <a:xfrm rot="16200000" flipV="1">
                <a:off x="162" y="2382"/>
                <a:ext cx="1884" cy="0"/>
              </a:xfrm>
              <a:prstGeom prst="line">
                <a:avLst/>
              </a:prstGeom>
              <a:noFill/>
              <a:ln w="38100">
                <a:solidFill>
                  <a:srgbClr val="FF990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173104" name="Line 45"/>
              <p:cNvSpPr>
                <a:spLocks noChangeShapeType="1"/>
              </p:cNvSpPr>
              <p:nvPr/>
            </p:nvSpPr>
            <p:spPr bwMode="auto">
              <a:xfrm rot="16200000" flipV="1">
                <a:off x="354" y="2370"/>
                <a:ext cx="1884" cy="0"/>
              </a:xfrm>
              <a:prstGeom prst="line">
                <a:avLst/>
              </a:prstGeom>
              <a:noFill/>
              <a:ln w="38100">
                <a:solidFill>
                  <a:srgbClr val="FF990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173105" name="Line 46"/>
              <p:cNvSpPr>
                <a:spLocks noChangeShapeType="1"/>
              </p:cNvSpPr>
              <p:nvPr/>
            </p:nvSpPr>
            <p:spPr bwMode="auto">
              <a:xfrm rot="16200000" flipV="1">
                <a:off x="582" y="2370"/>
                <a:ext cx="1884" cy="0"/>
              </a:xfrm>
              <a:prstGeom prst="line">
                <a:avLst/>
              </a:prstGeom>
              <a:noFill/>
              <a:ln w="38100">
                <a:solidFill>
                  <a:srgbClr val="FF990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173106" name="Line 47"/>
              <p:cNvSpPr>
                <a:spLocks noChangeShapeType="1"/>
              </p:cNvSpPr>
              <p:nvPr/>
            </p:nvSpPr>
            <p:spPr bwMode="auto">
              <a:xfrm rot="16200000" flipV="1">
                <a:off x="1014" y="2382"/>
                <a:ext cx="1884" cy="0"/>
              </a:xfrm>
              <a:prstGeom prst="line">
                <a:avLst/>
              </a:prstGeom>
              <a:noFill/>
              <a:ln w="38100">
                <a:solidFill>
                  <a:srgbClr val="FF990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173107" name="Line 48"/>
              <p:cNvSpPr>
                <a:spLocks noChangeShapeType="1"/>
              </p:cNvSpPr>
              <p:nvPr/>
            </p:nvSpPr>
            <p:spPr bwMode="auto">
              <a:xfrm rot="16200000" flipV="1">
                <a:off x="1254" y="2382"/>
                <a:ext cx="1884" cy="0"/>
              </a:xfrm>
              <a:prstGeom prst="line">
                <a:avLst/>
              </a:prstGeom>
              <a:noFill/>
              <a:ln w="38100">
                <a:solidFill>
                  <a:srgbClr val="FF990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173108" name="Line 49"/>
              <p:cNvSpPr>
                <a:spLocks noChangeShapeType="1"/>
              </p:cNvSpPr>
              <p:nvPr/>
            </p:nvSpPr>
            <p:spPr bwMode="auto">
              <a:xfrm rot="16200000" flipV="1">
                <a:off x="2010" y="2382"/>
                <a:ext cx="1884" cy="0"/>
              </a:xfrm>
              <a:prstGeom prst="line">
                <a:avLst/>
              </a:prstGeom>
              <a:noFill/>
              <a:ln w="38100">
                <a:solidFill>
                  <a:srgbClr val="FF990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173109" name="Line 50"/>
              <p:cNvSpPr>
                <a:spLocks noChangeShapeType="1"/>
              </p:cNvSpPr>
              <p:nvPr/>
            </p:nvSpPr>
            <p:spPr bwMode="auto">
              <a:xfrm rot="16200000" flipV="1">
                <a:off x="2250" y="2382"/>
                <a:ext cx="1884" cy="0"/>
              </a:xfrm>
              <a:prstGeom prst="line">
                <a:avLst/>
              </a:prstGeom>
              <a:noFill/>
              <a:ln w="38100">
                <a:solidFill>
                  <a:srgbClr val="FF990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173110" name="Line 51"/>
              <p:cNvSpPr>
                <a:spLocks noChangeShapeType="1"/>
              </p:cNvSpPr>
              <p:nvPr/>
            </p:nvSpPr>
            <p:spPr bwMode="auto">
              <a:xfrm rot="16200000" flipV="1">
                <a:off x="2490" y="2382"/>
                <a:ext cx="1884" cy="0"/>
              </a:xfrm>
              <a:prstGeom prst="line">
                <a:avLst/>
              </a:prstGeom>
              <a:noFill/>
              <a:ln w="38100">
                <a:solidFill>
                  <a:srgbClr val="FF990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173111" name="Line 52"/>
              <p:cNvSpPr>
                <a:spLocks noChangeShapeType="1"/>
              </p:cNvSpPr>
              <p:nvPr/>
            </p:nvSpPr>
            <p:spPr bwMode="auto">
              <a:xfrm rot="16200000" flipV="1">
                <a:off x="2826" y="2382"/>
                <a:ext cx="1884" cy="0"/>
              </a:xfrm>
              <a:prstGeom prst="line">
                <a:avLst/>
              </a:prstGeom>
              <a:noFill/>
              <a:ln w="38100">
                <a:solidFill>
                  <a:srgbClr val="FF990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173112" name="Line 53"/>
              <p:cNvSpPr>
                <a:spLocks noChangeShapeType="1"/>
              </p:cNvSpPr>
              <p:nvPr/>
            </p:nvSpPr>
            <p:spPr bwMode="auto">
              <a:xfrm rot="16200000" flipV="1">
                <a:off x="3210" y="2370"/>
                <a:ext cx="1884" cy="0"/>
              </a:xfrm>
              <a:prstGeom prst="line">
                <a:avLst/>
              </a:prstGeom>
              <a:noFill/>
              <a:ln w="38100">
                <a:solidFill>
                  <a:srgbClr val="FF990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173113" name="Line 54"/>
              <p:cNvSpPr>
                <a:spLocks noChangeShapeType="1"/>
              </p:cNvSpPr>
              <p:nvPr/>
            </p:nvSpPr>
            <p:spPr bwMode="auto">
              <a:xfrm rot="16200000" flipV="1">
                <a:off x="3318" y="2382"/>
                <a:ext cx="1884" cy="0"/>
              </a:xfrm>
              <a:prstGeom prst="line">
                <a:avLst/>
              </a:prstGeom>
              <a:noFill/>
              <a:ln w="38100">
                <a:solidFill>
                  <a:srgbClr val="FF990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173114" name="Line 55"/>
              <p:cNvSpPr>
                <a:spLocks noChangeShapeType="1"/>
              </p:cNvSpPr>
              <p:nvPr/>
            </p:nvSpPr>
            <p:spPr bwMode="auto">
              <a:xfrm>
                <a:off x="4200" y="1404"/>
                <a:ext cx="0" cy="1932"/>
              </a:xfrm>
              <a:prstGeom prst="line">
                <a:avLst/>
              </a:prstGeom>
              <a:noFill/>
              <a:ln w="12700">
                <a:solidFill>
                  <a:srgbClr val="66CCFF"/>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173115" name="Freeform 56"/>
              <p:cNvSpPr>
                <a:spLocks/>
              </p:cNvSpPr>
              <p:nvPr/>
            </p:nvSpPr>
            <p:spPr bwMode="auto">
              <a:xfrm>
                <a:off x="2568" y="984"/>
                <a:ext cx="244" cy="588"/>
              </a:xfrm>
              <a:custGeom>
                <a:avLst/>
                <a:gdLst>
                  <a:gd name="T0" fmla="*/ 0 w 244"/>
                  <a:gd name="T1" fmla="*/ 0 h 588"/>
                  <a:gd name="T2" fmla="*/ 192 w 244"/>
                  <a:gd name="T3" fmla="*/ 144 h 588"/>
                  <a:gd name="T4" fmla="*/ 240 w 244"/>
                  <a:gd name="T5" fmla="*/ 588 h 588"/>
                  <a:gd name="T6" fmla="*/ 0 60000 65536"/>
                  <a:gd name="T7" fmla="*/ 0 60000 65536"/>
                  <a:gd name="T8" fmla="*/ 0 60000 65536"/>
                  <a:gd name="T9" fmla="*/ 0 w 244"/>
                  <a:gd name="T10" fmla="*/ 0 h 588"/>
                  <a:gd name="T11" fmla="*/ 244 w 244"/>
                  <a:gd name="T12" fmla="*/ 588 h 588"/>
                </a:gdLst>
                <a:ahLst/>
                <a:cxnLst>
                  <a:cxn ang="T6">
                    <a:pos x="T0" y="T1"/>
                  </a:cxn>
                  <a:cxn ang="T7">
                    <a:pos x="T2" y="T3"/>
                  </a:cxn>
                  <a:cxn ang="T8">
                    <a:pos x="T4" y="T5"/>
                  </a:cxn>
                </a:cxnLst>
                <a:rect l="T9" t="T10" r="T11" b="T12"/>
                <a:pathLst>
                  <a:path w="244" h="588">
                    <a:moveTo>
                      <a:pt x="0" y="0"/>
                    </a:moveTo>
                    <a:cubicBezTo>
                      <a:pt x="76" y="23"/>
                      <a:pt x="152" y="46"/>
                      <a:pt x="192" y="144"/>
                    </a:cubicBezTo>
                    <a:cubicBezTo>
                      <a:pt x="232" y="242"/>
                      <a:pt x="244" y="498"/>
                      <a:pt x="240" y="588"/>
                    </a:cubicBezTo>
                  </a:path>
                </a:pathLst>
              </a:custGeom>
              <a:noFill/>
              <a:ln w="12700" cap="flat" cmpd="sng">
                <a:solidFill>
                  <a:schemeClr val="tx1"/>
                </a:solidFill>
                <a:prstDash val="solid"/>
                <a:round/>
                <a:headEnd type="none" w="sm" len="sm"/>
                <a:tailEnd type="triangl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3116" name="Freeform 57"/>
              <p:cNvSpPr>
                <a:spLocks/>
              </p:cNvSpPr>
              <p:nvPr/>
            </p:nvSpPr>
            <p:spPr bwMode="auto">
              <a:xfrm>
                <a:off x="1596" y="1140"/>
                <a:ext cx="204" cy="408"/>
              </a:xfrm>
              <a:custGeom>
                <a:avLst/>
                <a:gdLst>
                  <a:gd name="T0" fmla="*/ 0 w 204"/>
                  <a:gd name="T1" fmla="*/ 0 h 408"/>
                  <a:gd name="T2" fmla="*/ 168 w 204"/>
                  <a:gd name="T3" fmla="*/ 156 h 408"/>
                  <a:gd name="T4" fmla="*/ 204 w 204"/>
                  <a:gd name="T5" fmla="*/ 408 h 408"/>
                  <a:gd name="T6" fmla="*/ 0 60000 65536"/>
                  <a:gd name="T7" fmla="*/ 0 60000 65536"/>
                  <a:gd name="T8" fmla="*/ 0 60000 65536"/>
                  <a:gd name="T9" fmla="*/ 0 w 204"/>
                  <a:gd name="T10" fmla="*/ 0 h 408"/>
                  <a:gd name="T11" fmla="*/ 204 w 204"/>
                  <a:gd name="T12" fmla="*/ 408 h 408"/>
                </a:gdLst>
                <a:ahLst/>
                <a:cxnLst>
                  <a:cxn ang="T6">
                    <a:pos x="T0" y="T1"/>
                  </a:cxn>
                  <a:cxn ang="T7">
                    <a:pos x="T2" y="T3"/>
                  </a:cxn>
                  <a:cxn ang="T8">
                    <a:pos x="T4" y="T5"/>
                  </a:cxn>
                </a:cxnLst>
                <a:rect l="T9" t="T10" r="T11" b="T12"/>
                <a:pathLst>
                  <a:path w="204" h="408">
                    <a:moveTo>
                      <a:pt x="0" y="0"/>
                    </a:moveTo>
                    <a:cubicBezTo>
                      <a:pt x="67" y="44"/>
                      <a:pt x="134" y="88"/>
                      <a:pt x="168" y="156"/>
                    </a:cubicBezTo>
                    <a:cubicBezTo>
                      <a:pt x="202" y="224"/>
                      <a:pt x="198" y="362"/>
                      <a:pt x="204" y="408"/>
                    </a:cubicBezTo>
                  </a:path>
                </a:pathLst>
              </a:custGeom>
              <a:noFill/>
              <a:ln w="12700" cap="flat" cmpd="sng">
                <a:solidFill>
                  <a:schemeClr val="tx1"/>
                </a:solidFill>
                <a:prstDash val="solid"/>
                <a:round/>
                <a:headEnd type="none" w="sm" len="sm"/>
                <a:tailEnd type="triangl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3117" name="Freeform 58"/>
              <p:cNvSpPr>
                <a:spLocks/>
              </p:cNvSpPr>
              <p:nvPr/>
            </p:nvSpPr>
            <p:spPr bwMode="auto">
              <a:xfrm>
                <a:off x="3312" y="1080"/>
                <a:ext cx="216" cy="360"/>
              </a:xfrm>
              <a:custGeom>
                <a:avLst/>
                <a:gdLst>
                  <a:gd name="T0" fmla="*/ 216 w 216"/>
                  <a:gd name="T1" fmla="*/ 0 h 360"/>
                  <a:gd name="T2" fmla="*/ 36 w 216"/>
                  <a:gd name="T3" fmla="*/ 60 h 360"/>
                  <a:gd name="T4" fmla="*/ 0 w 216"/>
                  <a:gd name="T5" fmla="*/ 360 h 360"/>
                  <a:gd name="T6" fmla="*/ 0 60000 65536"/>
                  <a:gd name="T7" fmla="*/ 0 60000 65536"/>
                  <a:gd name="T8" fmla="*/ 0 60000 65536"/>
                  <a:gd name="T9" fmla="*/ 0 w 216"/>
                  <a:gd name="T10" fmla="*/ 0 h 360"/>
                  <a:gd name="T11" fmla="*/ 216 w 216"/>
                  <a:gd name="T12" fmla="*/ 360 h 360"/>
                </a:gdLst>
                <a:ahLst/>
                <a:cxnLst>
                  <a:cxn ang="T6">
                    <a:pos x="T0" y="T1"/>
                  </a:cxn>
                  <a:cxn ang="T7">
                    <a:pos x="T2" y="T3"/>
                  </a:cxn>
                  <a:cxn ang="T8">
                    <a:pos x="T4" y="T5"/>
                  </a:cxn>
                </a:cxnLst>
                <a:rect l="T9" t="T10" r="T11" b="T12"/>
                <a:pathLst>
                  <a:path w="216" h="360">
                    <a:moveTo>
                      <a:pt x="216" y="0"/>
                    </a:moveTo>
                    <a:cubicBezTo>
                      <a:pt x="144" y="0"/>
                      <a:pt x="72" y="0"/>
                      <a:pt x="36" y="60"/>
                    </a:cubicBezTo>
                    <a:cubicBezTo>
                      <a:pt x="0" y="120"/>
                      <a:pt x="0" y="240"/>
                      <a:pt x="0" y="360"/>
                    </a:cubicBezTo>
                  </a:path>
                </a:pathLst>
              </a:custGeom>
              <a:noFill/>
              <a:ln w="12700" cap="flat" cmpd="sng">
                <a:solidFill>
                  <a:schemeClr val="tx1"/>
                </a:solidFill>
                <a:prstDash val="solid"/>
                <a:round/>
                <a:headEnd type="none" w="sm" len="sm"/>
                <a:tailEnd type="triangl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3118" name="Freeform 59"/>
              <p:cNvSpPr>
                <a:spLocks/>
              </p:cNvSpPr>
              <p:nvPr/>
            </p:nvSpPr>
            <p:spPr bwMode="auto">
              <a:xfrm>
                <a:off x="4248" y="1224"/>
                <a:ext cx="288" cy="168"/>
              </a:xfrm>
              <a:custGeom>
                <a:avLst/>
                <a:gdLst>
                  <a:gd name="T0" fmla="*/ 288 w 288"/>
                  <a:gd name="T1" fmla="*/ 96 h 168"/>
                  <a:gd name="T2" fmla="*/ 84 w 288"/>
                  <a:gd name="T3" fmla="*/ 12 h 168"/>
                  <a:gd name="T4" fmla="*/ 0 w 288"/>
                  <a:gd name="T5" fmla="*/ 168 h 168"/>
                  <a:gd name="T6" fmla="*/ 0 60000 65536"/>
                  <a:gd name="T7" fmla="*/ 0 60000 65536"/>
                  <a:gd name="T8" fmla="*/ 0 60000 65536"/>
                  <a:gd name="T9" fmla="*/ 0 w 288"/>
                  <a:gd name="T10" fmla="*/ 0 h 168"/>
                  <a:gd name="T11" fmla="*/ 288 w 288"/>
                  <a:gd name="T12" fmla="*/ 168 h 168"/>
                </a:gdLst>
                <a:ahLst/>
                <a:cxnLst>
                  <a:cxn ang="T6">
                    <a:pos x="T0" y="T1"/>
                  </a:cxn>
                  <a:cxn ang="T7">
                    <a:pos x="T2" y="T3"/>
                  </a:cxn>
                  <a:cxn ang="T8">
                    <a:pos x="T4" y="T5"/>
                  </a:cxn>
                </a:cxnLst>
                <a:rect l="T9" t="T10" r="T11" b="T12"/>
                <a:pathLst>
                  <a:path w="288" h="168">
                    <a:moveTo>
                      <a:pt x="288" y="96"/>
                    </a:moveTo>
                    <a:cubicBezTo>
                      <a:pt x="210" y="48"/>
                      <a:pt x="132" y="0"/>
                      <a:pt x="84" y="12"/>
                    </a:cubicBezTo>
                    <a:cubicBezTo>
                      <a:pt x="36" y="24"/>
                      <a:pt x="18" y="96"/>
                      <a:pt x="0" y="168"/>
                    </a:cubicBezTo>
                  </a:path>
                </a:pathLst>
              </a:custGeom>
              <a:noFill/>
              <a:ln w="12700" cap="flat" cmpd="sng">
                <a:solidFill>
                  <a:schemeClr val="tx1"/>
                </a:solidFill>
                <a:prstDash val="solid"/>
                <a:round/>
                <a:headEnd type="none" w="sm" len="sm"/>
                <a:tailEnd type="triangl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3119" name="Line 60"/>
              <p:cNvSpPr>
                <a:spLocks noChangeShapeType="1"/>
              </p:cNvSpPr>
              <p:nvPr/>
            </p:nvSpPr>
            <p:spPr bwMode="auto">
              <a:xfrm flipV="1">
                <a:off x="3240" y="2724"/>
                <a:ext cx="732" cy="0"/>
              </a:xfrm>
              <a:prstGeom prst="line">
                <a:avLst/>
              </a:prstGeom>
              <a:noFill/>
              <a:ln w="38100">
                <a:solidFill>
                  <a:srgbClr val="FF990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173120" name="Freeform 61"/>
              <p:cNvSpPr>
                <a:spLocks/>
              </p:cNvSpPr>
              <p:nvPr/>
            </p:nvSpPr>
            <p:spPr bwMode="auto">
              <a:xfrm>
                <a:off x="3960" y="1632"/>
                <a:ext cx="552" cy="348"/>
              </a:xfrm>
              <a:custGeom>
                <a:avLst/>
                <a:gdLst>
                  <a:gd name="T0" fmla="*/ 552 w 552"/>
                  <a:gd name="T1" fmla="*/ 348 h 348"/>
                  <a:gd name="T2" fmla="*/ 120 w 552"/>
                  <a:gd name="T3" fmla="*/ 228 h 348"/>
                  <a:gd name="T4" fmla="*/ 0 w 552"/>
                  <a:gd name="T5" fmla="*/ 0 h 348"/>
                  <a:gd name="T6" fmla="*/ 0 60000 65536"/>
                  <a:gd name="T7" fmla="*/ 0 60000 65536"/>
                  <a:gd name="T8" fmla="*/ 0 60000 65536"/>
                  <a:gd name="T9" fmla="*/ 0 w 552"/>
                  <a:gd name="T10" fmla="*/ 0 h 348"/>
                  <a:gd name="T11" fmla="*/ 552 w 552"/>
                  <a:gd name="T12" fmla="*/ 348 h 348"/>
                </a:gdLst>
                <a:ahLst/>
                <a:cxnLst>
                  <a:cxn ang="T6">
                    <a:pos x="T0" y="T1"/>
                  </a:cxn>
                  <a:cxn ang="T7">
                    <a:pos x="T2" y="T3"/>
                  </a:cxn>
                  <a:cxn ang="T8">
                    <a:pos x="T4" y="T5"/>
                  </a:cxn>
                </a:cxnLst>
                <a:rect l="T9" t="T10" r="T11" b="T12"/>
                <a:pathLst>
                  <a:path w="552" h="348">
                    <a:moveTo>
                      <a:pt x="552" y="348"/>
                    </a:moveTo>
                    <a:cubicBezTo>
                      <a:pt x="382" y="317"/>
                      <a:pt x="212" y="286"/>
                      <a:pt x="120" y="228"/>
                    </a:cubicBezTo>
                    <a:cubicBezTo>
                      <a:pt x="28" y="170"/>
                      <a:pt x="14" y="85"/>
                      <a:pt x="0" y="0"/>
                    </a:cubicBezTo>
                  </a:path>
                </a:pathLst>
              </a:custGeom>
              <a:noFill/>
              <a:ln w="12700" cap="flat" cmpd="sng">
                <a:solidFill>
                  <a:schemeClr val="tx1"/>
                </a:solidFill>
                <a:prstDash val="solid"/>
                <a:round/>
                <a:headEnd type="none" w="sm" len="sm"/>
                <a:tailEnd type="triangl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3121" name="Freeform 62"/>
              <p:cNvSpPr>
                <a:spLocks/>
              </p:cNvSpPr>
              <p:nvPr/>
            </p:nvSpPr>
            <p:spPr bwMode="auto">
              <a:xfrm>
                <a:off x="4260" y="2784"/>
                <a:ext cx="264" cy="192"/>
              </a:xfrm>
              <a:custGeom>
                <a:avLst/>
                <a:gdLst>
                  <a:gd name="T0" fmla="*/ 264 w 264"/>
                  <a:gd name="T1" fmla="*/ 0 h 192"/>
                  <a:gd name="T2" fmla="*/ 0 w 264"/>
                  <a:gd name="T3" fmla="*/ 192 h 192"/>
                  <a:gd name="T4" fmla="*/ 0 60000 65536"/>
                  <a:gd name="T5" fmla="*/ 0 60000 65536"/>
                  <a:gd name="T6" fmla="*/ 0 w 264"/>
                  <a:gd name="T7" fmla="*/ 0 h 192"/>
                  <a:gd name="T8" fmla="*/ 264 w 264"/>
                  <a:gd name="T9" fmla="*/ 192 h 192"/>
                </a:gdLst>
                <a:ahLst/>
                <a:cxnLst>
                  <a:cxn ang="T4">
                    <a:pos x="T0" y="T1"/>
                  </a:cxn>
                  <a:cxn ang="T5">
                    <a:pos x="T2" y="T3"/>
                  </a:cxn>
                </a:cxnLst>
                <a:rect l="T6" t="T7" r="T8" b="T9"/>
                <a:pathLst>
                  <a:path w="264" h="192">
                    <a:moveTo>
                      <a:pt x="264" y="0"/>
                    </a:moveTo>
                    <a:cubicBezTo>
                      <a:pt x="264" y="0"/>
                      <a:pt x="132" y="96"/>
                      <a:pt x="0" y="192"/>
                    </a:cubicBezTo>
                  </a:path>
                </a:pathLst>
              </a:custGeom>
              <a:noFill/>
              <a:ln w="12700" cap="flat" cmpd="sng">
                <a:solidFill>
                  <a:schemeClr val="tx1"/>
                </a:solidFill>
                <a:prstDash val="solid"/>
                <a:round/>
                <a:headEnd type="none" w="sm" len="sm"/>
                <a:tailEnd type="triangl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3122" name="Line 63"/>
              <p:cNvSpPr>
                <a:spLocks noChangeShapeType="1"/>
              </p:cNvSpPr>
              <p:nvPr/>
            </p:nvSpPr>
            <p:spPr bwMode="auto">
              <a:xfrm flipH="1" flipV="1">
                <a:off x="4140" y="2580"/>
                <a:ext cx="396" cy="48"/>
              </a:xfrm>
              <a:prstGeom prst="line">
                <a:avLst/>
              </a:prstGeom>
              <a:noFill/>
              <a:ln w="12700">
                <a:solidFill>
                  <a:schemeClr val="tx1"/>
                </a:solidFill>
                <a:round/>
                <a:headEnd type="none" w="sm" len="sm"/>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73123" name="Line 64"/>
              <p:cNvSpPr>
                <a:spLocks noChangeShapeType="1"/>
              </p:cNvSpPr>
              <p:nvPr/>
            </p:nvSpPr>
            <p:spPr bwMode="auto">
              <a:xfrm flipH="1" flipV="1">
                <a:off x="4200" y="3144"/>
                <a:ext cx="480" cy="120"/>
              </a:xfrm>
              <a:prstGeom prst="line">
                <a:avLst/>
              </a:prstGeom>
              <a:noFill/>
              <a:ln w="12700">
                <a:solidFill>
                  <a:schemeClr val="tx1"/>
                </a:solidFill>
                <a:round/>
                <a:headEnd type="none" w="sm" len="sm"/>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73124" name="Line 65"/>
              <p:cNvSpPr>
                <a:spLocks noChangeShapeType="1"/>
              </p:cNvSpPr>
              <p:nvPr/>
            </p:nvSpPr>
            <p:spPr bwMode="auto">
              <a:xfrm flipV="1">
                <a:off x="2184" y="2748"/>
                <a:ext cx="768" cy="876"/>
              </a:xfrm>
              <a:prstGeom prst="line">
                <a:avLst/>
              </a:prstGeom>
              <a:noFill/>
              <a:ln w="12700">
                <a:solidFill>
                  <a:schemeClr val="tx1"/>
                </a:solidFill>
                <a:round/>
                <a:headEnd type="none" w="sm" len="sm"/>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73125" name="Freeform 66"/>
              <p:cNvSpPr>
                <a:spLocks/>
              </p:cNvSpPr>
              <p:nvPr/>
            </p:nvSpPr>
            <p:spPr bwMode="auto">
              <a:xfrm>
                <a:off x="2172" y="2748"/>
                <a:ext cx="314" cy="912"/>
              </a:xfrm>
              <a:custGeom>
                <a:avLst/>
                <a:gdLst>
                  <a:gd name="T0" fmla="*/ 0 w 314"/>
                  <a:gd name="T1" fmla="*/ 912 h 912"/>
                  <a:gd name="T2" fmla="*/ 312 w 314"/>
                  <a:gd name="T3" fmla="*/ 216 h 912"/>
                  <a:gd name="T4" fmla="*/ 12 w 314"/>
                  <a:gd name="T5" fmla="*/ 0 h 912"/>
                  <a:gd name="T6" fmla="*/ 0 60000 65536"/>
                  <a:gd name="T7" fmla="*/ 0 60000 65536"/>
                  <a:gd name="T8" fmla="*/ 0 60000 65536"/>
                  <a:gd name="T9" fmla="*/ 0 w 314"/>
                  <a:gd name="T10" fmla="*/ 0 h 912"/>
                  <a:gd name="T11" fmla="*/ 314 w 314"/>
                  <a:gd name="T12" fmla="*/ 912 h 912"/>
                </a:gdLst>
                <a:ahLst/>
                <a:cxnLst>
                  <a:cxn ang="T6">
                    <a:pos x="T0" y="T1"/>
                  </a:cxn>
                  <a:cxn ang="T7">
                    <a:pos x="T2" y="T3"/>
                  </a:cxn>
                  <a:cxn ang="T8">
                    <a:pos x="T4" y="T5"/>
                  </a:cxn>
                </a:cxnLst>
                <a:rect l="T9" t="T10" r="T11" b="T12"/>
                <a:pathLst>
                  <a:path w="314" h="912">
                    <a:moveTo>
                      <a:pt x="0" y="912"/>
                    </a:moveTo>
                    <a:cubicBezTo>
                      <a:pt x="155" y="640"/>
                      <a:pt x="310" y="368"/>
                      <a:pt x="312" y="216"/>
                    </a:cubicBezTo>
                    <a:cubicBezTo>
                      <a:pt x="314" y="64"/>
                      <a:pt x="163" y="32"/>
                      <a:pt x="12" y="0"/>
                    </a:cubicBezTo>
                  </a:path>
                </a:pathLst>
              </a:custGeom>
              <a:noFill/>
              <a:ln w="12700" cap="flat" cmpd="sng">
                <a:solidFill>
                  <a:schemeClr val="tx1"/>
                </a:solidFill>
                <a:prstDash val="solid"/>
                <a:round/>
                <a:headEnd type="none" w="sm" len="sm"/>
                <a:tailEnd type="triangl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3126" name="Text Box 67"/>
              <p:cNvSpPr txBox="1">
                <a:spLocks noChangeArrowheads="1"/>
              </p:cNvSpPr>
              <p:nvPr/>
            </p:nvSpPr>
            <p:spPr bwMode="auto">
              <a:xfrm>
                <a:off x="62" y="2558"/>
                <a:ext cx="970" cy="6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r>
                  <a:rPr lang="en-US" sz="1600"/>
                  <a:t>#4 bar (min) within 16 in. of corners &amp; ends of walls</a:t>
                </a:r>
              </a:p>
            </p:txBody>
          </p:sp>
          <p:sp>
            <p:nvSpPr>
              <p:cNvPr id="173127" name="Freeform 68"/>
              <p:cNvSpPr>
                <a:spLocks/>
              </p:cNvSpPr>
              <p:nvPr/>
            </p:nvSpPr>
            <p:spPr bwMode="auto">
              <a:xfrm>
                <a:off x="602" y="1866"/>
                <a:ext cx="502" cy="702"/>
              </a:xfrm>
              <a:custGeom>
                <a:avLst/>
                <a:gdLst>
                  <a:gd name="T0" fmla="*/ 10 w 502"/>
                  <a:gd name="T1" fmla="*/ 702 h 702"/>
                  <a:gd name="T2" fmla="*/ 82 w 502"/>
                  <a:gd name="T3" fmla="*/ 114 h 702"/>
                  <a:gd name="T4" fmla="*/ 502 w 502"/>
                  <a:gd name="T5" fmla="*/ 18 h 702"/>
                  <a:gd name="T6" fmla="*/ 0 60000 65536"/>
                  <a:gd name="T7" fmla="*/ 0 60000 65536"/>
                  <a:gd name="T8" fmla="*/ 0 60000 65536"/>
                  <a:gd name="T9" fmla="*/ 0 w 502"/>
                  <a:gd name="T10" fmla="*/ 0 h 702"/>
                  <a:gd name="T11" fmla="*/ 502 w 502"/>
                  <a:gd name="T12" fmla="*/ 702 h 702"/>
                </a:gdLst>
                <a:ahLst/>
                <a:cxnLst>
                  <a:cxn ang="T6">
                    <a:pos x="T0" y="T1"/>
                  </a:cxn>
                  <a:cxn ang="T7">
                    <a:pos x="T2" y="T3"/>
                  </a:cxn>
                  <a:cxn ang="T8">
                    <a:pos x="T4" y="T5"/>
                  </a:cxn>
                </a:cxnLst>
                <a:rect l="T9" t="T10" r="T11" b="T12"/>
                <a:pathLst>
                  <a:path w="502" h="702">
                    <a:moveTo>
                      <a:pt x="10" y="702"/>
                    </a:moveTo>
                    <a:cubicBezTo>
                      <a:pt x="5" y="465"/>
                      <a:pt x="0" y="228"/>
                      <a:pt x="82" y="114"/>
                    </a:cubicBezTo>
                    <a:cubicBezTo>
                      <a:pt x="164" y="0"/>
                      <a:pt x="333" y="9"/>
                      <a:pt x="502" y="18"/>
                    </a:cubicBezTo>
                  </a:path>
                </a:pathLst>
              </a:custGeom>
              <a:noFill/>
              <a:ln w="12700" cap="flat" cmpd="sng">
                <a:solidFill>
                  <a:schemeClr val="tx1"/>
                </a:solidFill>
                <a:prstDash val="solid"/>
                <a:round/>
                <a:headEnd type="none" w="sm" len="sm"/>
                <a:tailEnd type="triangl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3128" name="Text Box 69"/>
              <p:cNvSpPr txBox="1">
                <a:spLocks noChangeArrowheads="1"/>
              </p:cNvSpPr>
              <p:nvPr/>
            </p:nvSpPr>
            <p:spPr bwMode="auto">
              <a:xfrm>
                <a:off x="3337" y="2077"/>
                <a:ext cx="1126" cy="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r>
                  <a:rPr lang="en-US" sz="1600"/>
                  <a:t>24 in. or 40 db past opening</a:t>
                </a:r>
              </a:p>
            </p:txBody>
          </p:sp>
          <p:sp>
            <p:nvSpPr>
              <p:cNvPr id="173129" name="Line 70"/>
              <p:cNvSpPr>
                <a:spLocks noChangeShapeType="1"/>
              </p:cNvSpPr>
              <p:nvPr/>
            </p:nvSpPr>
            <p:spPr bwMode="auto">
              <a:xfrm flipH="1">
                <a:off x="3072" y="2208"/>
                <a:ext cx="300" cy="348"/>
              </a:xfrm>
              <a:prstGeom prst="line">
                <a:avLst/>
              </a:prstGeom>
              <a:noFill/>
              <a:ln w="12700">
                <a:solidFill>
                  <a:schemeClr val="tx1"/>
                </a:solidFill>
                <a:round/>
                <a:headEnd type="none" w="sm" len="sm"/>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73130" name="Line 72"/>
              <p:cNvSpPr>
                <a:spLocks noChangeShapeType="1"/>
              </p:cNvSpPr>
              <p:nvPr/>
            </p:nvSpPr>
            <p:spPr bwMode="auto">
              <a:xfrm flipV="1">
                <a:off x="3864" y="2412"/>
                <a:ext cx="192" cy="1200"/>
              </a:xfrm>
              <a:prstGeom prst="line">
                <a:avLst/>
              </a:prstGeom>
              <a:noFill/>
              <a:ln w="12700">
                <a:solidFill>
                  <a:schemeClr val="tx1"/>
                </a:solidFill>
                <a:round/>
                <a:headEnd type="none" w="sm" len="sm"/>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73131" name="Line 73"/>
              <p:cNvSpPr>
                <a:spLocks noChangeShapeType="1"/>
              </p:cNvSpPr>
              <p:nvPr/>
            </p:nvSpPr>
            <p:spPr bwMode="auto">
              <a:xfrm rot="16200000" flipV="1">
                <a:off x="2436" y="3300"/>
                <a:ext cx="360" cy="0"/>
              </a:xfrm>
              <a:prstGeom prst="line">
                <a:avLst/>
              </a:prstGeom>
              <a:noFill/>
              <a:ln w="38100">
                <a:solidFill>
                  <a:srgbClr val="FF990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173132" name="Line 74"/>
              <p:cNvSpPr>
                <a:spLocks noChangeShapeType="1"/>
              </p:cNvSpPr>
              <p:nvPr/>
            </p:nvSpPr>
            <p:spPr bwMode="auto">
              <a:xfrm rot="16200000" flipV="1">
                <a:off x="1626" y="2382"/>
                <a:ext cx="1884" cy="0"/>
              </a:xfrm>
              <a:prstGeom prst="line">
                <a:avLst/>
              </a:prstGeom>
              <a:noFill/>
              <a:ln w="38100">
                <a:solidFill>
                  <a:srgbClr val="FF990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173133" name="Text Box 71"/>
              <p:cNvSpPr txBox="1">
                <a:spLocks noChangeArrowheads="1"/>
              </p:cNvSpPr>
              <p:nvPr/>
            </p:nvSpPr>
            <p:spPr bwMode="auto">
              <a:xfrm>
                <a:off x="2114" y="2054"/>
                <a:ext cx="1138" cy="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r>
                  <a:rPr lang="en-US" sz="1600"/>
                  <a:t>#4 bars around openings</a:t>
                </a:r>
              </a:p>
            </p:txBody>
          </p:sp>
        </p:grpSp>
        <p:sp>
          <p:nvSpPr>
            <p:cNvPr id="173061" name="Line 75"/>
            <p:cNvSpPr>
              <a:spLocks noChangeShapeType="1"/>
            </p:cNvSpPr>
            <p:nvPr/>
          </p:nvSpPr>
          <p:spPr bwMode="auto">
            <a:xfrm flipH="1">
              <a:off x="2787650" y="3235325"/>
              <a:ext cx="508000" cy="58102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73062" name="TextBox 1"/>
            <p:cNvSpPr txBox="1">
              <a:spLocks noChangeArrowheads="1"/>
            </p:cNvSpPr>
            <p:nvPr/>
          </p:nvSpPr>
          <p:spPr bwMode="auto">
            <a:xfrm>
              <a:off x="76200" y="5448300"/>
              <a:ext cx="1581150" cy="646113"/>
            </a:xfrm>
            <a:prstGeom prst="rect">
              <a:avLst/>
            </a:prstGeom>
            <a:noFill/>
            <a:ln w="9525">
              <a:solidFill>
                <a:srgbClr val="00206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1800">
                  <a:latin typeface="Symbol" pitchFamily="18" charset="2"/>
                </a:rPr>
                <a:t>r</a:t>
              </a:r>
              <a:r>
                <a:rPr lang="en-US" sz="1800"/>
                <a:t> total both ways = 0.002</a:t>
              </a:r>
            </a:p>
          </p:txBody>
        </p:sp>
      </p:grpSp>
      <p:sp>
        <p:nvSpPr>
          <p:cNvPr id="81" name="Rectangle 2"/>
          <p:cNvSpPr>
            <a:spLocks noGrp="1" noChangeArrowheads="1"/>
          </p:cNvSpPr>
          <p:nvPr>
            <p:ph type="title"/>
          </p:nvPr>
        </p:nvSpPr>
        <p:spPr>
          <a:xfrm>
            <a:off x="271463" y="95250"/>
            <a:ext cx="8664575" cy="1001713"/>
          </a:xfrm>
        </p:spPr>
        <p:txBody>
          <a:bodyPr/>
          <a:lstStyle/>
          <a:p>
            <a:pPr defTabSz="1076325" eaLnBrk="1" hangingPunct="1"/>
            <a:r>
              <a:rPr lang="en-US" sz="3200" dirty="0">
                <a:solidFill>
                  <a:srgbClr val="2D2DB9"/>
                </a:solidFill>
                <a:ea typeface="ＭＳ Ｐゴシック" pitchFamily="34" charset="-128"/>
              </a:rPr>
              <a:t>Minimum Reinforcement for Special Reinforced Shear Walls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5" name="Footer Placeholder 3"/>
          <p:cNvSpPr>
            <a:spLocks noGrp="1"/>
          </p:cNvSpPr>
          <p:nvPr>
            <p:ph type="ftr"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Instructional Material Complementing FEMA P-1051, Design Examples</a:t>
            </a:r>
            <a:endParaRPr lang="en-US" sz="900" i="1">
              <a:solidFill>
                <a:schemeClr val="accent2"/>
              </a:solidFill>
            </a:endParaRPr>
          </a:p>
        </p:txBody>
      </p:sp>
      <p:sp>
        <p:nvSpPr>
          <p:cNvPr id="175106" name="Slide Number Placeholder 4"/>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Design of Masonry Structures - </a:t>
            </a:r>
            <a:fld id="{70DCE60C-FA1E-4BA8-AEC6-63B23DD4A9B0}" type="slidenum">
              <a:rPr lang="en-US" sz="900">
                <a:solidFill>
                  <a:schemeClr val="accent2"/>
                </a:solidFill>
              </a:rPr>
              <a:pPr eaLnBrk="1" hangingPunct="1"/>
              <a:t>43</a:t>
            </a:fld>
            <a:endParaRPr lang="en-US" sz="900">
              <a:solidFill>
                <a:schemeClr val="accent2"/>
              </a:solidFill>
            </a:endParaRPr>
          </a:p>
        </p:txBody>
      </p:sp>
      <p:sp>
        <p:nvSpPr>
          <p:cNvPr id="175108" name="Rectangle 3"/>
          <p:cNvSpPr>
            <a:spLocks noGrp="1" noChangeArrowheads="1"/>
          </p:cNvSpPr>
          <p:nvPr>
            <p:ph type="body" idx="1"/>
          </p:nvPr>
        </p:nvSpPr>
        <p:spPr>
          <a:xfrm>
            <a:off x="609600" y="1600200"/>
            <a:ext cx="7924800" cy="1676400"/>
          </a:xfrm>
          <a:noFill/>
        </p:spPr>
        <p:txBody>
          <a:bodyPr lIns="90488" tIns="44450" rIns="90488" bIns="44450"/>
          <a:lstStyle/>
          <a:p>
            <a:pPr marL="334963" indent="-334963" defTabSz="1076325" eaLnBrk="1" hangingPunct="1"/>
            <a:r>
              <a:rPr lang="en-US" dirty="0">
                <a:ea typeface="ＭＳ Ｐゴシック" pitchFamily="34" charset="-128"/>
              </a:rPr>
              <a:t>Seismic Design Categories E and F:</a:t>
            </a:r>
          </a:p>
          <a:p>
            <a:pPr marL="806450" lvl="1" indent="-268288" defTabSz="1076325" eaLnBrk="1" hangingPunct="1">
              <a:buClr>
                <a:srgbClr val="FF0000"/>
              </a:buClr>
            </a:pPr>
            <a:r>
              <a:rPr lang="en-US" dirty="0">
                <a:ea typeface="ＭＳ Ｐゴシック" pitchFamily="34" charset="-128"/>
              </a:rPr>
              <a:t>Additional reinforcement requirements for non-participating stack-bond masonry</a:t>
            </a:r>
          </a:p>
        </p:txBody>
      </p:sp>
      <p:sp>
        <p:nvSpPr>
          <p:cNvPr id="175107" name="Rectangle 2"/>
          <p:cNvSpPr>
            <a:spLocks noGrp="1" noChangeArrowheads="1"/>
          </p:cNvSpPr>
          <p:nvPr>
            <p:ph type="title"/>
          </p:nvPr>
        </p:nvSpPr>
        <p:spPr>
          <a:noFill/>
        </p:spPr>
        <p:txBody>
          <a:bodyPr lIns="90488" tIns="44450" rIns="90488" bIns="44450" anchor="ctr"/>
          <a:lstStyle/>
          <a:p>
            <a:pPr defTabSz="1076325" eaLnBrk="1" hangingPunct="1"/>
            <a:r>
              <a:rPr lang="en-US" dirty="0">
                <a:solidFill>
                  <a:srgbClr val="2D2DB9"/>
                </a:solidFill>
                <a:ea typeface="ＭＳ Ｐゴシック" pitchFamily="34" charset="-128"/>
              </a:rPr>
              <a:t>Chapter 7, Seismic Design</a:t>
            </a:r>
          </a:p>
        </p:txBody>
      </p:sp>
    </p:spTree>
  </p:cSld>
  <p:clrMapOvr>
    <a:masterClrMapping/>
  </p:clrMapOv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3" name="Footer Placeholder 3"/>
          <p:cNvSpPr>
            <a:spLocks noGrp="1"/>
          </p:cNvSpPr>
          <p:nvPr>
            <p:ph type="ftr"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Instructional Material Complementing FEMA P-1051, Design Examples</a:t>
            </a:r>
            <a:endParaRPr lang="en-US" sz="900" i="1">
              <a:solidFill>
                <a:schemeClr val="accent2"/>
              </a:solidFill>
            </a:endParaRPr>
          </a:p>
        </p:txBody>
      </p:sp>
      <p:sp>
        <p:nvSpPr>
          <p:cNvPr id="177154" name="Slide Number Placeholder 4"/>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Design of Masonry Structures - </a:t>
            </a:r>
            <a:fld id="{6789DF42-D4DC-4E4A-BCAA-6C03FB5C3577}" type="slidenum">
              <a:rPr lang="en-US" sz="900">
                <a:solidFill>
                  <a:schemeClr val="accent2"/>
                </a:solidFill>
              </a:rPr>
              <a:pPr eaLnBrk="1" hangingPunct="1"/>
              <a:t>44</a:t>
            </a:fld>
            <a:endParaRPr lang="en-US" sz="900">
              <a:solidFill>
                <a:schemeClr val="accent2"/>
              </a:solidFill>
            </a:endParaRPr>
          </a:p>
        </p:txBody>
      </p:sp>
      <p:graphicFrame>
        <p:nvGraphicFramePr>
          <p:cNvPr id="1196035" name="Group 3" descr="The requirements for different shear wall types and the Seismic Design Categories in which each type is permitted to be used.&#10;"/>
          <p:cNvGraphicFramePr>
            <a:graphicFrameLocks noGrp="1"/>
          </p:cNvGraphicFramePr>
          <p:nvPr>
            <p:extLst>
              <p:ext uri="{D42A27DB-BD31-4B8C-83A1-F6EECF244321}">
                <p14:modId xmlns:p14="http://schemas.microsoft.com/office/powerpoint/2010/main" val="629855502"/>
              </p:ext>
            </p:extLst>
          </p:nvPr>
        </p:nvGraphicFramePr>
        <p:xfrm>
          <a:off x="177800" y="1321594"/>
          <a:ext cx="8794750" cy="4670426"/>
        </p:xfrm>
        <a:graphic>
          <a:graphicData uri="http://schemas.openxmlformats.org/drawingml/2006/table">
            <a:tbl>
              <a:tblPr firstRow="1">
                <a:tableStyleId>{284E427A-3D55-4303-BF80-6455036E1DE7}</a:tableStyleId>
              </a:tblPr>
              <a:tblGrid>
                <a:gridCol w="1784350">
                  <a:extLst>
                    <a:ext uri="{9D8B030D-6E8A-4147-A177-3AD203B41FA5}">
                      <a16:colId xmlns:a16="http://schemas.microsoft.com/office/drawing/2014/main" val="20000"/>
                    </a:ext>
                  </a:extLst>
                </a:gridCol>
                <a:gridCol w="5588000">
                  <a:extLst>
                    <a:ext uri="{9D8B030D-6E8A-4147-A177-3AD203B41FA5}">
                      <a16:colId xmlns:a16="http://schemas.microsoft.com/office/drawing/2014/main" val="20001"/>
                    </a:ext>
                  </a:extLst>
                </a:gridCol>
                <a:gridCol w="1422400">
                  <a:extLst>
                    <a:ext uri="{9D8B030D-6E8A-4147-A177-3AD203B41FA5}">
                      <a16:colId xmlns:a16="http://schemas.microsoft.com/office/drawing/2014/main" val="20002"/>
                    </a:ext>
                  </a:extLst>
                </a:gridCol>
              </a:tblGrid>
              <a:tr h="701135">
                <a:tc>
                  <a:txBody>
                    <a:bodyPr/>
                    <a:lstStyle/>
                    <a:p>
                      <a:pPr marL="0" marR="0" lvl="0" indent="0" algn="ctr" defTabSz="1076325" rtl="0" eaLnBrk="1" fontAlgn="base" latinLnBrk="0" hangingPunct="1">
                        <a:lnSpc>
                          <a:spcPct val="100000"/>
                        </a:lnSpc>
                        <a:spcBef>
                          <a:spcPct val="0"/>
                        </a:spcBef>
                        <a:spcAft>
                          <a:spcPct val="0"/>
                        </a:spcAft>
                        <a:buClrTx/>
                        <a:buSzTx/>
                        <a:buFontTx/>
                        <a:buNone/>
                        <a:tabLst/>
                      </a:pPr>
                      <a:r>
                        <a:rPr kumimoji="0" lang="en-US" sz="2000" u="none" strike="noStrike" cap="none" normalizeH="0" baseline="0" dirty="0">
                          <a:ln>
                            <a:noFill/>
                          </a:ln>
                          <a:effectLst/>
                        </a:rPr>
                        <a:t>SW Type</a:t>
                      </a:r>
                      <a:endParaRPr kumimoji="0" lang="en-US" sz="2000" b="1" i="0" u="none" strike="noStrike" cap="none" normalizeH="0" baseline="0" dirty="0">
                        <a:ln>
                          <a:noFill/>
                        </a:ln>
                        <a:solidFill>
                          <a:srgbClr val="333399"/>
                        </a:solidFill>
                        <a:effectLst/>
                        <a:latin typeface="Arial" charset="0"/>
                      </a:endParaRPr>
                    </a:p>
                  </a:txBody>
                  <a:tcPr marT="45726" marB="45726" anchor="ctr" horzOverflow="overflow"/>
                </a:tc>
                <a:tc>
                  <a:txBody>
                    <a:bodyPr/>
                    <a:lstStyle/>
                    <a:p>
                      <a:pPr marL="0" marR="0" lvl="0" indent="0" algn="ctr" defTabSz="1076325" rtl="0" eaLnBrk="1" fontAlgn="base" latinLnBrk="0" hangingPunct="1">
                        <a:lnSpc>
                          <a:spcPct val="100000"/>
                        </a:lnSpc>
                        <a:spcBef>
                          <a:spcPct val="0"/>
                        </a:spcBef>
                        <a:spcAft>
                          <a:spcPct val="0"/>
                        </a:spcAft>
                        <a:buClrTx/>
                        <a:buSzTx/>
                        <a:buFontTx/>
                        <a:buNone/>
                        <a:tabLst/>
                      </a:pPr>
                      <a:r>
                        <a:rPr kumimoji="0" lang="en-US" sz="2000" u="none" strike="noStrike" cap="none" normalizeH="0" baseline="0" dirty="0">
                          <a:ln>
                            <a:noFill/>
                          </a:ln>
                          <a:effectLst/>
                        </a:rPr>
                        <a:t>Minimum Reinforcement</a:t>
                      </a:r>
                      <a:endParaRPr kumimoji="0" lang="en-US" sz="2000" b="1" i="0" u="none" strike="noStrike" cap="none" normalizeH="0" baseline="0" dirty="0">
                        <a:ln>
                          <a:noFill/>
                        </a:ln>
                        <a:solidFill>
                          <a:srgbClr val="333399"/>
                        </a:solidFill>
                        <a:effectLst/>
                        <a:latin typeface="Arial" charset="0"/>
                      </a:endParaRPr>
                    </a:p>
                  </a:txBody>
                  <a:tcPr marT="45726" marB="45726" anchor="ctr" horzOverflow="overflow"/>
                </a:tc>
                <a:tc>
                  <a:txBody>
                    <a:bodyPr/>
                    <a:lstStyle/>
                    <a:p>
                      <a:pPr marL="0" marR="0" lvl="0" indent="0" algn="ctr" defTabSz="1076325" rtl="0" eaLnBrk="1" fontAlgn="base" latinLnBrk="0" hangingPunct="1">
                        <a:lnSpc>
                          <a:spcPct val="100000"/>
                        </a:lnSpc>
                        <a:spcBef>
                          <a:spcPct val="0"/>
                        </a:spcBef>
                        <a:spcAft>
                          <a:spcPct val="0"/>
                        </a:spcAft>
                        <a:buClrTx/>
                        <a:buSzTx/>
                        <a:buFontTx/>
                        <a:buNone/>
                        <a:tabLst/>
                      </a:pPr>
                      <a:r>
                        <a:rPr kumimoji="0" lang="en-US" sz="2000" u="none" strike="noStrike" cap="none" normalizeH="0" baseline="0" dirty="0">
                          <a:ln>
                            <a:noFill/>
                          </a:ln>
                          <a:effectLst/>
                        </a:rPr>
                        <a:t>Permitted in SDC</a:t>
                      </a:r>
                      <a:endParaRPr kumimoji="0" lang="en-US" sz="2000" b="1" i="0" u="none" strike="noStrike" cap="none" normalizeH="0" baseline="0" dirty="0">
                        <a:ln>
                          <a:noFill/>
                        </a:ln>
                        <a:solidFill>
                          <a:srgbClr val="333399"/>
                        </a:solidFill>
                        <a:effectLst/>
                        <a:latin typeface="Arial" charset="0"/>
                      </a:endParaRPr>
                    </a:p>
                  </a:txBody>
                  <a:tcPr marT="45726" marB="45726" anchor="ctr" horzOverflow="overflow"/>
                </a:tc>
                <a:extLst>
                  <a:ext uri="{0D108BD9-81ED-4DB2-BD59-A6C34878D82A}">
                    <a16:rowId xmlns:a16="http://schemas.microsoft.com/office/drawing/2014/main" val="10000"/>
                  </a:ext>
                </a:extLst>
              </a:tr>
              <a:tr h="579517">
                <a:tc>
                  <a:txBody>
                    <a:bodyPr/>
                    <a:lstStyle/>
                    <a:p>
                      <a:pPr marL="0" marR="0" lvl="0" indent="0" algn="ctr" defTabSz="1076325" rtl="0" eaLnBrk="1" fontAlgn="base" latinLnBrk="0" hangingPunct="1">
                        <a:lnSpc>
                          <a:spcPct val="100000"/>
                        </a:lnSpc>
                        <a:spcBef>
                          <a:spcPct val="0"/>
                        </a:spcBef>
                        <a:spcAft>
                          <a:spcPct val="0"/>
                        </a:spcAft>
                        <a:buClrTx/>
                        <a:buSzTx/>
                        <a:buFontTx/>
                        <a:buNone/>
                        <a:tabLst/>
                      </a:pPr>
                      <a:r>
                        <a:rPr kumimoji="0" lang="en-US" sz="1600" u="none" strike="noStrike" cap="none" normalizeH="0" baseline="0">
                          <a:ln>
                            <a:noFill/>
                          </a:ln>
                          <a:effectLst/>
                        </a:rPr>
                        <a:t>Empirically Designed</a:t>
                      </a:r>
                      <a:endParaRPr kumimoji="0" lang="en-US" sz="1600" b="1" i="0" u="none" strike="noStrike" cap="none" normalizeH="0" baseline="0">
                        <a:ln>
                          <a:noFill/>
                        </a:ln>
                        <a:solidFill>
                          <a:schemeClr val="tx1"/>
                        </a:solidFill>
                        <a:effectLst/>
                        <a:latin typeface="Arial" charset="0"/>
                      </a:endParaRPr>
                    </a:p>
                  </a:txBody>
                  <a:tcPr marT="45726" marB="45726" anchor="ctr" horzOverflow="overflow"/>
                </a:tc>
                <a:tc>
                  <a:txBody>
                    <a:bodyPr/>
                    <a:lstStyle/>
                    <a:p>
                      <a:pPr marL="0" marR="0" lvl="0" indent="0" algn="ctr" defTabSz="1076325" rtl="0" eaLnBrk="1" fontAlgn="base" latinLnBrk="0" hangingPunct="1">
                        <a:lnSpc>
                          <a:spcPct val="100000"/>
                        </a:lnSpc>
                        <a:spcBef>
                          <a:spcPct val="0"/>
                        </a:spcBef>
                        <a:spcAft>
                          <a:spcPct val="0"/>
                        </a:spcAft>
                        <a:buClrTx/>
                        <a:buSzTx/>
                        <a:buFontTx/>
                        <a:buNone/>
                        <a:tabLst/>
                      </a:pPr>
                      <a:r>
                        <a:rPr kumimoji="0" lang="en-US" sz="1600" u="none" strike="noStrike" cap="none" normalizeH="0" baseline="0">
                          <a:ln>
                            <a:noFill/>
                          </a:ln>
                          <a:effectLst/>
                        </a:rPr>
                        <a:t>none</a:t>
                      </a:r>
                      <a:endParaRPr kumimoji="0" lang="en-US" sz="1600" b="1" i="0" u="none" strike="noStrike" cap="none" normalizeH="0" baseline="0">
                        <a:ln>
                          <a:noFill/>
                        </a:ln>
                        <a:solidFill>
                          <a:schemeClr val="tx1"/>
                        </a:solidFill>
                        <a:effectLst/>
                        <a:latin typeface="Arial" charset="0"/>
                      </a:endParaRPr>
                    </a:p>
                  </a:txBody>
                  <a:tcPr marT="45726" marB="45726" anchor="ctr" horzOverflow="overflow"/>
                </a:tc>
                <a:tc>
                  <a:txBody>
                    <a:bodyPr/>
                    <a:lstStyle/>
                    <a:p>
                      <a:pPr marL="0" marR="0" lvl="0" indent="0" algn="ctr" defTabSz="1076325" rtl="0" eaLnBrk="1" fontAlgn="base" latinLnBrk="0" hangingPunct="1">
                        <a:lnSpc>
                          <a:spcPct val="100000"/>
                        </a:lnSpc>
                        <a:spcBef>
                          <a:spcPct val="0"/>
                        </a:spcBef>
                        <a:spcAft>
                          <a:spcPct val="0"/>
                        </a:spcAft>
                        <a:buClrTx/>
                        <a:buSzTx/>
                        <a:buFontTx/>
                        <a:buNone/>
                        <a:tabLst/>
                      </a:pPr>
                      <a:r>
                        <a:rPr kumimoji="0" lang="en-US" sz="1600" u="none" strike="noStrike" cap="none" normalizeH="0" baseline="0">
                          <a:ln>
                            <a:noFill/>
                          </a:ln>
                          <a:effectLst/>
                        </a:rPr>
                        <a:t>A</a:t>
                      </a:r>
                      <a:endParaRPr kumimoji="0" lang="en-US" sz="1600" b="1" i="0" u="none" strike="noStrike" cap="none" normalizeH="0" baseline="0">
                        <a:ln>
                          <a:noFill/>
                        </a:ln>
                        <a:solidFill>
                          <a:schemeClr val="tx1"/>
                        </a:solidFill>
                        <a:effectLst/>
                        <a:latin typeface="Arial" charset="0"/>
                      </a:endParaRPr>
                    </a:p>
                  </a:txBody>
                  <a:tcPr marT="45726" marB="45726" anchor="ctr" horzOverflow="overflow"/>
                </a:tc>
                <a:extLst>
                  <a:ext uri="{0D108BD9-81ED-4DB2-BD59-A6C34878D82A}">
                    <a16:rowId xmlns:a16="http://schemas.microsoft.com/office/drawing/2014/main" val="10001"/>
                  </a:ext>
                </a:extLst>
              </a:tr>
              <a:tr h="581104">
                <a:tc>
                  <a:txBody>
                    <a:bodyPr/>
                    <a:lstStyle/>
                    <a:p>
                      <a:pPr marL="0" marR="0" lvl="0" indent="0" algn="ctr" defTabSz="1076325" rtl="0" eaLnBrk="1" fontAlgn="base" latinLnBrk="0" hangingPunct="1">
                        <a:lnSpc>
                          <a:spcPct val="100000"/>
                        </a:lnSpc>
                        <a:spcBef>
                          <a:spcPct val="0"/>
                        </a:spcBef>
                        <a:spcAft>
                          <a:spcPct val="0"/>
                        </a:spcAft>
                        <a:buClrTx/>
                        <a:buSzTx/>
                        <a:buFontTx/>
                        <a:buNone/>
                        <a:tabLst/>
                      </a:pPr>
                      <a:r>
                        <a:rPr kumimoji="0" lang="en-US" sz="1600" u="none" strike="noStrike" cap="none" normalizeH="0" baseline="0">
                          <a:ln>
                            <a:noFill/>
                          </a:ln>
                          <a:effectLst/>
                        </a:rPr>
                        <a:t>Ordinary Plain</a:t>
                      </a:r>
                      <a:endParaRPr kumimoji="0" lang="en-US" sz="1600" b="1" i="0" u="none" strike="noStrike" cap="none" normalizeH="0" baseline="0">
                        <a:ln>
                          <a:noFill/>
                        </a:ln>
                        <a:solidFill>
                          <a:schemeClr val="tx1"/>
                        </a:solidFill>
                        <a:effectLst/>
                        <a:latin typeface="Arial" charset="0"/>
                      </a:endParaRPr>
                    </a:p>
                  </a:txBody>
                  <a:tcPr marT="45726" marB="45726" anchor="ctr" horzOverflow="overflow"/>
                </a:tc>
                <a:tc>
                  <a:txBody>
                    <a:bodyPr/>
                    <a:lstStyle/>
                    <a:p>
                      <a:pPr marL="0" marR="0" lvl="0" indent="0" algn="ctr" defTabSz="1076325" rtl="0" eaLnBrk="1" fontAlgn="base" latinLnBrk="0" hangingPunct="1">
                        <a:lnSpc>
                          <a:spcPct val="100000"/>
                        </a:lnSpc>
                        <a:spcBef>
                          <a:spcPct val="0"/>
                        </a:spcBef>
                        <a:spcAft>
                          <a:spcPct val="0"/>
                        </a:spcAft>
                        <a:buClrTx/>
                        <a:buSzTx/>
                        <a:buFontTx/>
                        <a:buNone/>
                        <a:tabLst/>
                      </a:pPr>
                      <a:r>
                        <a:rPr kumimoji="0" lang="en-US" sz="1600" u="none" strike="noStrike" cap="none" normalizeH="0" baseline="0">
                          <a:ln>
                            <a:noFill/>
                          </a:ln>
                          <a:effectLst/>
                        </a:rPr>
                        <a:t>none</a:t>
                      </a:r>
                      <a:endParaRPr kumimoji="0" lang="en-US" sz="1600" b="1" i="0" u="none" strike="noStrike" cap="none" normalizeH="0" baseline="0">
                        <a:ln>
                          <a:noFill/>
                        </a:ln>
                        <a:solidFill>
                          <a:schemeClr val="tx1"/>
                        </a:solidFill>
                        <a:effectLst/>
                        <a:latin typeface="Arial" charset="0"/>
                      </a:endParaRPr>
                    </a:p>
                  </a:txBody>
                  <a:tcPr marT="45726" marB="45726" anchor="ctr" horzOverflow="overflow"/>
                </a:tc>
                <a:tc>
                  <a:txBody>
                    <a:bodyPr/>
                    <a:lstStyle/>
                    <a:p>
                      <a:pPr marL="0" marR="0" lvl="0" indent="0" algn="ctr" defTabSz="1076325" rtl="0" eaLnBrk="1" fontAlgn="base" latinLnBrk="0" hangingPunct="1">
                        <a:lnSpc>
                          <a:spcPct val="100000"/>
                        </a:lnSpc>
                        <a:spcBef>
                          <a:spcPct val="0"/>
                        </a:spcBef>
                        <a:spcAft>
                          <a:spcPct val="0"/>
                        </a:spcAft>
                        <a:buClrTx/>
                        <a:buSzTx/>
                        <a:buFontTx/>
                        <a:buNone/>
                        <a:tabLst/>
                      </a:pPr>
                      <a:r>
                        <a:rPr kumimoji="0" lang="en-US" sz="1600" u="none" strike="noStrike" cap="none" normalizeH="0" baseline="0">
                          <a:ln>
                            <a:noFill/>
                          </a:ln>
                          <a:effectLst/>
                        </a:rPr>
                        <a:t>A, B</a:t>
                      </a:r>
                      <a:endParaRPr kumimoji="0" lang="en-US" sz="1600" b="1" i="0" u="none" strike="noStrike" cap="none" normalizeH="0" baseline="0">
                        <a:ln>
                          <a:noFill/>
                        </a:ln>
                        <a:solidFill>
                          <a:schemeClr val="tx1"/>
                        </a:solidFill>
                        <a:effectLst/>
                        <a:latin typeface="Arial" charset="0"/>
                      </a:endParaRPr>
                    </a:p>
                  </a:txBody>
                  <a:tcPr marT="45726" marB="45726" anchor="ctr" horzOverflow="overflow"/>
                </a:tc>
                <a:extLst>
                  <a:ext uri="{0D108BD9-81ED-4DB2-BD59-A6C34878D82A}">
                    <a16:rowId xmlns:a16="http://schemas.microsoft.com/office/drawing/2014/main" val="10002"/>
                  </a:ext>
                </a:extLst>
              </a:tr>
              <a:tr h="1066945">
                <a:tc>
                  <a:txBody>
                    <a:bodyPr/>
                    <a:lstStyle/>
                    <a:p>
                      <a:pPr marL="0" marR="0" lvl="0" indent="0" algn="ctr" defTabSz="1076325" rtl="0" eaLnBrk="1" fontAlgn="base" latinLnBrk="0" hangingPunct="1">
                        <a:lnSpc>
                          <a:spcPct val="100000"/>
                        </a:lnSpc>
                        <a:spcBef>
                          <a:spcPct val="0"/>
                        </a:spcBef>
                        <a:spcAft>
                          <a:spcPct val="0"/>
                        </a:spcAft>
                        <a:buClrTx/>
                        <a:buSzTx/>
                        <a:buFontTx/>
                        <a:buNone/>
                        <a:tabLst/>
                      </a:pPr>
                      <a:r>
                        <a:rPr kumimoji="0" lang="en-US" sz="1600" u="none" strike="noStrike" cap="none" normalizeH="0" baseline="0">
                          <a:ln>
                            <a:noFill/>
                          </a:ln>
                          <a:effectLst/>
                        </a:rPr>
                        <a:t>Detailed Plain</a:t>
                      </a:r>
                      <a:endParaRPr kumimoji="0" lang="en-US" sz="1600" b="1" i="0" u="none" strike="noStrike" cap="none" normalizeH="0" baseline="0">
                        <a:ln>
                          <a:noFill/>
                        </a:ln>
                        <a:solidFill>
                          <a:schemeClr val="tx1"/>
                        </a:solidFill>
                        <a:effectLst/>
                        <a:latin typeface="Arial" charset="0"/>
                      </a:endParaRPr>
                    </a:p>
                  </a:txBody>
                  <a:tcPr marT="45726" marB="45726" anchor="ctr" horzOverflow="overflow"/>
                </a:tc>
                <a:tc>
                  <a:txBody>
                    <a:bodyPr/>
                    <a:lstStyle/>
                    <a:p>
                      <a:pPr marL="0" marR="0" lvl="0" indent="0" algn="ctr" defTabSz="1076325" rtl="0" eaLnBrk="1" fontAlgn="base" latinLnBrk="0" hangingPunct="1">
                        <a:lnSpc>
                          <a:spcPct val="100000"/>
                        </a:lnSpc>
                        <a:spcBef>
                          <a:spcPct val="0"/>
                        </a:spcBef>
                        <a:spcAft>
                          <a:spcPct val="0"/>
                        </a:spcAft>
                        <a:buClrTx/>
                        <a:buSzTx/>
                        <a:buFontTx/>
                        <a:buNone/>
                        <a:tabLst/>
                      </a:pPr>
                      <a:r>
                        <a:rPr kumimoji="0" lang="en-US" sz="1600" u="none" strike="noStrike" cap="none" normalizeH="0" baseline="0">
                          <a:ln>
                            <a:noFill/>
                          </a:ln>
                          <a:effectLst/>
                        </a:rPr>
                        <a:t>Vertical reinforcement = #4 at corners, within 16 in. of openings, within 8 in. of movement joints, maximum spacing 10 ft; horizontal reinforcement W1.7 @ 16 in. or #4 in bond beams @ 10 ft </a:t>
                      </a:r>
                      <a:endParaRPr kumimoji="0" lang="en-US" sz="1600" b="1" i="0" u="none" strike="noStrike" cap="none" normalizeH="0" baseline="0">
                        <a:ln>
                          <a:noFill/>
                        </a:ln>
                        <a:solidFill>
                          <a:schemeClr val="tx1"/>
                        </a:solidFill>
                        <a:effectLst/>
                        <a:latin typeface="Arial" charset="0"/>
                      </a:endParaRPr>
                    </a:p>
                  </a:txBody>
                  <a:tcPr marT="45726" marB="45726" anchor="ctr" horzOverflow="overflow"/>
                </a:tc>
                <a:tc>
                  <a:txBody>
                    <a:bodyPr/>
                    <a:lstStyle/>
                    <a:p>
                      <a:pPr marL="0" marR="0" lvl="0" indent="0" algn="ctr" defTabSz="1076325" rtl="0" eaLnBrk="1" fontAlgn="base" latinLnBrk="0" hangingPunct="1">
                        <a:lnSpc>
                          <a:spcPct val="100000"/>
                        </a:lnSpc>
                        <a:spcBef>
                          <a:spcPct val="0"/>
                        </a:spcBef>
                        <a:spcAft>
                          <a:spcPct val="0"/>
                        </a:spcAft>
                        <a:buClrTx/>
                        <a:buSzTx/>
                        <a:buFontTx/>
                        <a:buNone/>
                        <a:tabLst/>
                      </a:pPr>
                      <a:r>
                        <a:rPr kumimoji="0" lang="en-US" sz="1600" u="none" strike="noStrike" cap="none" normalizeH="0" baseline="0">
                          <a:ln>
                            <a:noFill/>
                          </a:ln>
                          <a:effectLst/>
                        </a:rPr>
                        <a:t>A, B</a:t>
                      </a:r>
                      <a:endParaRPr kumimoji="0" lang="en-US" sz="1600" b="1" i="0" u="none" strike="noStrike" cap="none" normalizeH="0" baseline="0">
                        <a:ln>
                          <a:noFill/>
                        </a:ln>
                        <a:solidFill>
                          <a:schemeClr val="tx1"/>
                        </a:solidFill>
                        <a:effectLst/>
                        <a:latin typeface="Arial" charset="0"/>
                      </a:endParaRPr>
                    </a:p>
                  </a:txBody>
                  <a:tcPr marT="45726" marB="45726" anchor="ctr" horzOverflow="overflow"/>
                </a:tc>
                <a:extLst>
                  <a:ext uri="{0D108BD9-81ED-4DB2-BD59-A6C34878D82A}">
                    <a16:rowId xmlns:a16="http://schemas.microsoft.com/office/drawing/2014/main" val="10003"/>
                  </a:ext>
                </a:extLst>
              </a:tr>
              <a:tr h="581104">
                <a:tc>
                  <a:txBody>
                    <a:bodyPr/>
                    <a:lstStyle/>
                    <a:p>
                      <a:pPr marL="0" marR="0" lvl="0" indent="0" algn="ctr" defTabSz="1076325" rtl="0" eaLnBrk="1" fontAlgn="base" latinLnBrk="0" hangingPunct="1">
                        <a:lnSpc>
                          <a:spcPct val="100000"/>
                        </a:lnSpc>
                        <a:spcBef>
                          <a:spcPct val="0"/>
                        </a:spcBef>
                        <a:spcAft>
                          <a:spcPct val="0"/>
                        </a:spcAft>
                        <a:buClrTx/>
                        <a:buSzTx/>
                        <a:buFontTx/>
                        <a:buNone/>
                        <a:tabLst/>
                      </a:pPr>
                      <a:r>
                        <a:rPr kumimoji="0" lang="en-US" sz="1600" u="none" strike="noStrike" cap="none" normalizeH="0" baseline="0">
                          <a:ln>
                            <a:noFill/>
                          </a:ln>
                          <a:effectLst/>
                        </a:rPr>
                        <a:t>Ordinary Reinforced</a:t>
                      </a:r>
                      <a:endParaRPr kumimoji="0" lang="en-US" sz="1600" b="1" i="0" u="none" strike="noStrike" cap="none" normalizeH="0" baseline="0">
                        <a:ln>
                          <a:noFill/>
                        </a:ln>
                        <a:solidFill>
                          <a:schemeClr val="tx1"/>
                        </a:solidFill>
                        <a:effectLst/>
                        <a:latin typeface="Arial" charset="0"/>
                      </a:endParaRPr>
                    </a:p>
                  </a:txBody>
                  <a:tcPr marT="45726" marB="45726" anchor="ctr" horzOverflow="overflow"/>
                </a:tc>
                <a:tc>
                  <a:txBody>
                    <a:bodyPr/>
                    <a:lstStyle/>
                    <a:p>
                      <a:pPr marL="0" marR="0" lvl="0" indent="0" algn="ctr" defTabSz="1076325" rtl="0" eaLnBrk="1" fontAlgn="base" latinLnBrk="0" hangingPunct="1">
                        <a:lnSpc>
                          <a:spcPct val="100000"/>
                        </a:lnSpc>
                        <a:spcBef>
                          <a:spcPct val="0"/>
                        </a:spcBef>
                        <a:spcAft>
                          <a:spcPct val="0"/>
                        </a:spcAft>
                        <a:buClrTx/>
                        <a:buSzTx/>
                        <a:buFontTx/>
                        <a:buNone/>
                        <a:tabLst/>
                      </a:pPr>
                      <a:r>
                        <a:rPr kumimoji="0" lang="en-US" sz="1600" u="none" strike="noStrike" cap="none" normalizeH="0" baseline="0">
                          <a:ln>
                            <a:noFill/>
                          </a:ln>
                          <a:effectLst/>
                        </a:rPr>
                        <a:t>same as above</a:t>
                      </a:r>
                      <a:endParaRPr kumimoji="0" lang="en-US" sz="1600" b="1" i="0" u="none" strike="noStrike" cap="none" normalizeH="0" baseline="0">
                        <a:ln>
                          <a:noFill/>
                        </a:ln>
                        <a:solidFill>
                          <a:schemeClr val="tx1"/>
                        </a:solidFill>
                        <a:effectLst/>
                        <a:latin typeface="Arial" charset="0"/>
                        <a:cs typeface="Arial" charset="0"/>
                      </a:endParaRPr>
                    </a:p>
                  </a:txBody>
                  <a:tcPr marT="45726" marB="45726" anchor="ctr" horzOverflow="overflow"/>
                </a:tc>
                <a:tc>
                  <a:txBody>
                    <a:bodyPr/>
                    <a:lstStyle/>
                    <a:p>
                      <a:pPr marL="0" marR="0" lvl="0" indent="0" algn="ctr" defTabSz="1076325" rtl="0" eaLnBrk="1" fontAlgn="base" latinLnBrk="0" hangingPunct="1">
                        <a:lnSpc>
                          <a:spcPct val="100000"/>
                        </a:lnSpc>
                        <a:spcBef>
                          <a:spcPct val="0"/>
                        </a:spcBef>
                        <a:spcAft>
                          <a:spcPct val="0"/>
                        </a:spcAft>
                        <a:buClrTx/>
                        <a:buSzTx/>
                        <a:buFontTx/>
                        <a:buNone/>
                        <a:tabLst/>
                      </a:pPr>
                      <a:r>
                        <a:rPr kumimoji="0" lang="en-US" sz="1600" u="none" strike="noStrike" cap="none" normalizeH="0" baseline="0">
                          <a:ln>
                            <a:noFill/>
                          </a:ln>
                          <a:effectLst/>
                        </a:rPr>
                        <a:t>A, B, C</a:t>
                      </a:r>
                      <a:endParaRPr kumimoji="0" lang="en-US" sz="1600" b="1" i="0" u="none" strike="noStrike" cap="none" normalizeH="0" baseline="0">
                        <a:ln>
                          <a:noFill/>
                        </a:ln>
                        <a:solidFill>
                          <a:schemeClr val="tx1"/>
                        </a:solidFill>
                        <a:effectLst/>
                        <a:latin typeface="Arial" charset="0"/>
                      </a:endParaRPr>
                    </a:p>
                  </a:txBody>
                  <a:tcPr marT="45726" marB="45726" anchor="ctr" horzOverflow="overflow"/>
                </a:tc>
                <a:extLst>
                  <a:ext uri="{0D108BD9-81ED-4DB2-BD59-A6C34878D82A}">
                    <a16:rowId xmlns:a16="http://schemas.microsoft.com/office/drawing/2014/main" val="10004"/>
                  </a:ext>
                </a:extLst>
              </a:tr>
              <a:tr h="579517">
                <a:tc>
                  <a:txBody>
                    <a:bodyPr/>
                    <a:lstStyle/>
                    <a:p>
                      <a:pPr marL="0" marR="0" lvl="0" indent="0" algn="ctr" defTabSz="1076325" rtl="0" eaLnBrk="1" fontAlgn="base" latinLnBrk="0" hangingPunct="1">
                        <a:lnSpc>
                          <a:spcPct val="100000"/>
                        </a:lnSpc>
                        <a:spcBef>
                          <a:spcPct val="0"/>
                        </a:spcBef>
                        <a:spcAft>
                          <a:spcPct val="0"/>
                        </a:spcAft>
                        <a:buClrTx/>
                        <a:buSzTx/>
                        <a:buFontTx/>
                        <a:buNone/>
                        <a:tabLst/>
                      </a:pPr>
                      <a:r>
                        <a:rPr kumimoji="0" lang="en-US" sz="1600" u="none" strike="noStrike" cap="none" normalizeH="0" baseline="0">
                          <a:ln>
                            <a:noFill/>
                          </a:ln>
                          <a:effectLst/>
                        </a:rPr>
                        <a:t>Intermediate Reinforced</a:t>
                      </a:r>
                      <a:endParaRPr kumimoji="0" lang="en-US" sz="1600" b="1" i="0" u="none" strike="noStrike" cap="none" normalizeH="0" baseline="0">
                        <a:ln>
                          <a:noFill/>
                        </a:ln>
                        <a:solidFill>
                          <a:schemeClr val="tx1"/>
                        </a:solidFill>
                        <a:effectLst/>
                        <a:latin typeface="Arial" charset="0"/>
                      </a:endParaRPr>
                    </a:p>
                  </a:txBody>
                  <a:tcPr marT="45726" marB="45726" anchor="ctr" horzOverflow="overflow"/>
                </a:tc>
                <a:tc>
                  <a:txBody>
                    <a:bodyPr/>
                    <a:lstStyle/>
                    <a:p>
                      <a:pPr marL="0" marR="0" lvl="0" indent="0" algn="ctr" defTabSz="1076325" rtl="0" eaLnBrk="1" fontAlgn="base" latinLnBrk="0" hangingPunct="1">
                        <a:lnSpc>
                          <a:spcPct val="100000"/>
                        </a:lnSpc>
                        <a:spcBef>
                          <a:spcPct val="0"/>
                        </a:spcBef>
                        <a:spcAft>
                          <a:spcPct val="0"/>
                        </a:spcAft>
                        <a:buClrTx/>
                        <a:buSzTx/>
                        <a:buFontTx/>
                        <a:buNone/>
                        <a:tabLst/>
                      </a:pPr>
                      <a:r>
                        <a:rPr kumimoji="0" lang="en-US" sz="1600" u="none" strike="noStrike" cap="none" normalizeH="0" baseline="0">
                          <a:ln>
                            <a:noFill/>
                          </a:ln>
                          <a:effectLst/>
                        </a:rPr>
                        <a:t>same as above, but vertical reinforcement @ 4 ft</a:t>
                      </a:r>
                      <a:endParaRPr kumimoji="0" lang="en-US" sz="1600" b="1" i="0" u="none" strike="noStrike" cap="none" normalizeH="0" baseline="0">
                        <a:ln>
                          <a:noFill/>
                        </a:ln>
                        <a:solidFill>
                          <a:schemeClr val="tx1"/>
                        </a:solidFill>
                        <a:effectLst/>
                        <a:latin typeface="Arial" charset="0"/>
                        <a:cs typeface="Arial" charset="0"/>
                      </a:endParaRPr>
                    </a:p>
                  </a:txBody>
                  <a:tcPr marT="45726" marB="45726" anchor="ctr" horzOverflow="overflow"/>
                </a:tc>
                <a:tc>
                  <a:txBody>
                    <a:bodyPr/>
                    <a:lstStyle/>
                    <a:p>
                      <a:pPr marL="0" marR="0" lvl="0" indent="0" algn="ctr" defTabSz="1076325" rtl="0" eaLnBrk="1" fontAlgn="base" latinLnBrk="0" hangingPunct="1">
                        <a:lnSpc>
                          <a:spcPct val="100000"/>
                        </a:lnSpc>
                        <a:spcBef>
                          <a:spcPct val="0"/>
                        </a:spcBef>
                        <a:spcAft>
                          <a:spcPct val="0"/>
                        </a:spcAft>
                        <a:buClrTx/>
                        <a:buSzTx/>
                        <a:buFontTx/>
                        <a:buNone/>
                        <a:tabLst/>
                      </a:pPr>
                      <a:r>
                        <a:rPr kumimoji="0" lang="en-US" sz="1600" u="none" strike="noStrike" cap="none" normalizeH="0" baseline="0">
                          <a:ln>
                            <a:noFill/>
                          </a:ln>
                          <a:effectLst/>
                        </a:rPr>
                        <a:t>A, B, C</a:t>
                      </a:r>
                      <a:endParaRPr kumimoji="0" lang="en-US" sz="1600" b="1" i="0" u="none" strike="noStrike" cap="none" normalizeH="0" baseline="0">
                        <a:ln>
                          <a:noFill/>
                        </a:ln>
                        <a:solidFill>
                          <a:schemeClr val="tx1"/>
                        </a:solidFill>
                        <a:effectLst/>
                        <a:latin typeface="Arial" charset="0"/>
                      </a:endParaRPr>
                    </a:p>
                  </a:txBody>
                  <a:tcPr marT="45726" marB="45726" anchor="ctr" horzOverflow="overflow"/>
                </a:tc>
                <a:extLst>
                  <a:ext uri="{0D108BD9-81ED-4DB2-BD59-A6C34878D82A}">
                    <a16:rowId xmlns:a16="http://schemas.microsoft.com/office/drawing/2014/main" val="10005"/>
                  </a:ext>
                </a:extLst>
              </a:tr>
              <a:tr h="581104">
                <a:tc>
                  <a:txBody>
                    <a:bodyPr/>
                    <a:lstStyle/>
                    <a:p>
                      <a:pPr marL="0" marR="0" lvl="0" indent="0" algn="ctr" defTabSz="1076325" rtl="0" eaLnBrk="1" fontAlgn="base" latinLnBrk="0" hangingPunct="1">
                        <a:lnSpc>
                          <a:spcPct val="100000"/>
                        </a:lnSpc>
                        <a:spcBef>
                          <a:spcPct val="0"/>
                        </a:spcBef>
                        <a:spcAft>
                          <a:spcPct val="0"/>
                        </a:spcAft>
                        <a:buClrTx/>
                        <a:buSzTx/>
                        <a:buFontTx/>
                        <a:buNone/>
                        <a:tabLst/>
                      </a:pPr>
                      <a:r>
                        <a:rPr kumimoji="0" lang="en-US" sz="1600" u="none" strike="noStrike" cap="none" normalizeH="0" baseline="0">
                          <a:ln>
                            <a:noFill/>
                          </a:ln>
                          <a:effectLst/>
                        </a:rPr>
                        <a:t>Special Reinforced</a:t>
                      </a:r>
                      <a:endParaRPr kumimoji="0" lang="en-US" sz="1600" b="1" i="0" u="none" strike="noStrike" cap="none" normalizeH="0" baseline="0">
                        <a:ln>
                          <a:noFill/>
                        </a:ln>
                        <a:solidFill>
                          <a:schemeClr val="tx1"/>
                        </a:solidFill>
                        <a:effectLst/>
                        <a:latin typeface="Arial" charset="0"/>
                      </a:endParaRPr>
                    </a:p>
                  </a:txBody>
                  <a:tcPr marT="45726" marB="45726" anchor="ctr" horzOverflow="overflow"/>
                </a:tc>
                <a:tc>
                  <a:txBody>
                    <a:bodyPr/>
                    <a:lstStyle/>
                    <a:p>
                      <a:pPr marL="0" marR="0" lvl="0" indent="0" algn="ctr" defTabSz="1076325"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same as above, but horizontal reinforcement @ 4 </a:t>
                      </a:r>
                      <a:r>
                        <a:rPr kumimoji="0" lang="en-US" sz="1600" u="none" strike="noStrike" cap="none" normalizeH="0" baseline="0" dirty="0" err="1">
                          <a:ln>
                            <a:noFill/>
                          </a:ln>
                          <a:effectLst/>
                        </a:rPr>
                        <a:t>ft</a:t>
                      </a:r>
                      <a:r>
                        <a:rPr kumimoji="0" lang="en-US" sz="1600" u="none" strike="noStrike" cap="none" normalizeH="0" baseline="0" dirty="0">
                          <a:ln>
                            <a:noFill/>
                          </a:ln>
                          <a:effectLst/>
                        </a:rPr>
                        <a:t>, and </a:t>
                      </a:r>
                      <a:r>
                        <a:rPr kumimoji="0" lang="en-US" sz="1600" u="none" strike="noStrike" cap="none" normalizeH="0" baseline="0" dirty="0">
                          <a:ln>
                            <a:noFill/>
                          </a:ln>
                          <a:effectLst/>
                          <a:sym typeface="Symbol" pitchFamily="18" charset="2"/>
                        </a:rPr>
                        <a:t></a:t>
                      </a:r>
                      <a:r>
                        <a:rPr kumimoji="0" lang="en-US" sz="1600" u="none" strike="noStrike" cap="none" normalizeH="0" baseline="0" dirty="0">
                          <a:ln>
                            <a:noFill/>
                          </a:ln>
                          <a:effectLst/>
                        </a:rPr>
                        <a:t> ≥ 0.002 (sum of </a:t>
                      </a:r>
                      <a:r>
                        <a:rPr kumimoji="0" lang="en-US" sz="1600" u="none" strike="noStrike" cap="none" normalizeH="0" baseline="0" dirty="0" err="1">
                          <a:ln>
                            <a:noFill/>
                          </a:ln>
                          <a:effectLst/>
                        </a:rPr>
                        <a:t>horiz</a:t>
                      </a:r>
                      <a:r>
                        <a:rPr kumimoji="0" lang="en-US" sz="1600" u="none" strike="noStrike" cap="none" normalizeH="0" baseline="0" dirty="0">
                          <a:ln>
                            <a:noFill/>
                          </a:ln>
                          <a:effectLst/>
                        </a:rPr>
                        <a:t> + </a:t>
                      </a:r>
                      <a:r>
                        <a:rPr kumimoji="0" lang="en-US" sz="1600" u="none" strike="noStrike" cap="none" normalizeH="0" baseline="0" dirty="0" err="1">
                          <a:ln>
                            <a:noFill/>
                          </a:ln>
                          <a:effectLst/>
                        </a:rPr>
                        <a:t>vert</a:t>
                      </a:r>
                      <a:r>
                        <a:rPr kumimoji="0" lang="en-US" sz="1600" u="none" strike="noStrike" cap="none" normalizeH="0" baseline="0" dirty="0">
                          <a:ln>
                            <a:noFill/>
                          </a:ln>
                          <a:effectLst/>
                        </a:rPr>
                        <a:t>)</a:t>
                      </a:r>
                      <a:endParaRPr kumimoji="0" lang="en-US" sz="1600" b="1" i="0" u="none" strike="noStrike" cap="none" normalizeH="0" baseline="0" dirty="0">
                        <a:ln>
                          <a:noFill/>
                        </a:ln>
                        <a:solidFill>
                          <a:schemeClr val="tx1"/>
                        </a:solidFill>
                        <a:effectLst/>
                        <a:latin typeface="Arial" charset="0"/>
                        <a:cs typeface="Arial" charset="0"/>
                      </a:endParaRPr>
                    </a:p>
                  </a:txBody>
                  <a:tcPr marT="45726" marB="45726" anchor="ctr" horzOverflow="overflow"/>
                </a:tc>
                <a:tc>
                  <a:txBody>
                    <a:bodyPr/>
                    <a:lstStyle/>
                    <a:p>
                      <a:pPr marL="0" marR="0" lvl="0" indent="0" algn="ctr" defTabSz="1076325"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A,B,C,D, E, F</a:t>
                      </a:r>
                      <a:endParaRPr kumimoji="0" lang="en-US" sz="1600" b="1" i="0" u="none" strike="noStrike" cap="none" normalizeH="0" baseline="0" dirty="0">
                        <a:ln>
                          <a:noFill/>
                        </a:ln>
                        <a:solidFill>
                          <a:schemeClr val="tx1"/>
                        </a:solidFill>
                        <a:effectLst/>
                        <a:latin typeface="Arial" charset="0"/>
                      </a:endParaRPr>
                    </a:p>
                  </a:txBody>
                  <a:tcPr marT="45726" marB="45726" anchor="ctr" horzOverflow="overflow"/>
                </a:tc>
                <a:extLst>
                  <a:ext uri="{0D108BD9-81ED-4DB2-BD59-A6C34878D82A}">
                    <a16:rowId xmlns:a16="http://schemas.microsoft.com/office/drawing/2014/main" val="10006"/>
                  </a:ext>
                </a:extLst>
              </a:tr>
            </a:tbl>
          </a:graphicData>
        </a:graphic>
      </p:graphicFrame>
      <p:sp>
        <p:nvSpPr>
          <p:cNvPr id="177155" name="Rectangle 2"/>
          <p:cNvSpPr>
            <a:spLocks noGrp="1" noChangeArrowheads="1"/>
          </p:cNvSpPr>
          <p:nvPr>
            <p:ph type="title"/>
          </p:nvPr>
        </p:nvSpPr>
        <p:spPr>
          <a:xfrm>
            <a:off x="100013" y="228600"/>
            <a:ext cx="8872537" cy="975360"/>
          </a:xfrm>
        </p:spPr>
        <p:txBody>
          <a:bodyPr/>
          <a:lstStyle/>
          <a:p>
            <a:pPr defTabSz="1076325" eaLnBrk="1" hangingPunct="1"/>
            <a:r>
              <a:rPr lang="en-US">
                <a:solidFill>
                  <a:srgbClr val="2D2DB9"/>
                </a:solidFill>
                <a:ea typeface="ＭＳ Ｐゴシック" pitchFamily="34" charset="-128"/>
              </a:rPr>
              <a:t>Minimum Reinforcement, SW Types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5" name="Footer Placeholder 4"/>
          <p:cNvSpPr>
            <a:spLocks noGrp="1"/>
          </p:cNvSpPr>
          <p:nvPr>
            <p:ph type="ftr"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Instructional Material Complementing FEMA P-1051, Design Examples</a:t>
            </a:r>
            <a:endParaRPr lang="en-US" sz="900" i="1">
              <a:solidFill>
                <a:schemeClr val="accent2"/>
              </a:solidFill>
            </a:endParaRPr>
          </a:p>
        </p:txBody>
      </p:sp>
      <p:sp>
        <p:nvSpPr>
          <p:cNvPr id="185346" name="Slide Number Placeholder 5"/>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Design of Masonry Structures - </a:t>
            </a:r>
            <a:fld id="{A3FE08C7-2729-4836-B8DF-B9E63A3D5014}" type="slidenum">
              <a:rPr lang="en-US" sz="900">
                <a:solidFill>
                  <a:schemeClr val="accent2"/>
                </a:solidFill>
              </a:rPr>
              <a:pPr eaLnBrk="1" hangingPunct="1"/>
              <a:t>45</a:t>
            </a:fld>
            <a:endParaRPr lang="en-US" sz="900">
              <a:solidFill>
                <a:schemeClr val="accent2"/>
              </a:solidFill>
            </a:endParaRPr>
          </a:p>
        </p:txBody>
      </p:sp>
      <p:sp>
        <p:nvSpPr>
          <p:cNvPr id="185349" name="Rectangle 4"/>
          <p:cNvSpPr>
            <a:spLocks noGrp="1" noChangeArrowheads="1"/>
          </p:cNvSpPr>
          <p:nvPr>
            <p:ph type="body" sz="half" idx="2"/>
          </p:nvPr>
        </p:nvSpPr>
        <p:spPr>
          <a:xfrm>
            <a:off x="4648200" y="2266950"/>
            <a:ext cx="4235450" cy="2990850"/>
          </a:xfrm>
        </p:spPr>
        <p:txBody>
          <a:bodyPr/>
          <a:lstStyle/>
          <a:p>
            <a:pPr marL="334963" indent="-334963" defTabSz="1076325" eaLnBrk="1" hangingPunct="1"/>
            <a:r>
              <a:rPr lang="en-US" sz="2400" dirty="0">
                <a:ea typeface="ＭＳ Ｐゴシック" pitchFamily="34" charset="-128"/>
              </a:rPr>
              <a:t>Bearing strength</a:t>
            </a:r>
          </a:p>
          <a:p>
            <a:pPr marL="334963" indent="-334963" defTabSz="1076325" eaLnBrk="1" hangingPunct="1"/>
            <a:r>
              <a:rPr lang="en-US" sz="2400" dirty="0">
                <a:ea typeface="ＭＳ Ｐゴシック" pitchFamily="34" charset="-128"/>
              </a:rPr>
              <a:t>Compressive strength</a:t>
            </a:r>
          </a:p>
          <a:p>
            <a:pPr marL="334963" indent="-334963" defTabSz="1076325" eaLnBrk="1" hangingPunct="1"/>
            <a:r>
              <a:rPr lang="en-US" sz="2400" dirty="0">
                <a:ea typeface="ＭＳ Ｐゴシック" pitchFamily="34" charset="-128"/>
              </a:rPr>
              <a:t>Modulus of rupture</a:t>
            </a:r>
          </a:p>
          <a:p>
            <a:pPr marL="334963" indent="-334963" defTabSz="1076325" eaLnBrk="1" hangingPunct="1"/>
            <a:r>
              <a:rPr lang="en-US" sz="2400" dirty="0">
                <a:ea typeface="ＭＳ Ｐゴシック" pitchFamily="34" charset="-128"/>
              </a:rPr>
              <a:t>Strength of reinforcement</a:t>
            </a:r>
          </a:p>
          <a:p>
            <a:pPr marL="334963" indent="-334963" defTabSz="1076325" eaLnBrk="1" hangingPunct="1"/>
            <a:r>
              <a:rPr lang="en-US" sz="2400" dirty="0">
                <a:ea typeface="ＭＳ Ｐゴシック" pitchFamily="34" charset="-128"/>
              </a:rPr>
              <a:t>Unreinforced masonry</a:t>
            </a:r>
          </a:p>
          <a:p>
            <a:pPr marL="334963" indent="-334963" defTabSz="1076325" eaLnBrk="1" hangingPunct="1"/>
            <a:r>
              <a:rPr lang="en-US" sz="2400" dirty="0">
                <a:ea typeface="ＭＳ Ｐゴシック" pitchFamily="34" charset="-128"/>
              </a:rPr>
              <a:t>Reinforced masonry</a:t>
            </a:r>
          </a:p>
        </p:txBody>
      </p:sp>
      <p:sp>
        <p:nvSpPr>
          <p:cNvPr id="185348" name="Rectangle 3"/>
          <p:cNvSpPr>
            <a:spLocks noGrp="1" noChangeArrowheads="1"/>
          </p:cNvSpPr>
          <p:nvPr>
            <p:ph type="body" sz="half" idx="1"/>
          </p:nvPr>
        </p:nvSpPr>
        <p:spPr>
          <a:xfrm>
            <a:off x="431800" y="2266950"/>
            <a:ext cx="4064000" cy="2990850"/>
          </a:xfrm>
        </p:spPr>
        <p:txBody>
          <a:bodyPr/>
          <a:lstStyle/>
          <a:p>
            <a:pPr marL="334963" indent="-334963" defTabSz="1076325" eaLnBrk="1" hangingPunct="1"/>
            <a:r>
              <a:rPr lang="en-US" sz="2400" dirty="0">
                <a:ea typeface="ＭＳ Ｐゴシック" pitchFamily="34" charset="-128"/>
              </a:rPr>
              <a:t>Fundamental basis</a:t>
            </a:r>
          </a:p>
          <a:p>
            <a:pPr marL="334963" indent="-334963" defTabSz="1076325" eaLnBrk="1" hangingPunct="1"/>
            <a:r>
              <a:rPr lang="en-US" sz="2400" dirty="0">
                <a:ea typeface="ＭＳ Ｐゴシック" pitchFamily="34" charset="-128"/>
              </a:rPr>
              <a:t>Design strength</a:t>
            </a:r>
          </a:p>
          <a:p>
            <a:pPr marL="334963" indent="-334963" defTabSz="1076325" eaLnBrk="1" hangingPunct="1"/>
            <a:r>
              <a:rPr lang="en-US" sz="2400" i="1" dirty="0">
                <a:latin typeface="Symbol" pitchFamily="18" charset="2"/>
                <a:ea typeface="ＭＳ Ｐゴシック" pitchFamily="34" charset="-128"/>
                <a:sym typeface="Symbol" pitchFamily="18" charset="2"/>
              </a:rPr>
              <a:t>f</a:t>
            </a:r>
            <a:r>
              <a:rPr lang="en-US" sz="2400" dirty="0">
                <a:ea typeface="ＭＳ Ｐゴシック" pitchFamily="34" charset="-128"/>
                <a:sym typeface="Symbol" pitchFamily="18" charset="2"/>
              </a:rPr>
              <a:t>  factors</a:t>
            </a:r>
            <a:endParaRPr lang="en-US" sz="2400" dirty="0">
              <a:ea typeface="ＭＳ Ｐゴシック" pitchFamily="34" charset="-128"/>
            </a:endParaRPr>
          </a:p>
          <a:p>
            <a:pPr marL="334963" indent="-334963" defTabSz="1076325" eaLnBrk="1" hangingPunct="1"/>
            <a:r>
              <a:rPr lang="en-US" sz="2400" dirty="0">
                <a:ea typeface="ＭＳ Ｐゴシック" pitchFamily="34" charset="-128"/>
              </a:rPr>
              <a:t>Deformation requirements</a:t>
            </a:r>
          </a:p>
          <a:p>
            <a:pPr marL="334963" indent="-334963" defTabSz="1076325" eaLnBrk="1" hangingPunct="1"/>
            <a:r>
              <a:rPr lang="en-US" sz="2400" dirty="0">
                <a:ea typeface="ＭＳ Ｐゴシック" pitchFamily="34" charset="-128"/>
              </a:rPr>
              <a:t>Anchor bolts</a:t>
            </a:r>
          </a:p>
        </p:txBody>
      </p:sp>
      <p:sp>
        <p:nvSpPr>
          <p:cNvPr id="185347" name="Rectangle 2"/>
          <p:cNvSpPr>
            <a:spLocks noGrp="1" noChangeArrowheads="1"/>
          </p:cNvSpPr>
          <p:nvPr>
            <p:ph type="title"/>
          </p:nvPr>
        </p:nvSpPr>
        <p:spPr>
          <a:xfrm>
            <a:off x="271463" y="457200"/>
            <a:ext cx="8397875" cy="1089025"/>
          </a:xfrm>
        </p:spPr>
        <p:txBody>
          <a:bodyPr/>
          <a:lstStyle/>
          <a:p>
            <a:pPr defTabSz="1076325" eaLnBrk="1" hangingPunct="1"/>
            <a:r>
              <a:rPr lang="en-US" dirty="0">
                <a:solidFill>
                  <a:srgbClr val="2D2DB9"/>
                </a:solidFill>
                <a:ea typeface="ＭＳ Ｐゴシック" pitchFamily="34" charset="-128"/>
              </a:rPr>
              <a:t>Organization of TMS 402 Code</a:t>
            </a:r>
            <a:br>
              <a:rPr lang="en-US" dirty="0">
                <a:solidFill>
                  <a:srgbClr val="2D2DB9"/>
                </a:solidFill>
                <a:ea typeface="ＭＳ Ｐゴシック" pitchFamily="34" charset="-128"/>
              </a:rPr>
            </a:br>
            <a:r>
              <a:rPr lang="en-US" dirty="0">
                <a:solidFill>
                  <a:srgbClr val="2D2DB9"/>
                </a:solidFill>
                <a:ea typeface="ＭＳ Ｐゴシック" pitchFamily="34" charset="-128"/>
              </a:rPr>
              <a:t>Chapter 9, Strength Design</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3" name="Footer Placeholder 3"/>
          <p:cNvSpPr>
            <a:spLocks noGrp="1"/>
          </p:cNvSpPr>
          <p:nvPr>
            <p:ph type="ftr"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Instructional Material Complementing FEMA P-1051, Design Examples</a:t>
            </a:r>
            <a:endParaRPr lang="en-US" sz="900" i="1">
              <a:solidFill>
                <a:schemeClr val="accent2"/>
              </a:solidFill>
            </a:endParaRPr>
          </a:p>
        </p:txBody>
      </p:sp>
      <p:sp>
        <p:nvSpPr>
          <p:cNvPr id="187394" name="Slide Number Placeholder 4"/>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Design of Masonry Structures - </a:t>
            </a:r>
            <a:fld id="{05537A68-6F44-4D9A-B161-732EEDC04E4A}" type="slidenum">
              <a:rPr lang="en-US" sz="900">
                <a:solidFill>
                  <a:schemeClr val="accent2"/>
                </a:solidFill>
              </a:rPr>
              <a:pPr eaLnBrk="1" hangingPunct="1"/>
              <a:t>46</a:t>
            </a:fld>
            <a:endParaRPr lang="en-US" sz="900">
              <a:solidFill>
                <a:schemeClr val="accent2"/>
              </a:solidFill>
            </a:endParaRPr>
          </a:p>
        </p:txBody>
      </p:sp>
      <p:sp>
        <p:nvSpPr>
          <p:cNvPr id="187396" name="Rectangle 3"/>
          <p:cNvSpPr>
            <a:spLocks noGrp="1" noChangeArrowheads="1"/>
          </p:cNvSpPr>
          <p:nvPr>
            <p:ph type="body" idx="1"/>
          </p:nvPr>
        </p:nvSpPr>
        <p:spPr>
          <a:xfrm>
            <a:off x="450850" y="1905000"/>
            <a:ext cx="8451850" cy="4164013"/>
          </a:xfrm>
        </p:spPr>
        <p:txBody>
          <a:bodyPr/>
          <a:lstStyle/>
          <a:p>
            <a:pPr marL="334963" indent="-334963" defTabSz="1076325" eaLnBrk="1" hangingPunct="1"/>
            <a:r>
              <a:rPr lang="en-US">
                <a:ea typeface="ＭＳ Ｐゴシック" pitchFamily="34" charset="-128"/>
              </a:rPr>
              <a:t>Factored design actions must not exceed nominal capacities, reduced by </a:t>
            </a:r>
            <a:r>
              <a:rPr lang="en-US" i="1">
                <a:latin typeface="Symbol" pitchFamily="18" charset="2"/>
                <a:ea typeface="ＭＳ Ｐゴシック" pitchFamily="34" charset="-128"/>
                <a:sym typeface="Symbol" pitchFamily="18" charset="2"/>
              </a:rPr>
              <a:t>f  </a:t>
            </a:r>
            <a:r>
              <a:rPr lang="en-US">
                <a:ea typeface="ＭＳ Ｐゴシック" pitchFamily="34" charset="-128"/>
                <a:sym typeface="Symbol" pitchFamily="18" charset="2"/>
              </a:rPr>
              <a:t>factors</a:t>
            </a:r>
          </a:p>
          <a:p>
            <a:pPr marL="334963" indent="-334963" defTabSz="1076325" eaLnBrk="1" hangingPunct="1"/>
            <a:r>
              <a:rPr lang="en-US">
                <a:ea typeface="ＭＳ Ｐゴシック" pitchFamily="34" charset="-128"/>
                <a:sym typeface="Symbol" pitchFamily="18" charset="2"/>
              </a:rPr>
              <a:t>Load factors come from ASCE7</a:t>
            </a:r>
            <a:endParaRPr lang="en-US">
              <a:ea typeface="ＭＳ Ｐゴシック" pitchFamily="34" charset="-128"/>
            </a:endParaRPr>
          </a:p>
          <a:p>
            <a:pPr marL="334963" indent="-334963" defTabSz="1076325" eaLnBrk="1" hangingPunct="1"/>
            <a:r>
              <a:rPr lang="en-US">
                <a:ea typeface="ＭＳ Ｐゴシック" pitchFamily="34" charset="-128"/>
              </a:rPr>
              <a:t>Quotient of load factor divided by </a:t>
            </a:r>
            <a:r>
              <a:rPr lang="en-US" i="1">
                <a:latin typeface="Symbol" pitchFamily="18" charset="2"/>
                <a:ea typeface="ＭＳ Ｐゴシック" pitchFamily="34" charset="-128"/>
                <a:sym typeface="Symbol" pitchFamily="18" charset="2"/>
              </a:rPr>
              <a:t>f  </a:t>
            </a:r>
            <a:r>
              <a:rPr lang="en-US">
                <a:ea typeface="ＭＳ Ｐゴシック" pitchFamily="34" charset="-128"/>
                <a:sym typeface="Symbol" pitchFamily="18" charset="2"/>
              </a:rPr>
              <a:t>factor is analogous to safety factor of allowable-stress design, and should be comparable to that safety factor.</a:t>
            </a:r>
            <a:endParaRPr lang="en-US">
              <a:ea typeface="ＭＳ Ｐゴシック" pitchFamily="34" charset="-128"/>
            </a:endParaRPr>
          </a:p>
        </p:txBody>
      </p:sp>
      <p:sp>
        <p:nvSpPr>
          <p:cNvPr id="187395" name="Rectangle 2"/>
          <p:cNvSpPr>
            <a:spLocks noGrp="1" noChangeArrowheads="1"/>
          </p:cNvSpPr>
          <p:nvPr>
            <p:ph type="title"/>
          </p:nvPr>
        </p:nvSpPr>
        <p:spPr>
          <a:xfrm>
            <a:off x="271463" y="533400"/>
            <a:ext cx="8556625" cy="1089025"/>
          </a:xfrm>
        </p:spPr>
        <p:txBody>
          <a:bodyPr/>
          <a:lstStyle/>
          <a:p>
            <a:pPr defTabSz="1076325" eaLnBrk="1" hangingPunct="1"/>
            <a:r>
              <a:rPr lang="en-US" sz="3200" dirty="0">
                <a:solidFill>
                  <a:srgbClr val="2D2DB9"/>
                </a:solidFill>
                <a:ea typeface="ＭＳ Ｐゴシック" pitchFamily="34" charset="-128"/>
              </a:rPr>
              <a:t>Fundamental Basis for </a:t>
            </a:r>
            <a:r>
              <a:rPr lang="en-US" dirty="0">
                <a:solidFill>
                  <a:srgbClr val="2D2DB9"/>
                </a:solidFill>
                <a:ea typeface="ＭＳ Ｐゴシック" pitchFamily="34" charset="-128"/>
              </a:rPr>
              <a:t>Strength</a:t>
            </a:r>
            <a:r>
              <a:rPr lang="en-US" sz="3200" dirty="0">
                <a:solidFill>
                  <a:srgbClr val="2D2DB9"/>
                </a:solidFill>
                <a:ea typeface="ＭＳ Ｐゴシック" pitchFamily="34" charset="-128"/>
              </a:rPr>
              <a:t> Design</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89" name="Footer Placeholder 3"/>
          <p:cNvSpPr>
            <a:spLocks noGrp="1"/>
          </p:cNvSpPr>
          <p:nvPr>
            <p:ph type="ftr"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Instructional Material Complementing FEMA P-1051, Design Examples</a:t>
            </a:r>
            <a:endParaRPr lang="en-US" sz="900" i="1">
              <a:solidFill>
                <a:schemeClr val="accent2"/>
              </a:solidFill>
            </a:endParaRPr>
          </a:p>
        </p:txBody>
      </p:sp>
      <p:sp>
        <p:nvSpPr>
          <p:cNvPr id="191490" name="Slide Number Placeholder 4"/>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Design of Masonry Structures - </a:t>
            </a:r>
            <a:fld id="{B340DF3C-9A43-4A8A-8B63-E62662A6EDEB}" type="slidenum">
              <a:rPr lang="en-US" sz="900">
                <a:solidFill>
                  <a:schemeClr val="accent2"/>
                </a:solidFill>
              </a:rPr>
              <a:pPr eaLnBrk="1" hangingPunct="1"/>
              <a:t>47</a:t>
            </a:fld>
            <a:endParaRPr lang="en-US" sz="900">
              <a:solidFill>
                <a:schemeClr val="accent2"/>
              </a:solidFill>
            </a:endParaRPr>
          </a:p>
        </p:txBody>
      </p:sp>
      <p:graphicFrame>
        <p:nvGraphicFramePr>
          <p:cNvPr id="1212445" name="Group 29" descr="Summarizes the capacity reduction factors used by TMS 402.  For reinforced masonry, they are quite similar to those of ACI 318.&#10;"/>
          <p:cNvGraphicFramePr>
            <a:graphicFrameLocks noGrp="1"/>
          </p:cNvGraphicFramePr>
          <p:nvPr>
            <p:extLst>
              <p:ext uri="{D42A27DB-BD31-4B8C-83A1-F6EECF244321}">
                <p14:modId xmlns:p14="http://schemas.microsoft.com/office/powerpoint/2010/main" val="3054352686"/>
              </p:ext>
            </p:extLst>
          </p:nvPr>
        </p:nvGraphicFramePr>
        <p:xfrm>
          <a:off x="434975" y="2133918"/>
          <a:ext cx="8229600" cy="3214370"/>
        </p:xfrm>
        <a:graphic>
          <a:graphicData uri="http://schemas.openxmlformats.org/drawingml/2006/table">
            <a:tbl>
              <a:tblPr firstRow="1">
                <a:tableStyleId>{284E427A-3D55-4303-BF80-6455036E1DE7}</a:tableStyleId>
              </a:tblPr>
              <a:tblGrid>
                <a:gridCol w="2590800">
                  <a:extLst>
                    <a:ext uri="{9D8B030D-6E8A-4147-A177-3AD203B41FA5}">
                      <a16:colId xmlns:a16="http://schemas.microsoft.com/office/drawing/2014/main" val="20000"/>
                    </a:ext>
                  </a:extLst>
                </a:gridCol>
                <a:gridCol w="3140075">
                  <a:extLst>
                    <a:ext uri="{9D8B030D-6E8A-4147-A177-3AD203B41FA5}">
                      <a16:colId xmlns:a16="http://schemas.microsoft.com/office/drawing/2014/main" val="20001"/>
                    </a:ext>
                  </a:extLst>
                </a:gridCol>
                <a:gridCol w="2498725">
                  <a:extLst>
                    <a:ext uri="{9D8B030D-6E8A-4147-A177-3AD203B41FA5}">
                      <a16:colId xmlns:a16="http://schemas.microsoft.com/office/drawing/2014/main" val="20002"/>
                    </a:ext>
                  </a:extLst>
                </a:gridCol>
              </a:tblGrid>
              <a:tr h="757238">
                <a:tc>
                  <a:txBody>
                    <a:bodyPr/>
                    <a:lstStyle/>
                    <a:p>
                      <a:pPr marL="0" marR="0" lvl="0" indent="0" algn="ctr" defTabSz="1076325" rtl="0" eaLnBrk="1" fontAlgn="base" latinLnBrk="0" hangingPunct="1">
                        <a:lnSpc>
                          <a:spcPct val="100000"/>
                        </a:lnSpc>
                        <a:spcBef>
                          <a:spcPct val="0"/>
                        </a:spcBef>
                        <a:spcAft>
                          <a:spcPct val="0"/>
                        </a:spcAft>
                        <a:buClrTx/>
                        <a:buSzTx/>
                        <a:buFontTx/>
                        <a:buNone/>
                        <a:tabLst/>
                      </a:pPr>
                      <a:r>
                        <a:rPr kumimoji="0" lang="en-US" sz="2000" u="none" strike="noStrike" cap="none" normalizeH="0" baseline="0" dirty="0">
                          <a:ln>
                            <a:noFill/>
                          </a:ln>
                          <a:effectLst/>
                        </a:rPr>
                        <a:t>Action</a:t>
                      </a:r>
                      <a:endParaRPr kumimoji="0" lang="en-US" sz="2000" b="1" i="0" u="none" strike="noStrike" cap="none" normalizeH="0" baseline="0" dirty="0">
                        <a:ln>
                          <a:noFill/>
                        </a:ln>
                        <a:solidFill>
                          <a:schemeClr val="tx1"/>
                        </a:solidFill>
                        <a:effectLst/>
                        <a:latin typeface="Arial" charset="0"/>
                      </a:endParaRPr>
                    </a:p>
                  </a:txBody>
                  <a:tcPr anchor="ctr" horzOverflow="overflow"/>
                </a:tc>
                <a:tc>
                  <a:txBody>
                    <a:bodyPr/>
                    <a:lstStyle/>
                    <a:p>
                      <a:pPr marL="0" marR="0" lvl="0" indent="0" algn="ctr" defTabSz="1076325" rtl="0" eaLnBrk="1" fontAlgn="base" latinLnBrk="0" hangingPunct="1">
                        <a:lnSpc>
                          <a:spcPct val="100000"/>
                        </a:lnSpc>
                        <a:spcBef>
                          <a:spcPct val="0"/>
                        </a:spcBef>
                        <a:spcAft>
                          <a:spcPct val="0"/>
                        </a:spcAft>
                        <a:buClrTx/>
                        <a:buSzTx/>
                        <a:buFontTx/>
                        <a:buNone/>
                        <a:tabLst/>
                      </a:pPr>
                      <a:r>
                        <a:rPr kumimoji="0" lang="en-US" sz="2000" u="none" strike="noStrike" cap="none" normalizeH="0" baseline="0" dirty="0">
                          <a:ln>
                            <a:noFill/>
                          </a:ln>
                          <a:effectLst/>
                        </a:rPr>
                        <a:t>Reinforced Masonry</a:t>
                      </a:r>
                      <a:endParaRPr kumimoji="0" lang="en-US" sz="2000" b="1" i="0" u="none" strike="noStrike" cap="none" normalizeH="0" baseline="0" dirty="0">
                        <a:ln>
                          <a:noFill/>
                        </a:ln>
                        <a:solidFill>
                          <a:schemeClr val="tx1"/>
                        </a:solidFill>
                        <a:effectLst/>
                        <a:latin typeface="Arial" charset="0"/>
                      </a:endParaRPr>
                    </a:p>
                  </a:txBody>
                  <a:tcPr anchor="ctr" horzOverflow="overflow"/>
                </a:tc>
                <a:tc>
                  <a:txBody>
                    <a:bodyPr/>
                    <a:lstStyle/>
                    <a:p>
                      <a:pPr marL="0" marR="0" lvl="0" indent="0" algn="ctr" defTabSz="1076325" rtl="0" eaLnBrk="1" fontAlgn="base" latinLnBrk="0" hangingPunct="1">
                        <a:lnSpc>
                          <a:spcPct val="100000"/>
                        </a:lnSpc>
                        <a:spcBef>
                          <a:spcPct val="0"/>
                        </a:spcBef>
                        <a:spcAft>
                          <a:spcPct val="0"/>
                        </a:spcAft>
                        <a:buClrTx/>
                        <a:buSzTx/>
                        <a:buFontTx/>
                        <a:buNone/>
                        <a:tabLst/>
                      </a:pPr>
                      <a:r>
                        <a:rPr kumimoji="0" lang="en-US" sz="2000" u="none" strike="noStrike" cap="none" normalizeH="0" baseline="0" dirty="0">
                          <a:ln>
                            <a:noFill/>
                          </a:ln>
                          <a:effectLst/>
                        </a:rPr>
                        <a:t>Unreinforced Masonry</a:t>
                      </a:r>
                      <a:endParaRPr kumimoji="0" lang="en-US" sz="2000" b="1" i="0" u="none" strike="noStrike" cap="none" normalizeH="0" baseline="0" dirty="0">
                        <a:ln>
                          <a:noFill/>
                        </a:ln>
                        <a:solidFill>
                          <a:schemeClr val="tx1"/>
                        </a:solidFill>
                        <a:effectLst/>
                        <a:latin typeface="Arial" charset="0"/>
                      </a:endParaRPr>
                    </a:p>
                  </a:txBody>
                  <a:tcPr anchor="ctr" horzOverflow="overflow"/>
                </a:tc>
                <a:extLst>
                  <a:ext uri="{0D108BD9-81ED-4DB2-BD59-A6C34878D82A}">
                    <a16:rowId xmlns:a16="http://schemas.microsoft.com/office/drawing/2014/main" val="10000"/>
                  </a:ext>
                </a:extLst>
              </a:tr>
              <a:tr h="819044">
                <a:tc>
                  <a:txBody>
                    <a:bodyPr/>
                    <a:lstStyle/>
                    <a:p>
                      <a:pPr marL="0" marR="0" lvl="0" indent="0" algn="ctr" defTabSz="1076325" rtl="0" eaLnBrk="1" fontAlgn="base" latinLnBrk="0" hangingPunct="1">
                        <a:lnSpc>
                          <a:spcPct val="100000"/>
                        </a:lnSpc>
                        <a:spcBef>
                          <a:spcPct val="0"/>
                        </a:spcBef>
                        <a:spcAft>
                          <a:spcPct val="0"/>
                        </a:spcAft>
                        <a:buClrTx/>
                        <a:buSzTx/>
                        <a:buFontTx/>
                        <a:buNone/>
                        <a:tabLst/>
                      </a:pPr>
                      <a:r>
                        <a:rPr kumimoji="0" lang="en-US" sz="2000" u="none" strike="noStrike" cap="none" normalizeH="0" baseline="0" dirty="0">
                          <a:ln>
                            <a:noFill/>
                          </a:ln>
                          <a:effectLst/>
                        </a:rPr>
                        <a:t>combinations of flexure and axial load</a:t>
                      </a:r>
                      <a:endParaRPr kumimoji="0" lang="en-US" sz="2000" b="1" i="0" u="none" strike="noStrike" cap="none" normalizeH="0" baseline="0" dirty="0">
                        <a:ln>
                          <a:noFill/>
                        </a:ln>
                        <a:solidFill>
                          <a:schemeClr val="tx1"/>
                        </a:solidFill>
                        <a:effectLst/>
                        <a:latin typeface="Arial" charset="0"/>
                      </a:endParaRPr>
                    </a:p>
                  </a:txBody>
                  <a:tcPr anchor="ctr" horzOverflow="overflow"/>
                </a:tc>
                <a:tc>
                  <a:txBody>
                    <a:bodyPr/>
                    <a:lstStyle/>
                    <a:p>
                      <a:pPr marL="0" marR="0" lvl="0" indent="0" algn="ctr" defTabSz="1076325" rtl="0" eaLnBrk="1" fontAlgn="base" latinLnBrk="0" hangingPunct="1">
                        <a:lnSpc>
                          <a:spcPct val="100000"/>
                        </a:lnSpc>
                        <a:spcBef>
                          <a:spcPct val="0"/>
                        </a:spcBef>
                        <a:spcAft>
                          <a:spcPct val="0"/>
                        </a:spcAft>
                        <a:buClrTx/>
                        <a:buSzTx/>
                        <a:buFontTx/>
                        <a:buNone/>
                        <a:tabLst/>
                      </a:pPr>
                      <a:r>
                        <a:rPr kumimoji="0" lang="en-US" sz="2000" u="none" strike="noStrike" cap="none" normalizeH="0" baseline="0" dirty="0">
                          <a:ln>
                            <a:noFill/>
                          </a:ln>
                          <a:effectLst/>
                        </a:rPr>
                        <a:t>0.90</a:t>
                      </a:r>
                      <a:endParaRPr kumimoji="0" lang="en-US" sz="2000" b="1" i="0" u="none" strike="noStrike" cap="none" normalizeH="0" baseline="0" dirty="0">
                        <a:ln>
                          <a:noFill/>
                        </a:ln>
                        <a:solidFill>
                          <a:schemeClr val="tx1"/>
                        </a:solidFill>
                        <a:effectLst/>
                        <a:latin typeface="Arial" charset="0"/>
                      </a:endParaRPr>
                    </a:p>
                  </a:txBody>
                  <a:tcPr anchor="ctr" horzOverflow="overflow"/>
                </a:tc>
                <a:tc>
                  <a:txBody>
                    <a:bodyPr/>
                    <a:lstStyle/>
                    <a:p>
                      <a:pPr marL="0" marR="0" lvl="0" indent="0" algn="ctr" defTabSz="1076325" rtl="0" eaLnBrk="1" fontAlgn="base" latinLnBrk="0" hangingPunct="1">
                        <a:lnSpc>
                          <a:spcPct val="100000"/>
                        </a:lnSpc>
                        <a:spcBef>
                          <a:spcPct val="0"/>
                        </a:spcBef>
                        <a:spcAft>
                          <a:spcPct val="0"/>
                        </a:spcAft>
                        <a:buClrTx/>
                        <a:buSzTx/>
                        <a:buFontTx/>
                        <a:buNone/>
                        <a:tabLst/>
                      </a:pPr>
                      <a:r>
                        <a:rPr kumimoji="0" lang="en-US" sz="2000" u="none" strike="noStrike" cap="none" normalizeH="0" baseline="0">
                          <a:ln>
                            <a:noFill/>
                          </a:ln>
                          <a:effectLst/>
                        </a:rPr>
                        <a:t>0.60</a:t>
                      </a:r>
                      <a:endParaRPr kumimoji="0" lang="en-US" sz="2000" b="1" i="0" u="none" strike="noStrike" cap="none" normalizeH="0" baseline="0">
                        <a:ln>
                          <a:noFill/>
                        </a:ln>
                        <a:solidFill>
                          <a:schemeClr val="tx1"/>
                        </a:solidFill>
                        <a:effectLst/>
                        <a:latin typeface="Arial" charset="0"/>
                      </a:endParaRPr>
                    </a:p>
                  </a:txBody>
                  <a:tcPr anchor="ctr" horzOverflow="overflow"/>
                </a:tc>
                <a:extLst>
                  <a:ext uri="{0D108BD9-81ED-4DB2-BD59-A6C34878D82A}">
                    <a16:rowId xmlns:a16="http://schemas.microsoft.com/office/drawing/2014/main" val="10001"/>
                  </a:ext>
                </a:extLst>
              </a:tr>
              <a:tr h="819044">
                <a:tc>
                  <a:txBody>
                    <a:bodyPr/>
                    <a:lstStyle/>
                    <a:p>
                      <a:pPr marL="0" marR="0" lvl="0" indent="0" algn="ctr" defTabSz="1076325" rtl="0" eaLnBrk="1" fontAlgn="base" latinLnBrk="0" hangingPunct="1">
                        <a:lnSpc>
                          <a:spcPct val="100000"/>
                        </a:lnSpc>
                        <a:spcBef>
                          <a:spcPct val="0"/>
                        </a:spcBef>
                        <a:spcAft>
                          <a:spcPct val="0"/>
                        </a:spcAft>
                        <a:buClrTx/>
                        <a:buSzTx/>
                        <a:buFontTx/>
                        <a:buNone/>
                        <a:tabLst/>
                      </a:pPr>
                      <a:r>
                        <a:rPr kumimoji="0" lang="en-US" sz="2000" u="none" strike="noStrike" cap="none" normalizeH="0" baseline="0">
                          <a:ln>
                            <a:noFill/>
                          </a:ln>
                          <a:effectLst/>
                        </a:rPr>
                        <a:t>shear</a:t>
                      </a:r>
                      <a:endParaRPr kumimoji="0" lang="en-US" sz="2000" b="1" i="0" u="none" strike="noStrike" cap="none" normalizeH="0" baseline="0">
                        <a:ln>
                          <a:noFill/>
                        </a:ln>
                        <a:solidFill>
                          <a:schemeClr val="tx1"/>
                        </a:solidFill>
                        <a:effectLst/>
                        <a:latin typeface="Arial" charset="0"/>
                      </a:endParaRPr>
                    </a:p>
                  </a:txBody>
                  <a:tcPr anchor="ctr" horzOverflow="overflow"/>
                </a:tc>
                <a:tc>
                  <a:txBody>
                    <a:bodyPr/>
                    <a:lstStyle/>
                    <a:p>
                      <a:pPr marL="0" marR="0" lvl="0" indent="0" algn="ctr" defTabSz="1076325" rtl="0" eaLnBrk="1" fontAlgn="base" latinLnBrk="0" hangingPunct="1">
                        <a:lnSpc>
                          <a:spcPct val="100000"/>
                        </a:lnSpc>
                        <a:spcBef>
                          <a:spcPct val="0"/>
                        </a:spcBef>
                        <a:spcAft>
                          <a:spcPct val="0"/>
                        </a:spcAft>
                        <a:buClrTx/>
                        <a:buSzTx/>
                        <a:buFontTx/>
                        <a:buNone/>
                        <a:tabLst/>
                      </a:pPr>
                      <a:r>
                        <a:rPr kumimoji="0" lang="en-US" sz="2000" u="none" strike="noStrike" cap="none" normalizeH="0" baseline="0" dirty="0">
                          <a:ln>
                            <a:noFill/>
                          </a:ln>
                          <a:effectLst/>
                        </a:rPr>
                        <a:t>0.80</a:t>
                      </a:r>
                      <a:endParaRPr kumimoji="0" lang="en-US" sz="2000" b="1" i="0" u="none" strike="noStrike" cap="none" normalizeH="0" baseline="0" dirty="0">
                        <a:ln>
                          <a:noFill/>
                        </a:ln>
                        <a:solidFill>
                          <a:schemeClr val="tx1"/>
                        </a:solidFill>
                        <a:effectLst/>
                        <a:latin typeface="Arial" charset="0"/>
                      </a:endParaRPr>
                    </a:p>
                  </a:txBody>
                  <a:tcPr anchor="ctr" horzOverflow="overflow"/>
                </a:tc>
                <a:tc>
                  <a:txBody>
                    <a:bodyPr/>
                    <a:lstStyle/>
                    <a:p>
                      <a:pPr marL="0" marR="0" lvl="0" indent="0" algn="ctr" defTabSz="1076325" rtl="0" eaLnBrk="1" fontAlgn="base" latinLnBrk="0" hangingPunct="1">
                        <a:lnSpc>
                          <a:spcPct val="100000"/>
                        </a:lnSpc>
                        <a:spcBef>
                          <a:spcPct val="0"/>
                        </a:spcBef>
                        <a:spcAft>
                          <a:spcPct val="0"/>
                        </a:spcAft>
                        <a:buClrTx/>
                        <a:buSzTx/>
                        <a:buFontTx/>
                        <a:buNone/>
                        <a:tabLst/>
                      </a:pPr>
                      <a:r>
                        <a:rPr kumimoji="0" lang="en-US" sz="2000" u="none" strike="noStrike" cap="none" normalizeH="0" baseline="0" dirty="0">
                          <a:ln>
                            <a:noFill/>
                          </a:ln>
                          <a:effectLst/>
                        </a:rPr>
                        <a:t>0.80</a:t>
                      </a:r>
                      <a:endParaRPr kumimoji="0" lang="en-US" sz="2000" b="1" i="0" u="none" strike="noStrike" cap="none" normalizeH="0" baseline="0" dirty="0">
                        <a:ln>
                          <a:noFill/>
                        </a:ln>
                        <a:solidFill>
                          <a:schemeClr val="tx1"/>
                        </a:solidFill>
                        <a:effectLst/>
                        <a:latin typeface="Arial" charset="0"/>
                      </a:endParaRPr>
                    </a:p>
                  </a:txBody>
                  <a:tcPr anchor="ctr" horzOverflow="overflow"/>
                </a:tc>
                <a:extLst>
                  <a:ext uri="{0D108BD9-81ED-4DB2-BD59-A6C34878D82A}">
                    <a16:rowId xmlns:a16="http://schemas.microsoft.com/office/drawing/2014/main" val="10002"/>
                  </a:ext>
                </a:extLst>
              </a:tr>
              <a:tr h="819044">
                <a:tc>
                  <a:txBody>
                    <a:bodyPr/>
                    <a:lstStyle/>
                    <a:p>
                      <a:pPr marL="0" marR="0" lvl="0" indent="0" algn="ctr" defTabSz="1076325" rtl="0" eaLnBrk="1" fontAlgn="base" latinLnBrk="0" hangingPunct="1">
                        <a:lnSpc>
                          <a:spcPct val="100000"/>
                        </a:lnSpc>
                        <a:spcBef>
                          <a:spcPct val="0"/>
                        </a:spcBef>
                        <a:spcAft>
                          <a:spcPct val="0"/>
                        </a:spcAft>
                        <a:buClrTx/>
                        <a:buSzTx/>
                        <a:buFontTx/>
                        <a:buNone/>
                        <a:tabLst/>
                      </a:pPr>
                      <a:r>
                        <a:rPr kumimoji="0" lang="en-US" sz="2000" u="none" strike="noStrike" cap="none" normalizeH="0" baseline="0">
                          <a:ln>
                            <a:noFill/>
                          </a:ln>
                          <a:effectLst/>
                        </a:rPr>
                        <a:t>bearing</a:t>
                      </a:r>
                      <a:endParaRPr kumimoji="0" lang="en-US" sz="2000" b="1" i="0" u="none" strike="noStrike" cap="none" normalizeH="0" baseline="0">
                        <a:ln>
                          <a:noFill/>
                        </a:ln>
                        <a:solidFill>
                          <a:schemeClr val="tx1"/>
                        </a:solidFill>
                        <a:effectLst/>
                        <a:latin typeface="Arial" charset="0"/>
                      </a:endParaRPr>
                    </a:p>
                  </a:txBody>
                  <a:tcPr anchor="ctr" horzOverflow="overflow"/>
                </a:tc>
                <a:tc>
                  <a:txBody>
                    <a:bodyPr/>
                    <a:lstStyle/>
                    <a:p>
                      <a:pPr marL="0" marR="0" lvl="0" indent="0" algn="ctr" defTabSz="1076325" rtl="0" eaLnBrk="1" fontAlgn="base" latinLnBrk="0" hangingPunct="1">
                        <a:lnSpc>
                          <a:spcPct val="100000"/>
                        </a:lnSpc>
                        <a:spcBef>
                          <a:spcPct val="0"/>
                        </a:spcBef>
                        <a:spcAft>
                          <a:spcPct val="0"/>
                        </a:spcAft>
                        <a:buClrTx/>
                        <a:buSzTx/>
                        <a:buFontTx/>
                        <a:buNone/>
                        <a:tabLst/>
                      </a:pPr>
                      <a:r>
                        <a:rPr kumimoji="0" lang="en-US" sz="2000" u="none" strike="noStrike" cap="none" normalizeH="0" baseline="0">
                          <a:ln>
                            <a:noFill/>
                          </a:ln>
                          <a:effectLst/>
                        </a:rPr>
                        <a:t>0.60</a:t>
                      </a:r>
                      <a:endParaRPr kumimoji="0" lang="en-US" sz="2000" b="1" i="0" u="none" strike="noStrike" cap="none" normalizeH="0" baseline="0">
                        <a:ln>
                          <a:noFill/>
                        </a:ln>
                        <a:solidFill>
                          <a:schemeClr val="tx1"/>
                        </a:solidFill>
                        <a:effectLst/>
                        <a:latin typeface="Arial" charset="0"/>
                      </a:endParaRPr>
                    </a:p>
                  </a:txBody>
                  <a:tcPr anchor="ctr" horzOverflow="overflow"/>
                </a:tc>
                <a:tc>
                  <a:txBody>
                    <a:bodyPr/>
                    <a:lstStyle/>
                    <a:p>
                      <a:pPr marL="0" marR="0" lvl="0" indent="0" algn="ctr" defTabSz="1076325" rtl="0" eaLnBrk="1" fontAlgn="base" latinLnBrk="0" hangingPunct="1">
                        <a:lnSpc>
                          <a:spcPct val="100000"/>
                        </a:lnSpc>
                        <a:spcBef>
                          <a:spcPct val="0"/>
                        </a:spcBef>
                        <a:spcAft>
                          <a:spcPct val="0"/>
                        </a:spcAft>
                        <a:buClrTx/>
                        <a:buSzTx/>
                        <a:buFontTx/>
                        <a:buNone/>
                        <a:tabLst/>
                      </a:pPr>
                      <a:r>
                        <a:rPr kumimoji="0" lang="en-US" sz="2000" u="none" strike="noStrike" cap="none" normalizeH="0" baseline="0" dirty="0">
                          <a:ln>
                            <a:noFill/>
                          </a:ln>
                          <a:effectLst/>
                        </a:rPr>
                        <a:t>0.60</a:t>
                      </a:r>
                      <a:endParaRPr kumimoji="0" lang="en-US" sz="2000" b="1" i="0" u="none" strike="noStrike" cap="none" normalizeH="0" baseline="0" dirty="0">
                        <a:ln>
                          <a:noFill/>
                        </a:ln>
                        <a:solidFill>
                          <a:schemeClr val="tx1"/>
                        </a:solidFill>
                        <a:effectLst/>
                        <a:latin typeface="Arial" charset="0"/>
                      </a:endParaRPr>
                    </a:p>
                  </a:txBody>
                  <a:tcPr anchor="ctr" horzOverflow="overflow"/>
                </a:tc>
                <a:extLst>
                  <a:ext uri="{0D108BD9-81ED-4DB2-BD59-A6C34878D82A}">
                    <a16:rowId xmlns:a16="http://schemas.microsoft.com/office/drawing/2014/main" val="10003"/>
                  </a:ext>
                </a:extLst>
              </a:tr>
            </a:tbl>
          </a:graphicData>
        </a:graphic>
      </p:graphicFrame>
      <p:sp>
        <p:nvSpPr>
          <p:cNvPr id="191491" name="Rectangle 2"/>
          <p:cNvSpPr>
            <a:spLocks noGrp="1" noChangeArrowheads="1"/>
          </p:cNvSpPr>
          <p:nvPr>
            <p:ph type="title"/>
          </p:nvPr>
        </p:nvSpPr>
        <p:spPr>
          <a:xfrm>
            <a:off x="271462" y="471012"/>
            <a:ext cx="8556625" cy="1159668"/>
          </a:xfrm>
        </p:spPr>
        <p:txBody>
          <a:bodyPr/>
          <a:lstStyle/>
          <a:p>
            <a:pPr defTabSz="1076325" eaLnBrk="1" hangingPunct="1"/>
            <a:r>
              <a:rPr lang="en-US" dirty="0">
                <a:solidFill>
                  <a:srgbClr val="2D2DB9"/>
                </a:solidFill>
                <a:ea typeface="ＭＳ Ｐゴシック" pitchFamily="34" charset="-128"/>
              </a:rPr>
              <a:t>Code 9.1.4, Strength-reduction Factors (</a:t>
            </a:r>
            <a:r>
              <a:rPr lang="en-US" i="1" dirty="0">
                <a:solidFill>
                  <a:srgbClr val="2D2DB9"/>
                </a:solidFill>
                <a:latin typeface="Symbol" pitchFamily="18" charset="2"/>
                <a:ea typeface="ＭＳ Ｐゴシック" pitchFamily="34" charset="-128"/>
              </a:rPr>
              <a:t>f) </a:t>
            </a:r>
            <a:r>
              <a:rPr lang="en-US" dirty="0">
                <a:solidFill>
                  <a:srgbClr val="2D2DB9"/>
                </a:solidFill>
                <a:ea typeface="ＭＳ Ｐゴシック" pitchFamily="34" charset="-128"/>
              </a:rPr>
              <a:t> for Strength Design</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825" name="Footer Placeholder 3"/>
          <p:cNvSpPr>
            <a:spLocks noGrp="1"/>
          </p:cNvSpPr>
          <p:nvPr>
            <p:ph type="ftr"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Instructional Material Complementing FEMA P-1051, Design Examples</a:t>
            </a:r>
            <a:endParaRPr lang="en-US" sz="900" i="1">
              <a:solidFill>
                <a:schemeClr val="accent2"/>
              </a:solidFill>
            </a:endParaRPr>
          </a:p>
        </p:txBody>
      </p:sp>
      <p:sp>
        <p:nvSpPr>
          <p:cNvPr id="205826" name="Slide Number Placeholder 4"/>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Design of Masonry Structures - </a:t>
            </a:r>
            <a:fld id="{372FD987-5EE6-4604-8208-B4A0931AE98D}" type="slidenum">
              <a:rPr lang="en-US" sz="900">
                <a:solidFill>
                  <a:schemeClr val="accent2"/>
                </a:solidFill>
              </a:rPr>
              <a:pPr eaLnBrk="1" hangingPunct="1"/>
              <a:t>48</a:t>
            </a:fld>
            <a:endParaRPr lang="en-US" sz="900">
              <a:solidFill>
                <a:schemeClr val="accent2"/>
              </a:solidFill>
            </a:endParaRPr>
          </a:p>
        </p:txBody>
      </p:sp>
      <p:sp>
        <p:nvSpPr>
          <p:cNvPr id="205828" name="Rectangle 3"/>
          <p:cNvSpPr>
            <a:spLocks noGrp="1" noChangeArrowheads="1"/>
          </p:cNvSpPr>
          <p:nvPr>
            <p:ph type="body" idx="1"/>
          </p:nvPr>
        </p:nvSpPr>
        <p:spPr>
          <a:xfrm>
            <a:off x="563562" y="1476375"/>
            <a:ext cx="8016875" cy="2609850"/>
          </a:xfrm>
          <a:noFill/>
        </p:spPr>
        <p:txBody>
          <a:bodyPr lIns="90488" tIns="44450" rIns="90488" bIns="44450"/>
          <a:lstStyle/>
          <a:p>
            <a:pPr marL="334963" indent="-334963" defTabSz="1076325" eaLnBrk="1" hangingPunct="1"/>
            <a:r>
              <a:rPr lang="en-US" dirty="0">
                <a:ea typeface="ＭＳ Ｐゴシック" pitchFamily="34" charset="-128"/>
              </a:rPr>
              <a:t>Masonry in flexural tension is cracked</a:t>
            </a:r>
          </a:p>
          <a:p>
            <a:pPr marL="334963" indent="-334963" defTabSz="1076325" eaLnBrk="1" hangingPunct="1"/>
            <a:r>
              <a:rPr lang="en-US" dirty="0">
                <a:ea typeface="ＭＳ Ｐゴシック" pitchFamily="34" charset="-128"/>
              </a:rPr>
              <a:t>Reinforcing steel is needed to resist tension</a:t>
            </a:r>
          </a:p>
          <a:p>
            <a:pPr marL="334963" indent="-334963" defTabSz="1076325" eaLnBrk="1" hangingPunct="1"/>
            <a:r>
              <a:rPr lang="en-US" dirty="0">
                <a:ea typeface="ＭＳ Ｐゴシック" pitchFamily="34" charset="-128"/>
              </a:rPr>
              <a:t>Similar to strength design of reinforced concrete</a:t>
            </a:r>
          </a:p>
          <a:p>
            <a:pPr marL="334963" indent="-334963" defTabSz="1076325" eaLnBrk="1" hangingPunct="1"/>
            <a:r>
              <a:rPr lang="en-US" dirty="0">
                <a:ea typeface="ＭＳ Ｐゴシック" pitchFamily="34" charset="-128"/>
              </a:rPr>
              <a:t>Compressive strength of reinforcement shall be ignored unless the reinforcement is tied in compliance with Code 5.3.1.4</a:t>
            </a:r>
          </a:p>
        </p:txBody>
      </p:sp>
      <p:sp>
        <p:nvSpPr>
          <p:cNvPr id="205827" name="Rectangle 2"/>
          <p:cNvSpPr>
            <a:spLocks noGrp="1" noChangeArrowheads="1"/>
          </p:cNvSpPr>
          <p:nvPr>
            <p:ph type="title"/>
          </p:nvPr>
        </p:nvSpPr>
        <p:spPr>
          <a:noFill/>
        </p:spPr>
        <p:txBody>
          <a:bodyPr lIns="90488" tIns="44450" rIns="90488" bIns="44450" anchor="ctr"/>
          <a:lstStyle/>
          <a:p>
            <a:pPr defTabSz="1076325" eaLnBrk="1" hangingPunct="1"/>
            <a:r>
              <a:rPr lang="en-US" dirty="0">
                <a:solidFill>
                  <a:srgbClr val="2D2DB9"/>
                </a:solidFill>
                <a:ea typeface="ＭＳ Ｐゴシック" pitchFamily="34" charset="-128"/>
              </a:rPr>
              <a:t>Code 9.3, Reinforced Masonry</a:t>
            </a:r>
          </a:p>
        </p:txBody>
      </p:sp>
    </p:spTree>
  </p:cSld>
  <p:clrMapOvr>
    <a:masterClrMapping/>
  </p:clrMapOvr>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921" name="Footer Placeholder 3"/>
          <p:cNvSpPr>
            <a:spLocks noGrp="1"/>
          </p:cNvSpPr>
          <p:nvPr>
            <p:ph type="ftr"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Instructional Material Complementing FEMA P-1051, Design Examples</a:t>
            </a:r>
            <a:endParaRPr lang="en-US" sz="900" i="1">
              <a:solidFill>
                <a:schemeClr val="accent2"/>
              </a:solidFill>
            </a:endParaRPr>
          </a:p>
        </p:txBody>
      </p:sp>
      <p:sp>
        <p:nvSpPr>
          <p:cNvPr id="209922" name="Slide Number Placeholder 4"/>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Design of Masonry Structures - </a:t>
            </a:r>
            <a:fld id="{6E3D7454-A01A-47A3-8DF5-C46010616ECF}" type="slidenum">
              <a:rPr lang="en-US" sz="900">
                <a:solidFill>
                  <a:schemeClr val="accent2"/>
                </a:solidFill>
              </a:rPr>
              <a:pPr eaLnBrk="1" hangingPunct="1"/>
              <a:t>49</a:t>
            </a:fld>
            <a:endParaRPr lang="en-US" sz="900">
              <a:solidFill>
                <a:schemeClr val="accent2"/>
              </a:solidFill>
            </a:endParaRPr>
          </a:p>
        </p:txBody>
      </p:sp>
      <p:sp>
        <p:nvSpPr>
          <p:cNvPr id="209924" name="Rectangle 3"/>
          <p:cNvSpPr>
            <a:spLocks noGrp="1" noChangeArrowheads="1"/>
          </p:cNvSpPr>
          <p:nvPr>
            <p:ph type="body" idx="1"/>
          </p:nvPr>
        </p:nvSpPr>
        <p:spPr>
          <a:xfrm>
            <a:off x="457200" y="1600200"/>
            <a:ext cx="8458200" cy="4525963"/>
          </a:xfrm>
        </p:spPr>
        <p:txBody>
          <a:bodyPr/>
          <a:lstStyle/>
          <a:p>
            <a:pPr eaLnBrk="1" hangingPunct="1"/>
            <a:r>
              <a:rPr lang="en-US">
                <a:ea typeface="ＭＳ Ｐゴシック" pitchFamily="34" charset="-128"/>
              </a:rPr>
              <a:t>Continuity between reinforcement and grout</a:t>
            </a:r>
          </a:p>
          <a:p>
            <a:pPr eaLnBrk="1" hangingPunct="1"/>
            <a:r>
              <a:rPr lang="en-US">
                <a:ea typeface="ＭＳ Ｐゴシック" pitchFamily="34" charset="-128"/>
              </a:rPr>
              <a:t>Equilibrium</a:t>
            </a:r>
          </a:p>
          <a:p>
            <a:pPr eaLnBrk="1" hangingPunct="1"/>
            <a:r>
              <a:rPr lang="en-US">
                <a:ea typeface="ＭＳ Ｐゴシック" pitchFamily="34" charset="-128"/>
                <a:sym typeface="Symbol" pitchFamily="18" charset="2"/>
              </a:rPr>
              <a:t></a:t>
            </a:r>
            <a:r>
              <a:rPr lang="en-US" baseline="-25000">
                <a:ea typeface="ＭＳ Ｐゴシック" pitchFamily="34" charset="-128"/>
                <a:sym typeface="Symbol" pitchFamily="18" charset="2"/>
              </a:rPr>
              <a:t>mu</a:t>
            </a:r>
            <a:r>
              <a:rPr lang="en-US">
                <a:ea typeface="ＭＳ Ｐゴシック" pitchFamily="34" charset="-128"/>
                <a:sym typeface="Symbol" pitchFamily="18" charset="2"/>
              </a:rPr>
              <a:t> = 0.0035 for clay masonry, 0.0025 for concrete masonry</a:t>
            </a:r>
          </a:p>
          <a:p>
            <a:pPr eaLnBrk="1" hangingPunct="1"/>
            <a:r>
              <a:rPr lang="en-US">
                <a:ea typeface="ＭＳ Ｐゴシック" pitchFamily="34" charset="-128"/>
              </a:rPr>
              <a:t>Plane sections remain plane</a:t>
            </a:r>
          </a:p>
          <a:p>
            <a:pPr eaLnBrk="1" hangingPunct="1"/>
            <a:r>
              <a:rPr lang="en-US">
                <a:ea typeface="ＭＳ Ｐゴシック" pitchFamily="34" charset="-128"/>
              </a:rPr>
              <a:t>Elasto-plastic stress-strain curve for reinforcement</a:t>
            </a:r>
          </a:p>
          <a:p>
            <a:pPr eaLnBrk="1" hangingPunct="1"/>
            <a:r>
              <a:rPr lang="en-US">
                <a:ea typeface="ＭＳ Ｐゴシック" pitchFamily="34" charset="-128"/>
              </a:rPr>
              <a:t>Tensile strength of masonry is neglected</a:t>
            </a:r>
          </a:p>
          <a:p>
            <a:pPr eaLnBrk="1" hangingPunct="1"/>
            <a:r>
              <a:rPr lang="en-US">
                <a:ea typeface="ＭＳ Ｐゴシック" pitchFamily="34" charset="-128"/>
              </a:rPr>
              <a:t>Equivalent rectangular compressive stress block in masonry, with a height of 0.80 f</a:t>
            </a:r>
            <a:r>
              <a:rPr lang="en-US" baseline="-25000">
                <a:ea typeface="ＭＳ Ｐゴシック" pitchFamily="34" charset="-128"/>
              </a:rPr>
              <a:t>m</a:t>
            </a:r>
            <a:r>
              <a:rPr lang="en-US">
                <a:ea typeface="ＭＳ Ｐゴシック" pitchFamily="34" charset="-128"/>
                <a:sym typeface="Symbol" pitchFamily="18" charset="2"/>
              </a:rPr>
              <a:t></a:t>
            </a:r>
            <a:r>
              <a:rPr lang="en-US">
                <a:ea typeface="ＭＳ Ｐゴシック" pitchFamily="34" charset="-128"/>
              </a:rPr>
              <a:t> and a depth of          a = 0.80 c</a:t>
            </a:r>
          </a:p>
        </p:txBody>
      </p:sp>
      <p:sp>
        <p:nvSpPr>
          <p:cNvPr id="209923" name="Rectangle 2"/>
          <p:cNvSpPr>
            <a:spLocks noGrp="1" noChangeArrowheads="1"/>
          </p:cNvSpPr>
          <p:nvPr>
            <p:ph type="title"/>
          </p:nvPr>
        </p:nvSpPr>
        <p:spPr/>
        <p:txBody>
          <a:bodyPr/>
          <a:lstStyle/>
          <a:p>
            <a:pPr eaLnBrk="1" hangingPunct="1"/>
            <a:r>
              <a:rPr lang="en-US" dirty="0">
                <a:solidFill>
                  <a:srgbClr val="2D2DB9"/>
                </a:solidFill>
                <a:ea typeface="ＭＳ Ｐゴシック" pitchFamily="34" charset="-128"/>
              </a:rPr>
              <a:t>Code 9.3.2, Design Assumptions</a:t>
            </a:r>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Footer Placeholder 3"/>
          <p:cNvSpPr>
            <a:spLocks noGrp="1"/>
          </p:cNvSpPr>
          <p:nvPr>
            <p:ph type="ftr"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Instructional Material Complementing FEMA P-1051, Design Examples</a:t>
            </a:r>
            <a:endParaRPr lang="en-US" sz="900" i="1">
              <a:solidFill>
                <a:schemeClr val="accent2"/>
              </a:solidFill>
            </a:endParaRPr>
          </a:p>
        </p:txBody>
      </p:sp>
      <p:sp>
        <p:nvSpPr>
          <p:cNvPr id="27650" name="Slide Number Placeholder 4"/>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Design of Masonry Structures - </a:t>
            </a:r>
            <a:fld id="{8F2FF9A6-E5B1-4B52-9819-08EE64754EBA}" type="slidenum">
              <a:rPr lang="en-US" sz="900">
                <a:solidFill>
                  <a:schemeClr val="accent2"/>
                </a:solidFill>
              </a:rPr>
              <a:pPr eaLnBrk="1" hangingPunct="1"/>
              <a:t>5</a:t>
            </a:fld>
            <a:endParaRPr lang="en-US" sz="900">
              <a:solidFill>
                <a:schemeClr val="accent2"/>
              </a:solidFill>
            </a:endParaRPr>
          </a:p>
        </p:txBody>
      </p:sp>
      <p:sp>
        <p:nvSpPr>
          <p:cNvPr id="27652" name="Rectangle 3"/>
          <p:cNvSpPr>
            <a:spLocks noGrp="1" noChangeArrowheads="1"/>
          </p:cNvSpPr>
          <p:nvPr>
            <p:ph type="body" idx="1"/>
          </p:nvPr>
        </p:nvSpPr>
        <p:spPr>
          <a:xfrm>
            <a:off x="838200" y="1676400"/>
            <a:ext cx="7772400" cy="4114800"/>
          </a:xfrm>
        </p:spPr>
        <p:txBody>
          <a:bodyPr/>
          <a:lstStyle/>
          <a:p>
            <a:pPr marL="0" indent="0" algn="ctr" eaLnBrk="1" hangingPunct="1">
              <a:lnSpc>
                <a:spcPct val="120000"/>
              </a:lnSpc>
              <a:buNone/>
            </a:pPr>
            <a:r>
              <a:rPr lang="en-US" sz="3200" dirty="0">
                <a:ea typeface="ＭＳ Ｐゴシック" pitchFamily="34" charset="-128"/>
              </a:rPr>
              <a:t>Basic Documents</a:t>
            </a:r>
          </a:p>
          <a:p>
            <a:pPr eaLnBrk="1" hangingPunct="1">
              <a:lnSpc>
                <a:spcPct val="120000"/>
              </a:lnSpc>
            </a:pPr>
            <a:r>
              <a:rPr lang="en-US" i="1" dirty="0">
                <a:ea typeface="ＭＳ Ｐゴシック" pitchFamily="34" charset="-128"/>
              </a:rPr>
              <a:t>NEHRP Recommended Provisions</a:t>
            </a:r>
          </a:p>
          <a:p>
            <a:pPr eaLnBrk="1" hangingPunct="1">
              <a:lnSpc>
                <a:spcPct val="120000"/>
              </a:lnSpc>
            </a:pPr>
            <a:r>
              <a:rPr lang="en-US" i="1" dirty="0">
                <a:ea typeface="ＭＳ Ｐゴシック" pitchFamily="34" charset="-128"/>
              </a:rPr>
              <a:t>ASCE 7-16, Minimum Design Loads for Buildings and Other Structures</a:t>
            </a:r>
          </a:p>
          <a:p>
            <a:pPr eaLnBrk="1" hangingPunct="1">
              <a:lnSpc>
                <a:spcPct val="120000"/>
              </a:lnSpc>
            </a:pPr>
            <a:r>
              <a:rPr lang="en-US" i="1" dirty="0">
                <a:ea typeface="ＭＳ Ｐゴシック" pitchFamily="34" charset="-128"/>
              </a:rPr>
              <a:t>TMS 402-13, Building Code Requirements for Masonry Structures</a:t>
            </a:r>
          </a:p>
          <a:p>
            <a:pPr eaLnBrk="1" hangingPunct="1">
              <a:lnSpc>
                <a:spcPct val="120000"/>
              </a:lnSpc>
            </a:pPr>
            <a:r>
              <a:rPr lang="en-US" i="1" dirty="0">
                <a:ea typeface="ＭＳ Ｐゴシック" pitchFamily="34" charset="-128"/>
              </a:rPr>
              <a:t>TMS 602-13, Specification for Masonry Structures</a:t>
            </a:r>
          </a:p>
          <a:p>
            <a:pPr eaLnBrk="1" hangingPunct="1">
              <a:lnSpc>
                <a:spcPct val="120000"/>
              </a:lnSpc>
            </a:pPr>
            <a:r>
              <a:rPr lang="en-US" i="1" dirty="0">
                <a:ea typeface="ＭＳ Ｐゴシック" pitchFamily="34" charset="-128"/>
              </a:rPr>
              <a:t>IBC 2015, International Building code</a:t>
            </a:r>
          </a:p>
          <a:p>
            <a:pPr algn="ctr" eaLnBrk="1" hangingPunct="1">
              <a:lnSpc>
                <a:spcPct val="120000"/>
              </a:lnSpc>
            </a:pPr>
            <a:endParaRPr lang="en-US" sz="3200" i="1" dirty="0">
              <a:ea typeface="ＭＳ Ｐゴシック" pitchFamily="34" charset="-128"/>
            </a:endParaRPr>
          </a:p>
        </p:txBody>
      </p:sp>
      <p:sp>
        <p:nvSpPr>
          <p:cNvPr id="27651" name="Rectangle 2"/>
          <p:cNvSpPr>
            <a:spLocks noGrp="1" noChangeArrowheads="1"/>
          </p:cNvSpPr>
          <p:nvPr>
            <p:ph type="title"/>
          </p:nvPr>
        </p:nvSpPr>
        <p:spPr/>
        <p:txBody>
          <a:bodyPr/>
          <a:lstStyle/>
          <a:p>
            <a:pPr eaLnBrk="1" hangingPunct="1"/>
            <a:r>
              <a:rPr lang="en-US" sz="3200" i="1">
                <a:solidFill>
                  <a:srgbClr val="2D2DB9"/>
                </a:solidFill>
                <a:ea typeface="ＭＳ Ｐゴシック" pitchFamily="34" charset="-128"/>
              </a:rPr>
              <a:t>NEHRP Recommended Provisions</a:t>
            </a:r>
            <a:r>
              <a:rPr lang="en-US" sz="3200">
                <a:solidFill>
                  <a:srgbClr val="2D2DB9"/>
                </a:solidFill>
                <a:ea typeface="ＭＳ Ｐゴシック" pitchFamily="34" charset="-128"/>
              </a:rPr>
              <a:t> Masonry Design </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a:t>Instructional Material Complementing FEMA P-1051, Design Examples</a:t>
            </a:r>
            <a:endParaRPr lang="en-US" i="1"/>
          </a:p>
        </p:txBody>
      </p:sp>
      <p:sp>
        <p:nvSpPr>
          <p:cNvPr id="5" name="Slide Number Placeholder 4"/>
          <p:cNvSpPr>
            <a:spLocks noGrp="1"/>
          </p:cNvSpPr>
          <p:nvPr>
            <p:ph type="sldNum" sz="quarter" idx="11"/>
          </p:nvPr>
        </p:nvSpPr>
        <p:spPr/>
        <p:txBody>
          <a:bodyPr/>
          <a:lstStyle/>
          <a:p>
            <a:r>
              <a:rPr lang="en-US"/>
              <a:t>Design of Masonry Structures 12 - </a:t>
            </a:r>
            <a:fld id="{AE2C0AAE-D2D7-490C-9CC3-DE6235C9F373}" type="slidenum">
              <a:rPr lang="en-US" smtClean="0"/>
              <a:pPr/>
              <a:t>50</a:t>
            </a:fld>
            <a:endParaRPr lang="en-US"/>
          </a:p>
        </p:txBody>
      </p:sp>
      <p:sp>
        <p:nvSpPr>
          <p:cNvPr id="8" name="Text Box 32"/>
          <p:cNvSpPr txBox="1">
            <a:spLocks noChangeArrowheads="1"/>
          </p:cNvSpPr>
          <p:nvPr/>
        </p:nvSpPr>
        <p:spPr bwMode="auto">
          <a:xfrm>
            <a:off x="5103221" y="5294857"/>
            <a:ext cx="2715808"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2000" b="1" dirty="0">
                <a:latin typeface="Symbol" pitchFamily="18" charset="2"/>
              </a:rPr>
              <a:t>a</a:t>
            </a:r>
            <a:r>
              <a:rPr lang="en-US" sz="2000" b="1" dirty="0"/>
              <a:t> = 1.5  Ordinary</a:t>
            </a:r>
          </a:p>
          <a:p>
            <a:pPr eaLnBrk="1" hangingPunct="1"/>
            <a:r>
              <a:rPr lang="en-US" sz="2000" b="1" dirty="0">
                <a:latin typeface="Symbol" pitchFamily="18" charset="2"/>
              </a:rPr>
              <a:t>        </a:t>
            </a:r>
            <a:r>
              <a:rPr lang="en-US" sz="2000" b="1" dirty="0"/>
              <a:t>3     Intermediate</a:t>
            </a:r>
          </a:p>
          <a:p>
            <a:pPr eaLnBrk="1" hangingPunct="1"/>
            <a:r>
              <a:rPr lang="en-US" sz="2000" b="1" dirty="0">
                <a:latin typeface="Symbol" pitchFamily="18" charset="2"/>
              </a:rPr>
              <a:t>       </a:t>
            </a:r>
            <a:r>
              <a:rPr lang="en-US" sz="2000" b="1" dirty="0"/>
              <a:t> 4     Special</a:t>
            </a:r>
          </a:p>
        </p:txBody>
      </p:sp>
      <p:sp>
        <p:nvSpPr>
          <p:cNvPr id="9" name="Rectangle 30"/>
          <p:cNvSpPr>
            <a:spLocks noChangeArrowheads="1"/>
          </p:cNvSpPr>
          <p:nvPr/>
        </p:nvSpPr>
        <p:spPr bwMode="auto">
          <a:xfrm>
            <a:off x="3576638" y="4540250"/>
            <a:ext cx="3384550" cy="705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eaLnBrk="0" hangingPunct="0"/>
            <a:r>
              <a:rPr lang="en-US" sz="2000" b="1" dirty="0">
                <a:latin typeface="Symbol" pitchFamily="18" charset="2"/>
              </a:rPr>
              <a:t></a:t>
            </a:r>
            <a:r>
              <a:rPr lang="en-US" sz="2000" b="1" baseline="-25000" dirty="0"/>
              <a:t>mu </a:t>
            </a:r>
            <a:r>
              <a:rPr lang="en-US" sz="2000" b="1" dirty="0"/>
              <a:t>=  0.0035 clay  </a:t>
            </a:r>
          </a:p>
          <a:p>
            <a:pPr eaLnBrk="0" hangingPunct="0"/>
            <a:r>
              <a:rPr lang="en-US" sz="2000" b="1" dirty="0"/>
              <a:t>          0.0025 concrete</a:t>
            </a:r>
          </a:p>
        </p:txBody>
      </p:sp>
      <p:grpSp>
        <p:nvGrpSpPr>
          <p:cNvPr id="10" name="Group 9" descr="The stain distribution and equivalent rectangular stress block for the flexural design of reinforced masonry.&#10;"/>
          <p:cNvGrpSpPr/>
          <p:nvPr/>
        </p:nvGrpSpPr>
        <p:grpSpPr>
          <a:xfrm>
            <a:off x="0" y="228566"/>
            <a:ext cx="4572000" cy="6166202"/>
            <a:chOff x="0" y="0"/>
            <a:chExt cx="4881563" cy="6583706"/>
          </a:xfrm>
        </p:grpSpPr>
        <p:sp>
          <p:nvSpPr>
            <p:cNvPr id="11" name="Text Box 33"/>
            <p:cNvSpPr txBox="1">
              <a:spLocks noChangeArrowheads="1"/>
            </p:cNvSpPr>
            <p:nvPr/>
          </p:nvSpPr>
          <p:spPr bwMode="auto">
            <a:xfrm>
              <a:off x="1217613" y="5729631"/>
              <a:ext cx="2463800" cy="85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spcBef>
                  <a:spcPct val="50000"/>
                </a:spcBef>
              </a:pPr>
              <a:r>
                <a:rPr lang="en-US" sz="2000" b="1" dirty="0"/>
                <a:t>                         C</a:t>
              </a:r>
            </a:p>
            <a:p>
              <a:pPr eaLnBrk="1" hangingPunct="1">
                <a:spcBef>
                  <a:spcPct val="50000"/>
                </a:spcBef>
              </a:pPr>
              <a:r>
                <a:rPr lang="en-US" sz="2000" b="1" dirty="0"/>
                <a:t>     T</a:t>
              </a:r>
            </a:p>
          </p:txBody>
        </p:sp>
        <p:sp>
          <p:nvSpPr>
            <p:cNvPr id="12" name="Line 5"/>
            <p:cNvSpPr>
              <a:spLocks noChangeShapeType="1"/>
            </p:cNvSpPr>
            <p:nvPr/>
          </p:nvSpPr>
          <p:spPr bwMode="auto">
            <a:xfrm flipH="1">
              <a:off x="1146175" y="3059113"/>
              <a:ext cx="44450" cy="3284538"/>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3" name="Freeform 6"/>
            <p:cNvSpPr>
              <a:spLocks/>
            </p:cNvSpPr>
            <p:nvPr/>
          </p:nvSpPr>
          <p:spPr bwMode="auto">
            <a:xfrm flipV="1">
              <a:off x="1219200" y="1573213"/>
              <a:ext cx="2236788" cy="1328738"/>
            </a:xfrm>
            <a:custGeom>
              <a:avLst/>
              <a:gdLst>
                <a:gd name="T0" fmla="*/ 0 w 1585"/>
                <a:gd name="T1" fmla="*/ 3 h 837"/>
                <a:gd name="T2" fmla="*/ 342 w 1585"/>
                <a:gd name="T3" fmla="*/ 0 h 837"/>
                <a:gd name="T4" fmla="*/ 342 w 1585"/>
                <a:gd name="T5" fmla="*/ 641 h 837"/>
                <a:gd name="T6" fmla="*/ 180 w 1585"/>
                <a:gd name="T7" fmla="*/ 665 h 837"/>
                <a:gd name="T8" fmla="*/ 156 w 1585"/>
                <a:gd name="T9" fmla="*/ 836 h 837"/>
                <a:gd name="T10" fmla="*/ 135 w 1585"/>
                <a:gd name="T11" fmla="*/ 519 h 837"/>
                <a:gd name="T12" fmla="*/ 117 w 1585"/>
                <a:gd name="T13" fmla="*/ 668 h 837"/>
                <a:gd name="T14" fmla="*/ 0 w 1585"/>
                <a:gd name="T15" fmla="*/ 678 h 837"/>
                <a:gd name="T16" fmla="*/ 0 w 1585"/>
                <a:gd name="T17" fmla="*/ 3 h 83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585"/>
                <a:gd name="T28" fmla="*/ 0 h 837"/>
                <a:gd name="T29" fmla="*/ 1585 w 1585"/>
                <a:gd name="T30" fmla="*/ 837 h 83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585" h="837">
                  <a:moveTo>
                    <a:pt x="0" y="3"/>
                  </a:moveTo>
                  <a:lnTo>
                    <a:pt x="1584" y="0"/>
                  </a:lnTo>
                  <a:lnTo>
                    <a:pt x="1584" y="641"/>
                  </a:lnTo>
                  <a:lnTo>
                    <a:pt x="829" y="665"/>
                  </a:lnTo>
                  <a:lnTo>
                    <a:pt x="721" y="836"/>
                  </a:lnTo>
                  <a:lnTo>
                    <a:pt x="622" y="519"/>
                  </a:lnTo>
                  <a:lnTo>
                    <a:pt x="547" y="668"/>
                  </a:lnTo>
                  <a:lnTo>
                    <a:pt x="0" y="678"/>
                  </a:lnTo>
                  <a:lnTo>
                    <a:pt x="0" y="3"/>
                  </a:lnTo>
                </a:path>
              </a:pathLst>
            </a:custGeom>
            <a:solidFill>
              <a:srgbClr val="F97D07"/>
            </a:solidFill>
            <a:ln w="12700" cap="rnd" cmpd="sng">
              <a:solidFill>
                <a:schemeClr val="tx1"/>
              </a:solidFill>
              <a:prstDash val="solid"/>
              <a:round/>
              <a:headEnd type="none" w="med" len="med"/>
              <a:tailEnd type="none" w="med" len="med"/>
            </a:ln>
          </p:spPr>
          <p:txBody>
            <a:bodyPr/>
            <a:lstStyle/>
            <a:p>
              <a:endParaRPr lang="en-US"/>
            </a:p>
          </p:txBody>
        </p:sp>
        <p:sp>
          <p:nvSpPr>
            <p:cNvPr id="14" name="Line 7"/>
            <p:cNvSpPr>
              <a:spLocks noChangeShapeType="1"/>
            </p:cNvSpPr>
            <p:nvPr/>
          </p:nvSpPr>
          <p:spPr bwMode="auto">
            <a:xfrm>
              <a:off x="3454400" y="3097213"/>
              <a:ext cx="0" cy="302895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5" name="Rectangle 8"/>
            <p:cNvSpPr>
              <a:spLocks noChangeArrowheads="1"/>
            </p:cNvSpPr>
            <p:nvPr/>
          </p:nvSpPr>
          <p:spPr bwMode="auto">
            <a:xfrm>
              <a:off x="0" y="3008313"/>
              <a:ext cx="1211263" cy="45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algn="ctr" eaLnBrk="0" hangingPunct="0"/>
              <a:r>
                <a:rPr lang="en-US" sz="2400" b="1">
                  <a:latin typeface="Symbol" pitchFamily="18" charset="2"/>
                </a:rPr>
                <a:t></a:t>
              </a:r>
              <a:r>
                <a:rPr lang="en-US" sz="2400" b="1" baseline="-25000"/>
                <a:t>s</a:t>
              </a:r>
              <a:r>
                <a:rPr lang="en-US" sz="2400" b="1"/>
                <a:t> =</a:t>
              </a:r>
              <a:r>
                <a:rPr lang="en-US" sz="2400" b="1">
                  <a:sym typeface="Symbol" pitchFamily="18" charset="2"/>
                </a:rPr>
                <a:t></a:t>
              </a:r>
              <a:r>
                <a:rPr lang="en-US" sz="2400" b="1"/>
                <a:t> </a:t>
              </a:r>
              <a:r>
                <a:rPr lang="en-US" sz="2400" b="1">
                  <a:latin typeface="Symbol" pitchFamily="18" charset="2"/>
                </a:rPr>
                <a:t></a:t>
              </a:r>
              <a:r>
                <a:rPr lang="en-US" sz="2400" b="1" baseline="-25000"/>
                <a:t>y</a:t>
              </a:r>
            </a:p>
          </p:txBody>
        </p:sp>
        <p:grpSp>
          <p:nvGrpSpPr>
            <p:cNvPr id="16" name="Group 9"/>
            <p:cNvGrpSpPr>
              <a:grpSpLocks/>
            </p:cNvGrpSpPr>
            <p:nvPr/>
          </p:nvGrpSpPr>
          <p:grpSpPr bwMode="auto">
            <a:xfrm>
              <a:off x="1185863" y="3097213"/>
              <a:ext cx="2270125" cy="1296988"/>
              <a:chOff x="683" y="1860"/>
              <a:chExt cx="1442" cy="817"/>
            </a:xfrm>
          </p:grpSpPr>
          <p:grpSp>
            <p:nvGrpSpPr>
              <p:cNvPr id="35" name="Group 10"/>
              <p:cNvGrpSpPr>
                <a:grpSpLocks/>
              </p:cNvGrpSpPr>
              <p:nvPr/>
            </p:nvGrpSpPr>
            <p:grpSpPr bwMode="auto">
              <a:xfrm>
                <a:off x="688" y="1879"/>
                <a:ext cx="1422" cy="781"/>
                <a:chOff x="904" y="1879"/>
                <a:chExt cx="1206" cy="781"/>
              </a:xfrm>
            </p:grpSpPr>
            <p:sp>
              <p:nvSpPr>
                <p:cNvPr id="37" name="Line 11"/>
                <p:cNvSpPr>
                  <a:spLocks noChangeShapeType="1"/>
                </p:cNvSpPr>
                <p:nvPr/>
              </p:nvSpPr>
              <p:spPr bwMode="auto">
                <a:xfrm>
                  <a:off x="904" y="2532"/>
                  <a:ext cx="1206"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8" name="Line 12"/>
                <p:cNvSpPr>
                  <a:spLocks noChangeShapeType="1"/>
                </p:cNvSpPr>
                <p:nvPr/>
              </p:nvSpPr>
              <p:spPr bwMode="auto">
                <a:xfrm>
                  <a:off x="904" y="1879"/>
                  <a:ext cx="1206" cy="78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36" name="Freeform 13"/>
              <p:cNvSpPr>
                <a:spLocks/>
              </p:cNvSpPr>
              <p:nvPr/>
            </p:nvSpPr>
            <p:spPr bwMode="auto">
              <a:xfrm>
                <a:off x="683" y="1860"/>
                <a:ext cx="1442" cy="817"/>
              </a:xfrm>
              <a:custGeom>
                <a:avLst/>
                <a:gdLst>
                  <a:gd name="T0" fmla="*/ 0 w 1393"/>
                  <a:gd name="T1" fmla="*/ 0 h 817"/>
                  <a:gd name="T2" fmla="*/ 2181 w 1393"/>
                  <a:gd name="T3" fmla="*/ 816 h 817"/>
                  <a:gd name="T4" fmla="*/ 2181 w 1393"/>
                  <a:gd name="T5" fmla="*/ 672 h 817"/>
                  <a:gd name="T6" fmla="*/ 0 w 1393"/>
                  <a:gd name="T7" fmla="*/ 672 h 817"/>
                  <a:gd name="T8" fmla="*/ 0 w 1393"/>
                  <a:gd name="T9" fmla="*/ 0 h 817"/>
                  <a:gd name="T10" fmla="*/ 0 60000 65536"/>
                  <a:gd name="T11" fmla="*/ 0 60000 65536"/>
                  <a:gd name="T12" fmla="*/ 0 60000 65536"/>
                  <a:gd name="T13" fmla="*/ 0 60000 65536"/>
                  <a:gd name="T14" fmla="*/ 0 60000 65536"/>
                  <a:gd name="T15" fmla="*/ 0 w 1393"/>
                  <a:gd name="T16" fmla="*/ 0 h 817"/>
                  <a:gd name="T17" fmla="*/ 1393 w 1393"/>
                  <a:gd name="T18" fmla="*/ 817 h 817"/>
                </a:gdLst>
                <a:ahLst/>
                <a:cxnLst>
                  <a:cxn ang="T10">
                    <a:pos x="T0" y="T1"/>
                  </a:cxn>
                  <a:cxn ang="T11">
                    <a:pos x="T2" y="T3"/>
                  </a:cxn>
                  <a:cxn ang="T12">
                    <a:pos x="T4" y="T5"/>
                  </a:cxn>
                  <a:cxn ang="T13">
                    <a:pos x="T6" y="T7"/>
                  </a:cxn>
                  <a:cxn ang="T14">
                    <a:pos x="T8" y="T9"/>
                  </a:cxn>
                </a:cxnLst>
                <a:rect l="T15" t="T16" r="T17" b="T18"/>
                <a:pathLst>
                  <a:path w="1393" h="817">
                    <a:moveTo>
                      <a:pt x="0" y="0"/>
                    </a:moveTo>
                    <a:lnTo>
                      <a:pt x="1392" y="816"/>
                    </a:lnTo>
                    <a:lnTo>
                      <a:pt x="1392" y="672"/>
                    </a:lnTo>
                    <a:lnTo>
                      <a:pt x="0" y="672"/>
                    </a:lnTo>
                    <a:lnTo>
                      <a:pt x="0" y="0"/>
                    </a:lnTo>
                  </a:path>
                </a:pathLst>
              </a:custGeom>
              <a:solidFill>
                <a:srgbClr val="E3BEFF"/>
              </a:solidFill>
              <a:ln w="12700" cap="rnd" cmpd="sng">
                <a:solidFill>
                  <a:schemeClr val="tx1"/>
                </a:solidFill>
                <a:prstDash val="solid"/>
                <a:round/>
                <a:headEnd type="none" w="med" len="med"/>
                <a:tailEnd type="none" w="med" len="med"/>
              </a:ln>
            </p:spPr>
            <p:txBody>
              <a:bodyPr/>
              <a:lstStyle/>
              <a:p>
                <a:endParaRPr lang="en-US"/>
              </a:p>
            </p:txBody>
          </p:sp>
        </p:grpSp>
        <p:sp>
          <p:nvSpPr>
            <p:cNvPr id="17" name="Rectangle 14"/>
            <p:cNvSpPr>
              <a:spLocks noChangeArrowheads="1"/>
            </p:cNvSpPr>
            <p:nvPr/>
          </p:nvSpPr>
          <p:spPr bwMode="auto">
            <a:xfrm>
              <a:off x="673100" y="5497513"/>
              <a:ext cx="395288" cy="45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algn="ctr" eaLnBrk="0" hangingPunct="0"/>
              <a:r>
                <a:rPr lang="en-US" sz="2400" b="1"/>
                <a:t>f</a:t>
              </a:r>
              <a:r>
                <a:rPr lang="en-US" sz="2400" b="1" baseline="-25000"/>
                <a:t>y</a:t>
              </a:r>
            </a:p>
          </p:txBody>
        </p:sp>
        <p:sp>
          <p:nvSpPr>
            <p:cNvPr id="18" name="Line 15"/>
            <p:cNvSpPr>
              <a:spLocks noChangeShapeType="1"/>
            </p:cNvSpPr>
            <p:nvPr/>
          </p:nvSpPr>
          <p:spPr bwMode="auto">
            <a:xfrm flipH="1">
              <a:off x="3000375" y="3811588"/>
              <a:ext cx="55563" cy="1930400"/>
            </a:xfrm>
            <a:prstGeom prst="line">
              <a:avLst/>
            </a:prstGeom>
            <a:noFill/>
            <a:ln w="12700">
              <a:solidFill>
                <a:schemeClr val="tx1"/>
              </a:solidFill>
              <a:prstDash val="lgDash"/>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9" name="AutoShape 16"/>
            <p:cNvSpPr>
              <a:spLocks noChangeArrowheads="1"/>
            </p:cNvSpPr>
            <p:nvPr/>
          </p:nvSpPr>
          <p:spPr bwMode="auto">
            <a:xfrm rot="16200000" flipH="1">
              <a:off x="1974850" y="622300"/>
              <a:ext cx="765175" cy="352425"/>
            </a:xfrm>
            <a:prstGeom prst="rightArrow">
              <a:avLst>
                <a:gd name="adj1" fmla="val 50000"/>
                <a:gd name="adj2" fmla="val 108629"/>
              </a:avLst>
            </a:prstGeom>
            <a:solidFill>
              <a:srgbClr val="FFFFFF"/>
            </a:solidFill>
            <a:ln w="12700">
              <a:solidFill>
                <a:schemeClr val="tx1"/>
              </a:solidFill>
              <a:miter lim="800000"/>
              <a:headEnd/>
              <a:tailEnd/>
            </a:ln>
          </p:spPr>
          <p:txBody>
            <a:bodyPr wrap="none" anchor="ctr"/>
            <a:lstStyle/>
            <a:p>
              <a:endParaRPr lang="en-US"/>
            </a:p>
          </p:txBody>
        </p:sp>
        <p:sp>
          <p:nvSpPr>
            <p:cNvPr id="20" name="Rectangle 17"/>
            <p:cNvSpPr>
              <a:spLocks noChangeArrowheads="1"/>
            </p:cNvSpPr>
            <p:nvPr/>
          </p:nvSpPr>
          <p:spPr bwMode="auto">
            <a:xfrm>
              <a:off x="385763" y="4649788"/>
              <a:ext cx="2316163" cy="45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algn="ctr" eaLnBrk="0" hangingPunct="0"/>
              <a:r>
                <a:rPr lang="en-US" sz="2400" b="1" dirty="0"/>
                <a:t>Reinforcement</a:t>
              </a:r>
            </a:p>
          </p:txBody>
        </p:sp>
        <p:sp>
          <p:nvSpPr>
            <p:cNvPr id="21" name="Rectangle 18"/>
            <p:cNvSpPr>
              <a:spLocks noChangeArrowheads="1"/>
            </p:cNvSpPr>
            <p:nvPr/>
          </p:nvSpPr>
          <p:spPr bwMode="auto">
            <a:xfrm>
              <a:off x="1343025" y="431800"/>
              <a:ext cx="180975" cy="45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algn="ctr" eaLnBrk="0" hangingPunct="0"/>
              <a:endParaRPr lang="en-US" sz="2400" b="1"/>
            </a:p>
          </p:txBody>
        </p:sp>
        <p:sp>
          <p:nvSpPr>
            <p:cNvPr id="22" name="Line 19"/>
            <p:cNvSpPr>
              <a:spLocks noChangeShapeType="1"/>
            </p:cNvSpPr>
            <p:nvPr/>
          </p:nvSpPr>
          <p:spPr bwMode="auto">
            <a:xfrm flipV="1">
              <a:off x="1133475" y="5475288"/>
              <a:ext cx="2289175"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23" name="Group 20"/>
            <p:cNvGrpSpPr>
              <a:grpSpLocks/>
            </p:cNvGrpSpPr>
            <p:nvPr/>
          </p:nvGrpSpPr>
          <p:grpSpPr bwMode="auto">
            <a:xfrm flipV="1">
              <a:off x="1412875" y="5486400"/>
              <a:ext cx="1296988" cy="731838"/>
              <a:chOff x="1140" y="2031"/>
              <a:chExt cx="768" cy="461"/>
            </a:xfrm>
          </p:grpSpPr>
          <p:sp>
            <p:nvSpPr>
              <p:cNvPr id="30" name="Line 21"/>
              <p:cNvSpPr>
                <a:spLocks noChangeShapeType="1"/>
              </p:cNvSpPr>
              <p:nvPr/>
            </p:nvSpPr>
            <p:spPr bwMode="auto">
              <a:xfrm flipV="1">
                <a:off x="1140" y="2031"/>
                <a:ext cx="0" cy="461"/>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1" name="Line 22"/>
              <p:cNvSpPr>
                <a:spLocks noChangeShapeType="1"/>
              </p:cNvSpPr>
              <p:nvPr/>
            </p:nvSpPr>
            <p:spPr bwMode="auto">
              <a:xfrm flipV="1">
                <a:off x="1332" y="2031"/>
                <a:ext cx="0" cy="461"/>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2" name="Line 23"/>
              <p:cNvSpPr>
                <a:spLocks noChangeShapeType="1"/>
              </p:cNvSpPr>
              <p:nvPr/>
            </p:nvSpPr>
            <p:spPr bwMode="auto">
              <a:xfrm flipV="1">
                <a:off x="1524" y="2031"/>
                <a:ext cx="0" cy="461"/>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3" name="Line 24"/>
              <p:cNvSpPr>
                <a:spLocks noChangeShapeType="1"/>
              </p:cNvSpPr>
              <p:nvPr/>
            </p:nvSpPr>
            <p:spPr bwMode="auto">
              <a:xfrm flipV="1">
                <a:off x="1716" y="2031"/>
                <a:ext cx="0" cy="461"/>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4" name="Line 25"/>
              <p:cNvSpPr>
                <a:spLocks noChangeShapeType="1"/>
              </p:cNvSpPr>
              <p:nvPr/>
            </p:nvSpPr>
            <p:spPr bwMode="auto">
              <a:xfrm flipV="1">
                <a:off x="1908" y="2031"/>
                <a:ext cx="0" cy="461"/>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grpSp>
        <p:sp>
          <p:nvSpPr>
            <p:cNvPr id="24" name="Rectangle 26"/>
            <p:cNvSpPr>
              <a:spLocks noChangeArrowheads="1"/>
            </p:cNvSpPr>
            <p:nvPr/>
          </p:nvSpPr>
          <p:spPr bwMode="auto">
            <a:xfrm flipV="1">
              <a:off x="3125788" y="5505450"/>
              <a:ext cx="331788" cy="215900"/>
            </a:xfrm>
            <a:prstGeom prst="rect">
              <a:avLst/>
            </a:prstGeom>
            <a:solidFill>
              <a:srgbClr val="E3BEFF"/>
            </a:solidFill>
            <a:ln w="12700">
              <a:solidFill>
                <a:schemeClr val="tx1"/>
              </a:solidFill>
              <a:miter lim="800000"/>
              <a:headEnd/>
              <a:tailEnd/>
            </a:ln>
          </p:spPr>
          <p:txBody>
            <a:bodyPr wrap="none" anchor="ctr"/>
            <a:lstStyle/>
            <a:p>
              <a:endParaRPr lang="en-US"/>
            </a:p>
          </p:txBody>
        </p:sp>
        <p:sp>
          <p:nvSpPr>
            <p:cNvPr id="25" name="Line 27"/>
            <p:cNvSpPr>
              <a:spLocks noChangeShapeType="1"/>
            </p:cNvSpPr>
            <p:nvPr/>
          </p:nvSpPr>
          <p:spPr bwMode="auto">
            <a:xfrm flipV="1">
              <a:off x="3289300" y="5502275"/>
              <a:ext cx="0" cy="355600"/>
            </a:xfrm>
            <a:prstGeom prst="line">
              <a:avLst/>
            </a:prstGeom>
            <a:noFill/>
            <a:ln w="571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6" name="Freeform 28"/>
            <p:cNvSpPr>
              <a:spLocks/>
            </p:cNvSpPr>
            <p:nvPr/>
          </p:nvSpPr>
          <p:spPr bwMode="auto">
            <a:xfrm flipV="1">
              <a:off x="1130300" y="5499100"/>
              <a:ext cx="1868488" cy="685800"/>
            </a:xfrm>
            <a:custGeom>
              <a:avLst/>
              <a:gdLst>
                <a:gd name="T0" fmla="*/ 10093 w 984"/>
                <a:gd name="T1" fmla="*/ 432 h 432"/>
                <a:gd name="T2" fmla="*/ 8487 w 984"/>
                <a:gd name="T3" fmla="*/ 0 h 432"/>
                <a:gd name="T4" fmla="*/ 0 w 984"/>
                <a:gd name="T5" fmla="*/ 0 h 432"/>
                <a:gd name="T6" fmla="*/ 0 60000 65536"/>
                <a:gd name="T7" fmla="*/ 0 60000 65536"/>
                <a:gd name="T8" fmla="*/ 0 60000 65536"/>
                <a:gd name="T9" fmla="*/ 0 w 984"/>
                <a:gd name="T10" fmla="*/ 0 h 432"/>
                <a:gd name="T11" fmla="*/ 984 w 984"/>
                <a:gd name="T12" fmla="*/ 432 h 432"/>
              </a:gdLst>
              <a:ahLst/>
              <a:cxnLst>
                <a:cxn ang="T6">
                  <a:pos x="T0" y="T1"/>
                </a:cxn>
                <a:cxn ang="T7">
                  <a:pos x="T2" y="T3"/>
                </a:cxn>
                <a:cxn ang="T8">
                  <a:pos x="T4" y="T5"/>
                </a:cxn>
              </a:cxnLst>
              <a:rect l="T9" t="T10" r="T11" b="T12"/>
              <a:pathLst>
                <a:path w="984" h="432">
                  <a:moveTo>
                    <a:pt x="984" y="432"/>
                  </a:moveTo>
                  <a:lnTo>
                    <a:pt x="828" y="0"/>
                  </a:lnTo>
                  <a:lnTo>
                    <a:pt x="0" y="0"/>
                  </a:lnTo>
                </a:path>
              </a:pathLst>
            </a:custGeom>
            <a:noFill/>
            <a:ln w="12700" cap="flat" cmpd="sng">
              <a:solidFill>
                <a:schemeClr val="tx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 name="Rectangle 29"/>
            <p:cNvSpPr>
              <a:spLocks noChangeArrowheads="1"/>
            </p:cNvSpPr>
            <p:nvPr/>
          </p:nvSpPr>
          <p:spPr bwMode="auto">
            <a:xfrm>
              <a:off x="3683000" y="5511800"/>
              <a:ext cx="1198563" cy="819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eaLnBrk="0" hangingPunct="0"/>
              <a:r>
                <a:rPr lang="en-US" sz="2400" b="1"/>
                <a:t>0.80 f</a:t>
              </a:r>
              <a:r>
                <a:rPr lang="en-US" sz="2400" b="1" baseline="-25000"/>
                <a:t>m</a:t>
              </a:r>
              <a:r>
                <a:rPr lang="en-US" b="1">
                  <a:sym typeface="Symbol" pitchFamily="18" charset="2"/>
                </a:rPr>
                <a:t></a:t>
              </a:r>
              <a:endParaRPr lang="en-US" sz="2400" b="1"/>
            </a:p>
            <a:p>
              <a:pPr eaLnBrk="0" hangingPunct="0"/>
              <a:endParaRPr lang="en-US" sz="2400" b="1">
                <a:sym typeface="Symbol" pitchFamily="18" charset="2"/>
              </a:endParaRPr>
            </a:p>
          </p:txBody>
        </p:sp>
        <p:sp>
          <p:nvSpPr>
            <p:cNvPr id="28" name="AutoShape 31"/>
            <p:cNvSpPr>
              <a:spLocks noChangeArrowheads="1"/>
            </p:cNvSpPr>
            <p:nvPr/>
          </p:nvSpPr>
          <p:spPr bwMode="auto">
            <a:xfrm>
              <a:off x="1985963" y="0"/>
              <a:ext cx="768350" cy="723900"/>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2147483647 w 21600"/>
                <a:gd name="T9" fmla="*/ 2147483647 h 21600"/>
                <a:gd name="T10" fmla="*/ 2147483647 w 21600"/>
                <a:gd name="T11" fmla="*/ 2147483647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6200" y="10800"/>
                  </a:moveTo>
                  <a:cubicBezTo>
                    <a:pt x="16200" y="7817"/>
                    <a:pt x="13782" y="5400"/>
                    <a:pt x="10800" y="5400"/>
                  </a:cubicBezTo>
                  <a:cubicBezTo>
                    <a:pt x="7817" y="5400"/>
                    <a:pt x="5400" y="7817"/>
                    <a:pt x="5400" y="10800"/>
                  </a:cubicBezTo>
                  <a:lnTo>
                    <a:pt x="0" y="10800"/>
                  </a:lnTo>
                  <a:cubicBezTo>
                    <a:pt x="0" y="4835"/>
                    <a:pt x="4835" y="0"/>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solidFill>
              <a:schemeClr val="bg1"/>
            </a:solidFill>
            <a:ln w="9525">
              <a:solidFill>
                <a:schemeClr val="tx1"/>
              </a:solidFill>
              <a:miter lim="800000"/>
              <a:headEnd/>
              <a:tailEnd/>
            </a:ln>
          </p:spPr>
          <p:txBody>
            <a:bodyPr wrap="none" anchor="ctr"/>
            <a:lstStyle/>
            <a:p>
              <a:endParaRPr lang="en-US"/>
            </a:p>
          </p:txBody>
        </p:sp>
        <p:sp>
          <p:nvSpPr>
            <p:cNvPr id="29" name="Line 34"/>
            <p:cNvSpPr>
              <a:spLocks noChangeShapeType="1"/>
            </p:cNvSpPr>
            <p:nvPr/>
          </p:nvSpPr>
          <p:spPr bwMode="auto">
            <a:xfrm>
              <a:off x="1930400" y="5907088"/>
              <a:ext cx="0" cy="508000"/>
            </a:xfrm>
            <a:prstGeom prst="line">
              <a:avLst/>
            </a:prstGeom>
            <a:noFill/>
            <a:ln w="5715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sp>
        <p:nvSpPr>
          <p:cNvPr id="7" name="Rectangle 3"/>
          <p:cNvSpPr txBox="1">
            <a:spLocks noChangeArrowheads="1"/>
          </p:cNvSpPr>
          <p:nvPr/>
        </p:nvSpPr>
        <p:spPr bwMode="auto">
          <a:xfrm>
            <a:off x="3821113" y="1508125"/>
            <a:ext cx="5322887" cy="280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488" tIns="44450" rIns="90488" bIns="44450" numCol="1" anchor="t" anchorCtr="0" compatLnSpc="1">
            <a:prstTxWarp prst="textNoShape">
              <a:avLst/>
            </a:prstTxWarp>
          </a:bodyPr>
          <a:lstStyle>
            <a:lvl1pPr marL="342900" indent="-342900" algn="l" rtl="0" eaLnBrk="0" fontAlgn="base" hangingPunct="0">
              <a:spcBef>
                <a:spcPct val="20000"/>
              </a:spcBef>
              <a:spcAft>
                <a:spcPct val="0"/>
              </a:spcAft>
              <a:buClr>
                <a:srgbClr val="FF0000"/>
              </a:buClr>
              <a:buSzPct val="125000"/>
              <a:buFont typeface="Arial" pitchFamily="34" charset="0"/>
              <a:buChar char="●"/>
              <a:defRPr sz="2400" b="1">
                <a:solidFill>
                  <a:schemeClr val="tx1"/>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har char="–"/>
              <a:defRPr sz="2200" b="1">
                <a:solidFill>
                  <a:schemeClr val="tx1"/>
                </a:solidFill>
                <a:latin typeface="+mn-lt"/>
                <a:ea typeface="ＭＳ Ｐゴシック" charset="0"/>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0"/>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334963" indent="-334963" defTabSz="1076325" eaLnBrk="1" hangingPunct="1">
              <a:lnSpc>
                <a:spcPct val="90000"/>
              </a:lnSpc>
              <a:spcBef>
                <a:spcPct val="0"/>
              </a:spcBef>
              <a:spcAft>
                <a:spcPct val="100000"/>
              </a:spcAft>
            </a:pPr>
            <a:r>
              <a:rPr lang="en-US" sz="2000" kern="0">
                <a:ea typeface="ＭＳ Ｐゴシック" pitchFamily="34" charset="-128"/>
              </a:rPr>
              <a:t>Does not apply if M</a:t>
            </a:r>
            <a:r>
              <a:rPr lang="en-US" sz="2000" kern="0" baseline="-25000">
                <a:ea typeface="ＭＳ Ｐゴシック" pitchFamily="34" charset="-128"/>
              </a:rPr>
              <a:t>u</a:t>
            </a:r>
            <a:r>
              <a:rPr lang="en-US" sz="2000" kern="0">
                <a:ea typeface="ＭＳ Ｐゴシック" pitchFamily="34" charset="-128"/>
              </a:rPr>
              <a:t>/V</a:t>
            </a:r>
            <a:r>
              <a:rPr lang="en-US" sz="2000" kern="0" baseline="-25000">
                <a:ea typeface="ＭＳ Ｐゴシック" pitchFamily="34" charset="-128"/>
              </a:rPr>
              <a:t>u</a:t>
            </a:r>
            <a:r>
              <a:rPr lang="en-US" sz="2000" kern="0">
                <a:ea typeface="ＭＳ Ｐゴシック" pitchFamily="34" charset="-128"/>
              </a:rPr>
              <a:t>d &lt;1.0 and         R ≤1.5</a:t>
            </a:r>
          </a:p>
          <a:p>
            <a:pPr marL="334963" indent="-334963" defTabSz="1076325" eaLnBrk="1" hangingPunct="1">
              <a:lnSpc>
                <a:spcPct val="90000"/>
              </a:lnSpc>
              <a:spcBef>
                <a:spcPct val="0"/>
              </a:spcBef>
              <a:spcAft>
                <a:spcPct val="100000"/>
              </a:spcAft>
            </a:pPr>
            <a:r>
              <a:rPr lang="en-US" sz="2000" kern="0">
                <a:ea typeface="ＭＳ Ｐゴシック" pitchFamily="34" charset="-128"/>
              </a:rPr>
              <a:t>Locate neutral axis based on extreme-fiber strains</a:t>
            </a:r>
          </a:p>
          <a:p>
            <a:pPr marL="334963" indent="-334963" defTabSz="1076325" eaLnBrk="1" hangingPunct="1">
              <a:lnSpc>
                <a:spcPct val="90000"/>
              </a:lnSpc>
              <a:spcBef>
                <a:spcPct val="0"/>
              </a:spcBef>
              <a:spcAft>
                <a:spcPct val="100000"/>
              </a:spcAft>
            </a:pPr>
            <a:r>
              <a:rPr lang="en-US" sz="2000" kern="0">
                <a:ea typeface="ＭＳ Ｐゴシック" pitchFamily="34" charset="-128"/>
              </a:rPr>
              <a:t>Calculate compressive force, C (may include compressive reinforcement)</a:t>
            </a:r>
          </a:p>
          <a:p>
            <a:pPr marL="334963" indent="-334963" defTabSz="1076325" eaLnBrk="1" hangingPunct="1">
              <a:lnSpc>
                <a:spcPct val="90000"/>
              </a:lnSpc>
              <a:spcBef>
                <a:spcPct val="0"/>
              </a:spcBef>
              <a:spcAft>
                <a:spcPct val="100000"/>
              </a:spcAft>
            </a:pPr>
            <a:r>
              <a:rPr lang="en-US" sz="2000" kern="0">
                <a:ea typeface="ＭＳ Ｐゴシック" pitchFamily="34" charset="-128"/>
              </a:rPr>
              <a:t>Tensile reinforcement + axial load = C</a:t>
            </a:r>
            <a:endParaRPr lang="en-US" sz="2000" kern="0" dirty="0">
              <a:ea typeface="ＭＳ Ｐゴシック" pitchFamily="34" charset="-128"/>
            </a:endParaRPr>
          </a:p>
        </p:txBody>
      </p:sp>
      <p:sp>
        <p:nvSpPr>
          <p:cNvPr id="6" name="Rectangle 2"/>
          <p:cNvSpPr>
            <a:spLocks noGrp="1" noChangeArrowheads="1"/>
          </p:cNvSpPr>
          <p:nvPr>
            <p:ph type="title"/>
          </p:nvPr>
        </p:nvSpPr>
        <p:spPr>
          <a:xfrm>
            <a:off x="3821113" y="0"/>
            <a:ext cx="5016500" cy="1427163"/>
          </a:xfrm>
          <a:noFill/>
        </p:spPr>
        <p:txBody>
          <a:bodyPr lIns="90488" tIns="44450" rIns="90488" bIns="44450"/>
          <a:lstStyle/>
          <a:p>
            <a:pPr algn="r" defTabSz="1076325" eaLnBrk="1" hangingPunct="1"/>
            <a:r>
              <a:rPr lang="en-US" sz="2800" dirty="0">
                <a:solidFill>
                  <a:srgbClr val="2D2DB9"/>
                </a:solidFill>
                <a:ea typeface="ＭＳ Ｐゴシック" pitchFamily="34" charset="-128"/>
              </a:rPr>
              <a:t>Code 9.3.3.5, </a:t>
            </a:r>
            <a:br>
              <a:rPr lang="en-US" sz="2800" dirty="0">
                <a:solidFill>
                  <a:srgbClr val="2D2DB9"/>
                </a:solidFill>
                <a:ea typeface="ＭＳ Ｐゴシック" pitchFamily="34" charset="-128"/>
              </a:rPr>
            </a:br>
            <a:r>
              <a:rPr lang="en-US" sz="2800" dirty="0">
                <a:solidFill>
                  <a:srgbClr val="2D2DB9"/>
                </a:solidFill>
                <a:ea typeface="ＭＳ Ｐゴシック" pitchFamily="34" charset="-128"/>
              </a:rPr>
              <a:t>Maximum Reinforcement </a:t>
            </a:r>
            <a:br>
              <a:rPr lang="en-US" sz="2800" dirty="0">
                <a:solidFill>
                  <a:srgbClr val="2D2DB9"/>
                </a:solidFill>
                <a:ea typeface="ＭＳ Ｐゴシック" pitchFamily="34" charset="-128"/>
              </a:rPr>
            </a:br>
            <a:r>
              <a:rPr lang="en-US" sz="2800" dirty="0">
                <a:solidFill>
                  <a:srgbClr val="2D2DB9"/>
                </a:solidFill>
                <a:ea typeface="ＭＳ Ｐゴシック" pitchFamily="34" charset="-128"/>
              </a:rPr>
              <a:t>(Flexural Ductility Check)</a:t>
            </a:r>
          </a:p>
        </p:txBody>
      </p:sp>
    </p:spTree>
    <p:extLst>
      <p:ext uri="{BB962C8B-B14F-4D97-AF65-F5344CB8AC3E}">
        <p14:creationId xmlns:p14="http://schemas.microsoft.com/office/powerpoint/2010/main" val="264452184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209" name="Footer Placeholder 3"/>
          <p:cNvSpPr>
            <a:spLocks noGrp="1"/>
          </p:cNvSpPr>
          <p:nvPr>
            <p:ph type="ftr"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Instructional Material Complementing FEMA P-1051, Design Examples</a:t>
            </a:r>
            <a:endParaRPr lang="en-US" sz="900" i="1">
              <a:solidFill>
                <a:schemeClr val="accent2"/>
              </a:solidFill>
            </a:endParaRPr>
          </a:p>
        </p:txBody>
      </p:sp>
      <p:sp>
        <p:nvSpPr>
          <p:cNvPr id="222210" name="Slide Number Placeholder 4"/>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Design of Masonry Structures - </a:t>
            </a:r>
            <a:fld id="{BB5430F6-26DC-42A8-977F-8F1CC54DAEFD}" type="slidenum">
              <a:rPr lang="en-US" sz="900">
                <a:solidFill>
                  <a:schemeClr val="accent2"/>
                </a:solidFill>
              </a:rPr>
              <a:pPr eaLnBrk="1" hangingPunct="1"/>
              <a:t>51</a:t>
            </a:fld>
            <a:endParaRPr lang="en-US" sz="900">
              <a:solidFill>
                <a:schemeClr val="accent2"/>
              </a:solidFill>
            </a:endParaRPr>
          </a:p>
        </p:txBody>
      </p:sp>
      <p:sp>
        <p:nvSpPr>
          <p:cNvPr id="222212" name="Rectangle 3"/>
          <p:cNvSpPr>
            <a:spLocks noGrp="1" noChangeArrowheads="1"/>
          </p:cNvSpPr>
          <p:nvPr>
            <p:ph type="body" idx="1"/>
          </p:nvPr>
        </p:nvSpPr>
        <p:spPr>
          <a:xfrm>
            <a:off x="755650" y="1841500"/>
            <a:ext cx="7766050" cy="4025900"/>
          </a:xfrm>
          <a:noFill/>
        </p:spPr>
        <p:txBody>
          <a:bodyPr lIns="90488" tIns="44450" rIns="90488" bIns="44450"/>
          <a:lstStyle/>
          <a:p>
            <a:pPr marL="334963" indent="-334963" defTabSz="1076325" eaLnBrk="1" hangingPunct="1"/>
            <a:r>
              <a:rPr lang="en-US" dirty="0" err="1">
                <a:ea typeface="ＭＳ Ｐゴシック" pitchFamily="34" charset="-128"/>
              </a:rPr>
              <a:t>V</a:t>
            </a:r>
            <a:r>
              <a:rPr lang="en-US" baseline="-25000" dirty="0" err="1">
                <a:ea typeface="ＭＳ Ｐゴシック" pitchFamily="34" charset="-128"/>
              </a:rPr>
              <a:t>n</a:t>
            </a:r>
            <a:r>
              <a:rPr lang="en-US" dirty="0">
                <a:ea typeface="ＭＳ Ｐゴシック" pitchFamily="34" charset="-128"/>
              </a:rPr>
              <a:t> = (</a:t>
            </a:r>
            <a:r>
              <a:rPr lang="en-US" dirty="0" err="1">
                <a:ea typeface="ＭＳ Ｐゴシック" pitchFamily="34" charset="-128"/>
              </a:rPr>
              <a:t>V</a:t>
            </a:r>
            <a:r>
              <a:rPr lang="en-US" baseline="-25000" dirty="0" err="1">
                <a:ea typeface="ＭＳ Ｐゴシック" pitchFamily="34" charset="-128"/>
              </a:rPr>
              <a:t>nm</a:t>
            </a:r>
            <a:r>
              <a:rPr lang="en-US" dirty="0">
                <a:ea typeface="ＭＳ Ｐゴシック" pitchFamily="34" charset="-128"/>
              </a:rPr>
              <a:t> + </a:t>
            </a:r>
            <a:r>
              <a:rPr lang="en-US" dirty="0" err="1">
                <a:ea typeface="ＭＳ Ｐゴシック" pitchFamily="34" charset="-128"/>
              </a:rPr>
              <a:t>V</a:t>
            </a:r>
            <a:r>
              <a:rPr lang="en-US" baseline="-25000" dirty="0" err="1">
                <a:ea typeface="ＭＳ Ｐゴシック" pitchFamily="34" charset="-128"/>
              </a:rPr>
              <a:t>ns</a:t>
            </a:r>
            <a:r>
              <a:rPr lang="en-US" dirty="0">
                <a:ea typeface="ＭＳ Ｐゴシック" pitchFamily="34" charset="-128"/>
              </a:rPr>
              <a:t>)</a:t>
            </a:r>
            <a:r>
              <a:rPr lang="en-US" dirty="0">
                <a:latin typeface="Symbol" panose="05050102010706020507" pitchFamily="18" charset="2"/>
                <a:ea typeface="ＭＳ Ｐゴシック" pitchFamily="34" charset="-128"/>
              </a:rPr>
              <a:t>g</a:t>
            </a:r>
            <a:r>
              <a:rPr lang="en-US" baseline="-25000" dirty="0">
                <a:ea typeface="ＭＳ Ｐゴシック" pitchFamily="34" charset="-128"/>
              </a:rPr>
              <a:t>g</a:t>
            </a:r>
          </a:p>
          <a:p>
            <a:pPr marL="334963" indent="-334963" defTabSz="1076325" eaLnBrk="1" hangingPunct="1"/>
            <a:r>
              <a:rPr lang="en-US" dirty="0" err="1">
                <a:ea typeface="ＭＳ Ｐゴシック" pitchFamily="34" charset="-128"/>
              </a:rPr>
              <a:t>V</a:t>
            </a:r>
            <a:r>
              <a:rPr lang="en-US" baseline="-25000" dirty="0" err="1">
                <a:ea typeface="ＭＳ Ｐゴシック" pitchFamily="34" charset="-128"/>
              </a:rPr>
              <a:t>n</a:t>
            </a:r>
            <a:r>
              <a:rPr lang="en-US" dirty="0">
                <a:ea typeface="ＭＳ Ｐゴシック" pitchFamily="34" charset="-128"/>
              </a:rPr>
              <a:t> shall not exceed:</a:t>
            </a:r>
          </a:p>
          <a:p>
            <a:pPr marL="806450" lvl="1" indent="-268288" defTabSz="1076325" eaLnBrk="1" hangingPunct="1">
              <a:buClr>
                <a:srgbClr val="FF0000"/>
              </a:buClr>
            </a:pPr>
            <a:r>
              <a:rPr lang="en-US" dirty="0">
                <a:ea typeface="ＭＳ Ｐゴシック" pitchFamily="34" charset="-128"/>
              </a:rPr>
              <a:t>M</a:t>
            </a:r>
            <a:r>
              <a:rPr lang="en-US" baseline="-25000" dirty="0">
                <a:ea typeface="ＭＳ Ｐゴシック" pitchFamily="34" charset="-128"/>
              </a:rPr>
              <a:t>u </a:t>
            </a:r>
            <a:r>
              <a:rPr lang="en-US" dirty="0">
                <a:ea typeface="ＭＳ Ｐゴシック" pitchFamily="34" charset="-128"/>
              </a:rPr>
              <a:t>/ V</a:t>
            </a:r>
            <a:r>
              <a:rPr lang="en-US" baseline="-25000" dirty="0">
                <a:ea typeface="ＭＳ Ｐゴシック" pitchFamily="34" charset="-128"/>
              </a:rPr>
              <a:t>u</a:t>
            </a:r>
            <a:r>
              <a:rPr lang="en-US" dirty="0">
                <a:ea typeface="ＭＳ Ｐゴシック" pitchFamily="34" charset="-128"/>
              </a:rPr>
              <a:t> d</a:t>
            </a:r>
            <a:r>
              <a:rPr lang="en-US" baseline="-25000" dirty="0">
                <a:ea typeface="ＭＳ Ｐゴシック" pitchFamily="34" charset="-128"/>
              </a:rPr>
              <a:t>v</a:t>
            </a:r>
            <a:r>
              <a:rPr lang="en-US" dirty="0">
                <a:ea typeface="ＭＳ Ｐゴシック" pitchFamily="34" charset="-128"/>
              </a:rPr>
              <a:t> </a:t>
            </a:r>
            <a:r>
              <a:rPr lang="en-US" dirty="0">
                <a:ea typeface="ＭＳ Ｐゴシック" pitchFamily="34" charset="-128"/>
                <a:sym typeface="Symbol" pitchFamily="18" charset="2"/>
              </a:rPr>
              <a:t> 0.25		</a:t>
            </a:r>
            <a:r>
              <a:rPr lang="en-US" dirty="0" err="1">
                <a:ea typeface="ＭＳ Ｐゴシック" pitchFamily="34" charset="-128"/>
                <a:sym typeface="Symbol" pitchFamily="18" charset="2"/>
              </a:rPr>
              <a:t>V</a:t>
            </a:r>
            <a:r>
              <a:rPr lang="en-US" baseline="-25000" dirty="0" err="1">
                <a:ea typeface="ＭＳ Ｐゴシック" pitchFamily="34" charset="-128"/>
                <a:sym typeface="Symbol" pitchFamily="18" charset="2"/>
              </a:rPr>
              <a:t>n</a:t>
            </a:r>
            <a:r>
              <a:rPr lang="en-US" dirty="0">
                <a:ea typeface="ＭＳ Ｐゴシック" pitchFamily="34" charset="-128"/>
                <a:sym typeface="Symbol" pitchFamily="18" charset="2"/>
              </a:rPr>
              <a:t>  6 A</a:t>
            </a:r>
            <a:r>
              <a:rPr lang="en-US" baseline="-25000" dirty="0">
                <a:ea typeface="ＭＳ Ｐゴシック" pitchFamily="34" charset="-128"/>
                <a:sym typeface="Symbol" pitchFamily="18" charset="2"/>
              </a:rPr>
              <a:t>n</a:t>
            </a:r>
            <a:r>
              <a:rPr lang="en-US" dirty="0">
                <a:ea typeface="ＭＳ Ｐゴシック" pitchFamily="34" charset="-128"/>
                <a:sym typeface="Symbol" pitchFamily="18" charset="2"/>
              </a:rPr>
              <a:t>  </a:t>
            </a:r>
            <a:r>
              <a:rPr lang="en-US" dirty="0" err="1">
                <a:ea typeface="ＭＳ Ｐゴシック" pitchFamily="34" charset="-128"/>
                <a:sym typeface="Symbol" pitchFamily="18" charset="2"/>
              </a:rPr>
              <a:t>f</a:t>
            </a:r>
            <a:r>
              <a:rPr lang="en-US" baseline="-25000" dirty="0" err="1">
                <a:ea typeface="ＭＳ Ｐゴシック" pitchFamily="34" charset="-128"/>
                <a:sym typeface="Symbol" pitchFamily="18" charset="2"/>
              </a:rPr>
              <a:t>m</a:t>
            </a:r>
            <a:r>
              <a:rPr lang="en-US" dirty="0">
                <a:ea typeface="ＭＳ Ｐゴシック" pitchFamily="34" charset="-128"/>
                <a:sym typeface="Symbol" pitchFamily="18" charset="2"/>
              </a:rPr>
              <a:t></a:t>
            </a:r>
          </a:p>
          <a:p>
            <a:pPr marL="806450" lvl="1" indent="-268288" defTabSz="1076325" eaLnBrk="1" hangingPunct="1">
              <a:buClr>
                <a:srgbClr val="FF0000"/>
              </a:buClr>
            </a:pPr>
            <a:r>
              <a:rPr lang="en-US" dirty="0">
                <a:ea typeface="ＭＳ Ｐゴシック" pitchFamily="34" charset="-128"/>
              </a:rPr>
              <a:t>M</a:t>
            </a:r>
            <a:r>
              <a:rPr lang="en-US" baseline="-25000" dirty="0">
                <a:ea typeface="ＭＳ Ｐゴシック" pitchFamily="34" charset="-128"/>
              </a:rPr>
              <a:t>u</a:t>
            </a:r>
            <a:r>
              <a:rPr lang="en-US" dirty="0">
                <a:ea typeface="ＭＳ Ｐゴシック" pitchFamily="34" charset="-128"/>
              </a:rPr>
              <a:t> / V</a:t>
            </a:r>
            <a:r>
              <a:rPr lang="en-US" baseline="-25000" dirty="0">
                <a:ea typeface="ＭＳ Ｐゴシック" pitchFamily="34" charset="-128"/>
              </a:rPr>
              <a:t>u</a:t>
            </a:r>
            <a:r>
              <a:rPr lang="en-US" dirty="0">
                <a:ea typeface="ＭＳ Ｐゴシック" pitchFamily="34" charset="-128"/>
              </a:rPr>
              <a:t> d</a:t>
            </a:r>
            <a:r>
              <a:rPr lang="en-US" baseline="-25000" dirty="0">
                <a:ea typeface="ＭＳ Ｐゴシック" pitchFamily="34" charset="-128"/>
              </a:rPr>
              <a:t>v</a:t>
            </a:r>
            <a:r>
              <a:rPr lang="en-US" dirty="0">
                <a:ea typeface="ＭＳ Ｐゴシック" pitchFamily="34" charset="-128"/>
              </a:rPr>
              <a:t> </a:t>
            </a:r>
            <a:r>
              <a:rPr lang="en-US" dirty="0">
                <a:ea typeface="ＭＳ Ｐゴシック" pitchFamily="34" charset="-128"/>
                <a:sym typeface="Symbol" pitchFamily="18" charset="2"/>
              </a:rPr>
              <a:t> 1.0		</a:t>
            </a:r>
            <a:r>
              <a:rPr lang="en-US" dirty="0" err="1">
                <a:ea typeface="ＭＳ Ｐゴシック" pitchFamily="34" charset="-128"/>
                <a:sym typeface="Symbol" pitchFamily="18" charset="2"/>
              </a:rPr>
              <a:t>V</a:t>
            </a:r>
            <a:r>
              <a:rPr lang="en-US" baseline="-25000" dirty="0" err="1">
                <a:ea typeface="ＭＳ Ｐゴシック" pitchFamily="34" charset="-128"/>
                <a:sym typeface="Symbol" pitchFamily="18" charset="2"/>
              </a:rPr>
              <a:t>n</a:t>
            </a:r>
            <a:r>
              <a:rPr lang="en-US" dirty="0">
                <a:ea typeface="ＭＳ Ｐゴシック" pitchFamily="34" charset="-128"/>
                <a:sym typeface="Symbol" pitchFamily="18" charset="2"/>
              </a:rPr>
              <a:t>  4 A</a:t>
            </a:r>
            <a:r>
              <a:rPr lang="en-US" baseline="-25000" dirty="0">
                <a:ea typeface="ＭＳ Ｐゴシック" pitchFamily="34" charset="-128"/>
                <a:sym typeface="Symbol" pitchFamily="18" charset="2"/>
              </a:rPr>
              <a:t>n</a:t>
            </a:r>
            <a:r>
              <a:rPr lang="en-US" dirty="0">
                <a:ea typeface="ＭＳ Ｐゴシック" pitchFamily="34" charset="-128"/>
                <a:sym typeface="Symbol" pitchFamily="18" charset="2"/>
              </a:rPr>
              <a:t>  </a:t>
            </a:r>
            <a:r>
              <a:rPr lang="en-US" dirty="0" err="1">
                <a:ea typeface="ＭＳ Ｐゴシック" pitchFamily="34" charset="-128"/>
                <a:sym typeface="Symbol" pitchFamily="18" charset="2"/>
              </a:rPr>
              <a:t>f</a:t>
            </a:r>
            <a:r>
              <a:rPr lang="en-US" baseline="-25000" dirty="0" err="1">
                <a:ea typeface="ＭＳ Ｐゴシック" pitchFamily="34" charset="-128"/>
                <a:sym typeface="Symbol" pitchFamily="18" charset="2"/>
              </a:rPr>
              <a:t>m</a:t>
            </a:r>
            <a:r>
              <a:rPr lang="en-US" dirty="0">
                <a:ea typeface="ＭＳ Ｐゴシック" pitchFamily="34" charset="-128"/>
                <a:sym typeface="Symbol" pitchFamily="18" charset="2"/>
              </a:rPr>
              <a:t></a:t>
            </a:r>
          </a:p>
          <a:p>
            <a:pPr marL="806450" lvl="1" indent="-268288" defTabSz="1076325" eaLnBrk="1" hangingPunct="1">
              <a:buClr>
                <a:srgbClr val="FF0000"/>
              </a:buClr>
            </a:pPr>
            <a:r>
              <a:rPr lang="en-US" dirty="0">
                <a:ea typeface="ＭＳ Ｐゴシック" pitchFamily="34" charset="-128"/>
              </a:rPr>
              <a:t>Linear interpolation between these extremes</a:t>
            </a:r>
          </a:p>
          <a:p>
            <a:pPr marL="806450" lvl="1" indent="-268288" defTabSz="1076325" eaLnBrk="1" hangingPunct="1">
              <a:buClr>
                <a:srgbClr val="FF0000"/>
              </a:buClr>
            </a:pPr>
            <a:r>
              <a:rPr lang="en-US" dirty="0">
                <a:ea typeface="ＭＳ Ｐゴシック" pitchFamily="34" charset="-128"/>
              </a:rPr>
              <a:t>Objective is to avoid crushing of diagonal strut</a:t>
            </a:r>
          </a:p>
          <a:p>
            <a:pPr marL="806450" lvl="1" indent="-268288" defTabSz="1076325" eaLnBrk="1" hangingPunct="1">
              <a:buClr>
                <a:srgbClr val="FF0000"/>
              </a:buClr>
            </a:pPr>
            <a:r>
              <a:rPr lang="en-US" dirty="0">
                <a:ea typeface="ＭＳ Ｐゴシック" pitchFamily="34" charset="-128"/>
              </a:rPr>
              <a:t>Objective is to preclude critical (brittle) shear-related failures</a:t>
            </a:r>
          </a:p>
          <a:p>
            <a:pPr marL="406400" indent="-268288" defTabSz="1076325" eaLnBrk="1" hangingPunct="1"/>
            <a:r>
              <a:rPr lang="en-US" dirty="0">
                <a:latin typeface="Symbol" panose="05050102010706020507" pitchFamily="18" charset="2"/>
                <a:ea typeface="ＭＳ Ｐゴシック" pitchFamily="34" charset="-128"/>
              </a:rPr>
              <a:t>g</a:t>
            </a:r>
            <a:r>
              <a:rPr lang="en-US" baseline="-25000" dirty="0">
                <a:latin typeface="+mj-lt"/>
                <a:ea typeface="ＭＳ Ｐゴシック" pitchFamily="34" charset="-128"/>
              </a:rPr>
              <a:t>g</a:t>
            </a:r>
            <a:r>
              <a:rPr lang="en-US" dirty="0">
                <a:ea typeface="ＭＳ Ｐゴシック" pitchFamily="34" charset="-128"/>
              </a:rPr>
              <a:t> = 1.0 for fully grouted walls</a:t>
            </a:r>
          </a:p>
          <a:p>
            <a:pPr marL="138112" indent="0" defTabSz="1076325" eaLnBrk="1" hangingPunct="1">
              <a:buNone/>
            </a:pPr>
            <a:r>
              <a:rPr lang="en-US" dirty="0">
                <a:ea typeface="ＭＳ Ｐゴシック" pitchFamily="34" charset="-128"/>
              </a:rPr>
              <a:t>       = 0.75 for partially grouted walls</a:t>
            </a:r>
            <a:endParaRPr lang="en-US" baseline="-25000" dirty="0">
              <a:ea typeface="ＭＳ Ｐゴシック" pitchFamily="34" charset="-128"/>
            </a:endParaRPr>
          </a:p>
        </p:txBody>
      </p:sp>
      <p:sp>
        <p:nvSpPr>
          <p:cNvPr id="222211" name="Rectangle 2"/>
          <p:cNvSpPr>
            <a:spLocks noGrp="1" noChangeArrowheads="1"/>
          </p:cNvSpPr>
          <p:nvPr>
            <p:ph type="title"/>
          </p:nvPr>
        </p:nvSpPr>
        <p:spPr>
          <a:xfrm>
            <a:off x="457200" y="369888"/>
            <a:ext cx="8229600" cy="1047750"/>
          </a:xfrm>
          <a:noFill/>
        </p:spPr>
        <p:txBody>
          <a:bodyPr lIns="90488" tIns="44450" rIns="90488" bIns="44450" anchor="ctr"/>
          <a:lstStyle/>
          <a:p>
            <a:pPr defTabSz="1076325" eaLnBrk="1" hangingPunct="1"/>
            <a:r>
              <a:rPr lang="en-US" dirty="0">
                <a:solidFill>
                  <a:srgbClr val="2D2DB9"/>
                </a:solidFill>
                <a:ea typeface="ＭＳ Ｐゴシック" pitchFamily="34" charset="-128"/>
              </a:rPr>
              <a:t>Code 9.3.4, Nominal Shear Strength</a:t>
            </a:r>
          </a:p>
        </p:txBody>
      </p:sp>
    </p:spTree>
  </p:cSld>
  <p:clrMapOvr>
    <a:masterClrMapping/>
  </p:clrMapOvr>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7" name="Footer Placeholder 3"/>
          <p:cNvSpPr>
            <a:spLocks noGrp="1"/>
          </p:cNvSpPr>
          <p:nvPr>
            <p:ph type="ftr"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Instructional Material Complementing FEMA P-1051, Design Examples</a:t>
            </a:r>
            <a:endParaRPr lang="en-US" sz="900" i="1">
              <a:solidFill>
                <a:schemeClr val="accent2"/>
              </a:solidFill>
            </a:endParaRPr>
          </a:p>
        </p:txBody>
      </p:sp>
      <p:sp>
        <p:nvSpPr>
          <p:cNvPr id="224258" name="Slide Number Placeholder 4"/>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Design of Masonry Structures - </a:t>
            </a:r>
            <a:fld id="{6158B20F-FFFE-4A11-AE17-72F72649C876}" type="slidenum">
              <a:rPr lang="en-US" sz="900">
                <a:solidFill>
                  <a:schemeClr val="accent2"/>
                </a:solidFill>
              </a:rPr>
              <a:pPr eaLnBrk="1" hangingPunct="1"/>
              <a:t>52</a:t>
            </a:fld>
            <a:endParaRPr lang="en-US" sz="900">
              <a:solidFill>
                <a:schemeClr val="accent2"/>
              </a:solidFill>
            </a:endParaRPr>
          </a:p>
        </p:txBody>
      </p:sp>
      <p:sp>
        <p:nvSpPr>
          <p:cNvPr id="224268" name="Text Box 11"/>
          <p:cNvSpPr txBox="1">
            <a:spLocks noChangeArrowheads="1"/>
          </p:cNvSpPr>
          <p:nvPr/>
        </p:nvSpPr>
        <p:spPr bwMode="auto">
          <a:xfrm>
            <a:off x="3305175" y="5264150"/>
            <a:ext cx="32988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2000" b="1"/>
              <a:t>Empirical – from research</a:t>
            </a:r>
          </a:p>
        </p:txBody>
      </p:sp>
      <p:sp>
        <p:nvSpPr>
          <p:cNvPr id="224265" name="Text Box 8"/>
          <p:cNvSpPr txBox="1">
            <a:spLocks noChangeArrowheads="1"/>
          </p:cNvSpPr>
          <p:nvPr/>
        </p:nvSpPr>
        <p:spPr bwMode="auto">
          <a:xfrm>
            <a:off x="6670675" y="4143375"/>
            <a:ext cx="99853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dirty="0"/>
              <a:t>(9-25)</a:t>
            </a:r>
          </a:p>
        </p:txBody>
      </p:sp>
      <p:grpSp>
        <p:nvGrpSpPr>
          <p:cNvPr id="2" name="Group 1" descr="Equation for reinforcing steel.&#10;"/>
          <p:cNvGrpSpPr/>
          <p:nvPr/>
        </p:nvGrpSpPr>
        <p:grpSpPr>
          <a:xfrm>
            <a:off x="1136650" y="3878263"/>
            <a:ext cx="2841625" cy="1636712"/>
            <a:chOff x="1136650" y="3878263"/>
            <a:chExt cx="2841625" cy="1636712"/>
          </a:xfrm>
        </p:grpSpPr>
        <p:graphicFrame>
          <p:nvGraphicFramePr>
            <p:cNvPr id="224262" name="Object 5"/>
            <p:cNvGraphicFramePr>
              <a:graphicFrameLocks noChangeAspect="1"/>
            </p:cNvGraphicFramePr>
            <p:nvPr>
              <p:extLst>
                <p:ext uri="{D42A27DB-BD31-4B8C-83A1-F6EECF244321}">
                  <p14:modId xmlns:p14="http://schemas.microsoft.com/office/powerpoint/2010/main" val="1949583488"/>
                </p:ext>
              </p:extLst>
            </p:nvPr>
          </p:nvGraphicFramePr>
          <p:xfrm>
            <a:off x="1136650" y="3878263"/>
            <a:ext cx="2841625" cy="1077912"/>
          </p:xfrm>
          <a:graphic>
            <a:graphicData uri="http://schemas.openxmlformats.org/presentationml/2006/ole">
              <mc:AlternateContent xmlns:mc="http://schemas.openxmlformats.org/markup-compatibility/2006">
                <mc:Choice xmlns:v="urn:schemas-microsoft-com:vml" Requires="v">
                  <p:oleObj spid="_x0000_s224409" name="Equation" r:id="rId4" imgW="1104900" imgH="419100" progId="Equation.DSMT4">
                    <p:embed/>
                  </p:oleObj>
                </mc:Choice>
                <mc:Fallback>
                  <p:oleObj name="Equation" r:id="rId4" imgW="1104900" imgH="419100" progId="Equation.DSMT4">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36650" y="3878263"/>
                          <a:ext cx="2841625" cy="1077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24266" name="Line 9"/>
            <p:cNvSpPr>
              <a:spLocks noChangeShapeType="1"/>
            </p:cNvSpPr>
            <p:nvPr/>
          </p:nvSpPr>
          <p:spPr bwMode="auto">
            <a:xfrm flipH="1" flipV="1">
              <a:off x="2278063" y="4614863"/>
              <a:ext cx="290512" cy="885825"/>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24267" name="Line 10"/>
            <p:cNvSpPr>
              <a:spLocks noChangeShapeType="1"/>
            </p:cNvSpPr>
            <p:nvPr/>
          </p:nvSpPr>
          <p:spPr bwMode="auto">
            <a:xfrm>
              <a:off x="2568575" y="5514975"/>
              <a:ext cx="668338"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224264" name="Text Box 7"/>
          <p:cNvSpPr txBox="1">
            <a:spLocks noChangeArrowheads="1"/>
          </p:cNvSpPr>
          <p:nvPr/>
        </p:nvSpPr>
        <p:spPr bwMode="auto">
          <a:xfrm>
            <a:off x="6642100" y="2633663"/>
            <a:ext cx="14462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dirty="0"/>
              <a:t>(9-24)</a:t>
            </a:r>
          </a:p>
        </p:txBody>
      </p:sp>
      <p:graphicFrame>
        <p:nvGraphicFramePr>
          <p:cNvPr id="224261" name="Object 4" descr="Equation for shear strength of the masonry &#10;"/>
          <p:cNvGraphicFramePr>
            <a:graphicFrameLocks noChangeAspect="1"/>
          </p:cNvGraphicFramePr>
          <p:nvPr>
            <p:extLst>
              <p:ext uri="{D42A27DB-BD31-4B8C-83A1-F6EECF244321}">
                <p14:modId xmlns:p14="http://schemas.microsoft.com/office/powerpoint/2010/main" val="1877591398"/>
              </p:ext>
            </p:extLst>
          </p:nvPr>
        </p:nvGraphicFramePr>
        <p:xfrm>
          <a:off x="1033463" y="2371725"/>
          <a:ext cx="5226050" cy="1131888"/>
        </p:xfrm>
        <a:graphic>
          <a:graphicData uri="http://schemas.openxmlformats.org/presentationml/2006/ole">
            <mc:AlternateContent xmlns:mc="http://schemas.openxmlformats.org/markup-compatibility/2006">
              <mc:Choice xmlns:v="urn:schemas-microsoft-com:vml" Requires="v">
                <p:oleObj spid="_x0000_s224410" name="Equation" r:id="rId6" imgW="2222500" imgH="482600" progId="Equation.DSMT4">
                  <p:embed/>
                </p:oleObj>
              </mc:Choice>
              <mc:Fallback>
                <p:oleObj name="Equation" r:id="rId6" imgW="2222500" imgH="482600" progId="Equation.DSMT4">
                  <p:embed/>
                  <p:pic>
                    <p:nvPicPr>
                      <p:cNvPr id="0" name="Object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33463" y="2371725"/>
                        <a:ext cx="5226050" cy="1131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24260" name="Rectangle 3"/>
          <p:cNvSpPr>
            <a:spLocks noGrp="1" noChangeArrowheads="1"/>
          </p:cNvSpPr>
          <p:nvPr>
            <p:ph type="body" idx="1"/>
          </p:nvPr>
        </p:nvSpPr>
        <p:spPr>
          <a:xfrm>
            <a:off x="755650" y="1612900"/>
            <a:ext cx="7766050" cy="673100"/>
          </a:xfrm>
          <a:noFill/>
        </p:spPr>
        <p:txBody>
          <a:bodyPr lIns="90488" tIns="44450" rIns="90488" bIns="44450"/>
          <a:lstStyle/>
          <a:p>
            <a:pPr marL="334963" indent="-334963" defTabSz="1076325" eaLnBrk="1" hangingPunct="1"/>
            <a:r>
              <a:rPr lang="en-US">
                <a:ea typeface="ＭＳ Ｐゴシック" pitchFamily="34" charset="-128"/>
              </a:rPr>
              <a:t>V</a:t>
            </a:r>
            <a:r>
              <a:rPr lang="en-US" baseline="-25000">
                <a:ea typeface="ＭＳ Ｐゴシック" pitchFamily="34" charset="-128"/>
              </a:rPr>
              <a:t>m</a:t>
            </a:r>
            <a:r>
              <a:rPr lang="en-US">
                <a:ea typeface="ＭＳ Ｐゴシック" pitchFamily="34" charset="-128"/>
              </a:rPr>
              <a:t> and V</a:t>
            </a:r>
            <a:r>
              <a:rPr lang="en-US" baseline="-25000">
                <a:ea typeface="ＭＳ Ｐゴシック" pitchFamily="34" charset="-128"/>
              </a:rPr>
              <a:t>s</a:t>
            </a:r>
            <a:r>
              <a:rPr lang="en-US">
                <a:ea typeface="ＭＳ Ｐゴシック" pitchFamily="34" charset="-128"/>
              </a:rPr>
              <a:t> are given by:</a:t>
            </a:r>
          </a:p>
        </p:txBody>
      </p:sp>
      <p:sp>
        <p:nvSpPr>
          <p:cNvPr id="224259" name="Rectangle 2"/>
          <p:cNvSpPr>
            <a:spLocks noGrp="1" noChangeArrowheads="1"/>
          </p:cNvSpPr>
          <p:nvPr>
            <p:ph type="title"/>
          </p:nvPr>
        </p:nvSpPr>
        <p:spPr>
          <a:xfrm>
            <a:off x="457200" y="369888"/>
            <a:ext cx="8229600" cy="1047750"/>
          </a:xfrm>
          <a:noFill/>
        </p:spPr>
        <p:txBody>
          <a:bodyPr lIns="90488" tIns="44450" rIns="90488" bIns="44450" anchor="ctr"/>
          <a:lstStyle/>
          <a:p>
            <a:pPr defTabSz="1076325" eaLnBrk="1" hangingPunct="1"/>
            <a:r>
              <a:rPr lang="en-US" dirty="0">
                <a:solidFill>
                  <a:srgbClr val="2D2DB9"/>
                </a:solidFill>
                <a:ea typeface="ＭＳ Ｐゴシック" pitchFamily="34" charset="-128"/>
              </a:rPr>
              <a:t>Code 9.3.4, Nominal Shear Strength</a:t>
            </a:r>
          </a:p>
        </p:txBody>
      </p:sp>
    </p:spTree>
  </p:cSld>
  <p:clrMapOvr>
    <a:masterClrMapping/>
  </p:clrMapOvr>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497" name="Footer Placeholder 3"/>
          <p:cNvSpPr>
            <a:spLocks noGrp="1"/>
          </p:cNvSpPr>
          <p:nvPr>
            <p:ph type="ftr"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Instructional Material Complementing FEMA P-1051, Design Examples</a:t>
            </a:r>
            <a:endParaRPr lang="en-US" sz="900" i="1">
              <a:solidFill>
                <a:schemeClr val="accent2"/>
              </a:solidFill>
            </a:endParaRPr>
          </a:p>
        </p:txBody>
      </p:sp>
      <p:sp>
        <p:nvSpPr>
          <p:cNvPr id="234498" name="Slide Number Placeholder 4"/>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Design of Masonry Structures - </a:t>
            </a:r>
            <a:fld id="{F84485F4-072E-4E1F-9702-DB103DC82F92}" type="slidenum">
              <a:rPr lang="en-US" sz="900">
                <a:solidFill>
                  <a:schemeClr val="accent2"/>
                </a:solidFill>
              </a:rPr>
              <a:pPr eaLnBrk="1" hangingPunct="1"/>
              <a:t>53</a:t>
            </a:fld>
            <a:endParaRPr lang="en-US" sz="900">
              <a:solidFill>
                <a:schemeClr val="accent2"/>
              </a:solidFill>
            </a:endParaRPr>
          </a:p>
        </p:txBody>
      </p:sp>
      <p:sp>
        <p:nvSpPr>
          <p:cNvPr id="234500" name="Rectangle 3"/>
          <p:cNvSpPr>
            <a:spLocks noGrp="1" noChangeArrowheads="1"/>
          </p:cNvSpPr>
          <p:nvPr>
            <p:ph type="body" idx="1"/>
          </p:nvPr>
        </p:nvSpPr>
        <p:spPr>
          <a:xfrm>
            <a:off x="457200" y="1752600"/>
            <a:ext cx="8497888" cy="3657600"/>
          </a:xfrm>
          <a:noFill/>
        </p:spPr>
        <p:txBody>
          <a:bodyPr lIns="90488" tIns="44450" rIns="90488" bIns="44450"/>
          <a:lstStyle/>
          <a:p>
            <a:pPr marL="334963" indent="-334963" defTabSz="1076325" eaLnBrk="1" hangingPunct="1"/>
            <a:r>
              <a:rPr lang="en-US" dirty="0">
                <a:ea typeface="ＭＳ Ｐゴシック" pitchFamily="34" charset="-128"/>
              </a:rPr>
              <a:t>Maximum reinforcement by Code 9.3.3.5</a:t>
            </a:r>
          </a:p>
          <a:p>
            <a:pPr marL="334963" indent="-334963" defTabSz="1076325" eaLnBrk="1" hangingPunct="1"/>
            <a:r>
              <a:rPr lang="en-US" dirty="0">
                <a:ea typeface="ＭＳ Ｐゴシック" pitchFamily="34" charset="-128"/>
              </a:rPr>
              <a:t>Procedures for computing out-of-plane moments and deflections considering secondary effects (P – </a:t>
            </a:r>
            <a:r>
              <a:rPr lang="en-US" dirty="0">
                <a:latin typeface="Symbol" pitchFamily="18" charset="2"/>
                <a:ea typeface="ＭＳ Ｐゴシック" pitchFamily="34" charset="-128"/>
              </a:rPr>
              <a:t>D</a:t>
            </a:r>
            <a:r>
              <a:rPr lang="en-US" dirty="0">
                <a:ea typeface="ＭＳ Ｐゴシック" pitchFamily="34" charset="-128"/>
              </a:rPr>
              <a:t>) or using a moment magnifier</a:t>
            </a:r>
          </a:p>
          <a:p>
            <a:pPr marL="334963" indent="-334963" defTabSz="1076325" eaLnBrk="1" hangingPunct="1"/>
            <a:r>
              <a:rPr lang="en-US" u="sng" dirty="0">
                <a:ea typeface="ＭＳ Ｐゴシック" pitchFamily="34" charset="-128"/>
              </a:rPr>
              <a:t>Note</a:t>
            </a:r>
            <a:r>
              <a:rPr lang="en-US" dirty="0">
                <a:ea typeface="ＭＳ Ｐゴシック" pitchFamily="34" charset="-128"/>
              </a:rPr>
              <a:t> 9.3.5.4.2 – M and </a:t>
            </a:r>
            <a:r>
              <a:rPr lang="en-US" dirty="0">
                <a:latin typeface="Symbol" pitchFamily="18" charset="2"/>
                <a:ea typeface="ＭＳ Ｐゴシック" pitchFamily="34" charset="-128"/>
              </a:rPr>
              <a:t>D </a:t>
            </a:r>
            <a:r>
              <a:rPr lang="en-US" dirty="0">
                <a:ea typeface="ＭＳ Ｐゴシック" pitchFamily="34" charset="-128"/>
              </a:rPr>
              <a:t>equations are based on simple supports top &amp; bottom.  If other support conditions, use appropriate calculations.  Don</a:t>
            </a:r>
            <a:r>
              <a:rPr lang="ja-JP" altLang="en-US" dirty="0">
                <a:ea typeface="ＭＳ Ｐゴシック" pitchFamily="34" charset="-128"/>
              </a:rPr>
              <a:t>’</a:t>
            </a:r>
            <a:r>
              <a:rPr lang="en-US" altLang="ja-JP" dirty="0">
                <a:ea typeface="ＭＳ Ｐゴシック" pitchFamily="34" charset="-128"/>
              </a:rPr>
              <a:t>t treat code as a cook-book!</a:t>
            </a:r>
            <a:endParaRPr lang="en-US" dirty="0">
              <a:ea typeface="ＭＳ Ｐゴシック" pitchFamily="34" charset="-128"/>
            </a:endParaRPr>
          </a:p>
        </p:txBody>
      </p:sp>
      <p:sp>
        <p:nvSpPr>
          <p:cNvPr id="234499" name="Rectangle 2"/>
          <p:cNvSpPr>
            <a:spLocks noGrp="1" noChangeArrowheads="1"/>
          </p:cNvSpPr>
          <p:nvPr>
            <p:ph type="title"/>
          </p:nvPr>
        </p:nvSpPr>
        <p:spPr>
          <a:xfrm>
            <a:off x="328613" y="247650"/>
            <a:ext cx="8397875" cy="1239838"/>
          </a:xfrm>
          <a:noFill/>
        </p:spPr>
        <p:txBody>
          <a:bodyPr lIns="90488" tIns="44450" rIns="90488" bIns="44450" anchor="b"/>
          <a:lstStyle/>
          <a:p>
            <a:pPr defTabSz="1076325" eaLnBrk="1" hangingPunct="1"/>
            <a:r>
              <a:rPr lang="en-US" sz="3200" dirty="0">
                <a:solidFill>
                  <a:srgbClr val="2D2DB9"/>
                </a:solidFill>
                <a:ea typeface="ＭＳ Ｐゴシック" pitchFamily="34" charset="-128"/>
              </a:rPr>
              <a:t>Code 9.3.5, Design of Walls for </a:t>
            </a:r>
            <a:br>
              <a:rPr lang="en-US" sz="3200" dirty="0">
                <a:solidFill>
                  <a:srgbClr val="2D2DB9"/>
                </a:solidFill>
                <a:ea typeface="ＭＳ Ｐゴシック" pitchFamily="34" charset="-128"/>
              </a:rPr>
            </a:br>
            <a:r>
              <a:rPr lang="en-US" sz="3200" dirty="0">
                <a:solidFill>
                  <a:srgbClr val="2D2DB9"/>
                </a:solidFill>
                <a:ea typeface="ＭＳ Ｐゴシック" pitchFamily="34" charset="-128"/>
              </a:rPr>
              <a:t>Out-of-Plane Loads</a:t>
            </a:r>
          </a:p>
        </p:txBody>
      </p:sp>
    </p:spTree>
  </p:cSld>
  <p:clrMapOvr>
    <a:masterClrMapping/>
  </p:clrMapOvr>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545" name="Footer Placeholder 3"/>
          <p:cNvSpPr>
            <a:spLocks noGrp="1"/>
          </p:cNvSpPr>
          <p:nvPr>
            <p:ph type="ftr"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Instructional Material Complementing FEMA P-1051, Design Examples</a:t>
            </a:r>
            <a:endParaRPr lang="en-US" sz="900" i="1">
              <a:solidFill>
                <a:schemeClr val="accent2"/>
              </a:solidFill>
            </a:endParaRPr>
          </a:p>
        </p:txBody>
      </p:sp>
      <p:sp>
        <p:nvSpPr>
          <p:cNvPr id="236546" name="Slide Number Placeholder 4"/>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Design of Masonry Structures - </a:t>
            </a:r>
            <a:fld id="{A1CB3707-876D-4E0B-932E-D52864475E0A}" type="slidenum">
              <a:rPr lang="en-US" sz="900">
                <a:solidFill>
                  <a:schemeClr val="accent2"/>
                </a:solidFill>
              </a:rPr>
              <a:pPr eaLnBrk="1" hangingPunct="1"/>
              <a:t>54</a:t>
            </a:fld>
            <a:endParaRPr lang="en-US" sz="900">
              <a:solidFill>
                <a:schemeClr val="accent2"/>
              </a:solidFill>
            </a:endParaRPr>
          </a:p>
        </p:txBody>
      </p:sp>
      <p:grpSp>
        <p:nvGrpSpPr>
          <p:cNvPr id="2" name="Group 1" descr="Basic interaction diagram for masonry.  The maximum axial load on the interaction diagram is limited by ductility requirements to be below the balance point.&#10;"/>
          <p:cNvGrpSpPr/>
          <p:nvPr/>
        </p:nvGrpSpPr>
        <p:grpSpPr>
          <a:xfrm>
            <a:off x="541338" y="2995613"/>
            <a:ext cx="8061325" cy="3140075"/>
            <a:chOff x="246063" y="2995613"/>
            <a:chExt cx="8061325" cy="3140075"/>
          </a:xfrm>
        </p:grpSpPr>
        <p:sp>
          <p:nvSpPr>
            <p:cNvPr id="236549" name="Text Box 4"/>
            <p:cNvSpPr txBox="1">
              <a:spLocks noChangeArrowheads="1"/>
            </p:cNvSpPr>
            <p:nvPr/>
          </p:nvSpPr>
          <p:spPr bwMode="auto">
            <a:xfrm>
              <a:off x="3729038" y="5738813"/>
              <a:ext cx="1636712"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2000" b="1"/>
                <a:t>pure flexure</a:t>
              </a:r>
            </a:p>
          </p:txBody>
        </p:sp>
        <p:grpSp>
          <p:nvGrpSpPr>
            <p:cNvPr id="236550" name="Group 5"/>
            <p:cNvGrpSpPr>
              <a:grpSpLocks/>
            </p:cNvGrpSpPr>
            <p:nvPr/>
          </p:nvGrpSpPr>
          <p:grpSpPr bwMode="auto">
            <a:xfrm>
              <a:off x="2152650" y="2995613"/>
              <a:ext cx="4471988" cy="3065462"/>
              <a:chOff x="1356" y="2407"/>
              <a:chExt cx="2335" cy="1337"/>
            </a:xfrm>
          </p:grpSpPr>
          <p:sp>
            <p:nvSpPr>
              <p:cNvPr id="236567" name="Line 6"/>
              <p:cNvSpPr>
                <a:spLocks noChangeShapeType="1"/>
              </p:cNvSpPr>
              <p:nvPr/>
            </p:nvSpPr>
            <p:spPr bwMode="auto">
              <a:xfrm flipV="1">
                <a:off x="1737" y="2411"/>
                <a:ext cx="0" cy="1333"/>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36568" name="Line 7"/>
              <p:cNvSpPr>
                <a:spLocks noChangeShapeType="1"/>
              </p:cNvSpPr>
              <p:nvPr/>
            </p:nvSpPr>
            <p:spPr bwMode="auto">
              <a:xfrm>
                <a:off x="1610" y="3427"/>
                <a:ext cx="1714"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36569" name="Freeform 8"/>
              <p:cNvSpPr>
                <a:spLocks/>
              </p:cNvSpPr>
              <p:nvPr/>
            </p:nvSpPr>
            <p:spPr bwMode="auto">
              <a:xfrm>
                <a:off x="1737" y="2538"/>
                <a:ext cx="889" cy="1079"/>
              </a:xfrm>
              <a:custGeom>
                <a:avLst/>
                <a:gdLst>
                  <a:gd name="T0" fmla="*/ 0 w 672"/>
                  <a:gd name="T1" fmla="*/ 0 h 816"/>
                  <a:gd name="T2" fmla="*/ 25544 w 672"/>
                  <a:gd name="T3" fmla="*/ 16307 h 816"/>
                  <a:gd name="T4" fmla="*/ 23740 w 672"/>
                  <a:gd name="T5" fmla="*/ 21781 h 816"/>
                  <a:gd name="T6" fmla="*/ 18247 w 672"/>
                  <a:gd name="T7" fmla="*/ 25411 h 816"/>
                  <a:gd name="T8" fmla="*/ 0 w 672"/>
                  <a:gd name="T9" fmla="*/ 30831 h 816"/>
                  <a:gd name="T10" fmla="*/ 0 60000 65536"/>
                  <a:gd name="T11" fmla="*/ 0 60000 65536"/>
                  <a:gd name="T12" fmla="*/ 0 60000 65536"/>
                  <a:gd name="T13" fmla="*/ 0 60000 65536"/>
                  <a:gd name="T14" fmla="*/ 0 60000 65536"/>
                  <a:gd name="T15" fmla="*/ 0 w 672"/>
                  <a:gd name="T16" fmla="*/ 0 h 816"/>
                  <a:gd name="T17" fmla="*/ 672 w 672"/>
                  <a:gd name="T18" fmla="*/ 816 h 816"/>
                </a:gdLst>
                <a:ahLst/>
                <a:cxnLst>
                  <a:cxn ang="T10">
                    <a:pos x="T0" y="T1"/>
                  </a:cxn>
                  <a:cxn ang="T11">
                    <a:pos x="T2" y="T3"/>
                  </a:cxn>
                  <a:cxn ang="T12">
                    <a:pos x="T4" y="T5"/>
                  </a:cxn>
                  <a:cxn ang="T13">
                    <a:pos x="T6" y="T7"/>
                  </a:cxn>
                  <a:cxn ang="T14">
                    <a:pos x="T8" y="T9"/>
                  </a:cxn>
                </a:cxnLst>
                <a:rect l="T15" t="T16" r="T17" b="T18"/>
                <a:pathLst>
                  <a:path w="672" h="816">
                    <a:moveTo>
                      <a:pt x="0" y="0"/>
                    </a:moveTo>
                    <a:lnTo>
                      <a:pt x="672" y="432"/>
                    </a:lnTo>
                    <a:lnTo>
                      <a:pt x="624" y="576"/>
                    </a:lnTo>
                    <a:lnTo>
                      <a:pt x="480" y="672"/>
                    </a:lnTo>
                    <a:lnTo>
                      <a:pt x="0" y="816"/>
                    </a:lnTo>
                  </a:path>
                </a:pathLst>
              </a:custGeom>
              <a:noFill/>
              <a:ln w="38100" cmpd="sng">
                <a:solidFill>
                  <a:schemeClr val="accent2"/>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36570" name="Text Box 9"/>
              <p:cNvSpPr txBox="1">
                <a:spLocks noChangeArrowheads="1"/>
              </p:cNvSpPr>
              <p:nvPr/>
            </p:nvSpPr>
            <p:spPr bwMode="auto">
              <a:xfrm>
                <a:off x="1356" y="2460"/>
                <a:ext cx="238"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2000" b="1"/>
                  <a:t>P</a:t>
                </a:r>
                <a:r>
                  <a:rPr lang="en-US" sz="2000" b="1" baseline="-25000"/>
                  <a:t>n</a:t>
                </a:r>
              </a:p>
            </p:txBody>
          </p:sp>
          <p:sp>
            <p:nvSpPr>
              <p:cNvPr id="236571" name="Text Box 10"/>
              <p:cNvSpPr txBox="1">
                <a:spLocks noChangeArrowheads="1"/>
              </p:cNvSpPr>
              <p:nvPr/>
            </p:nvSpPr>
            <p:spPr bwMode="auto">
              <a:xfrm>
                <a:off x="3348" y="3334"/>
                <a:ext cx="259"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2000" b="1"/>
                  <a:t>M</a:t>
                </a:r>
                <a:r>
                  <a:rPr lang="en-US" sz="2000" b="1" baseline="-25000"/>
                  <a:t>n</a:t>
                </a:r>
              </a:p>
            </p:txBody>
          </p:sp>
          <p:sp>
            <p:nvSpPr>
              <p:cNvPr id="236572" name="Text Box 11"/>
              <p:cNvSpPr txBox="1">
                <a:spLocks noChangeArrowheads="1"/>
              </p:cNvSpPr>
              <p:nvPr/>
            </p:nvSpPr>
            <p:spPr bwMode="auto">
              <a:xfrm>
                <a:off x="2190" y="2407"/>
                <a:ext cx="1246"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2000" b="1"/>
                  <a:t>pure compression</a:t>
                </a:r>
              </a:p>
            </p:txBody>
          </p:sp>
          <p:sp>
            <p:nvSpPr>
              <p:cNvPr id="236573" name="Text Box 12"/>
              <p:cNvSpPr txBox="1">
                <a:spLocks noChangeArrowheads="1"/>
              </p:cNvSpPr>
              <p:nvPr/>
            </p:nvSpPr>
            <p:spPr bwMode="auto">
              <a:xfrm>
                <a:off x="2740" y="2890"/>
                <a:ext cx="951"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2000" b="1"/>
                  <a:t>balance point</a:t>
                </a:r>
              </a:p>
            </p:txBody>
          </p:sp>
          <p:sp>
            <p:nvSpPr>
              <p:cNvPr id="236574" name="Freeform 13"/>
              <p:cNvSpPr>
                <a:spLocks/>
              </p:cNvSpPr>
              <p:nvPr/>
            </p:nvSpPr>
            <p:spPr bwMode="auto">
              <a:xfrm flipV="1">
                <a:off x="1800" y="2474"/>
                <a:ext cx="318" cy="74"/>
              </a:xfrm>
              <a:custGeom>
                <a:avLst/>
                <a:gdLst>
                  <a:gd name="T0" fmla="*/ 9303 w 240"/>
                  <a:gd name="T1" fmla="*/ 0 h 56"/>
                  <a:gd name="T2" fmla="*/ 7453 w 240"/>
                  <a:gd name="T3" fmla="*/ 1789 h 56"/>
                  <a:gd name="T4" fmla="*/ 0 w 240"/>
                  <a:gd name="T5" fmla="*/ 1789 h 56"/>
                  <a:gd name="T6" fmla="*/ 0 60000 65536"/>
                  <a:gd name="T7" fmla="*/ 0 60000 65536"/>
                  <a:gd name="T8" fmla="*/ 0 60000 65536"/>
                  <a:gd name="T9" fmla="*/ 0 w 240"/>
                  <a:gd name="T10" fmla="*/ 0 h 56"/>
                  <a:gd name="T11" fmla="*/ 240 w 240"/>
                  <a:gd name="T12" fmla="*/ 56 h 56"/>
                </a:gdLst>
                <a:ahLst/>
                <a:cxnLst>
                  <a:cxn ang="T6">
                    <a:pos x="T0" y="T1"/>
                  </a:cxn>
                  <a:cxn ang="T7">
                    <a:pos x="T2" y="T3"/>
                  </a:cxn>
                  <a:cxn ang="T8">
                    <a:pos x="T4" y="T5"/>
                  </a:cxn>
                </a:cxnLst>
                <a:rect l="T9" t="T10" r="T11" b="T12"/>
                <a:pathLst>
                  <a:path w="240" h="56">
                    <a:moveTo>
                      <a:pt x="240" y="0"/>
                    </a:moveTo>
                    <a:cubicBezTo>
                      <a:pt x="236" y="20"/>
                      <a:pt x="232" y="40"/>
                      <a:pt x="192" y="48"/>
                    </a:cubicBezTo>
                    <a:cubicBezTo>
                      <a:pt x="152" y="56"/>
                      <a:pt x="76" y="52"/>
                      <a:pt x="0" y="48"/>
                    </a:cubicBezTo>
                  </a:path>
                </a:pathLst>
              </a:custGeom>
              <a:noFill/>
              <a:ln w="9525">
                <a:solidFill>
                  <a:schemeClr val="tx1"/>
                </a:solidFill>
                <a:round/>
                <a:headEnd type="none" w="med" len="med"/>
                <a:tailEnd type="triangl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36575" name="Line 14"/>
              <p:cNvSpPr>
                <a:spLocks noChangeShapeType="1"/>
              </p:cNvSpPr>
              <p:nvPr/>
            </p:nvSpPr>
            <p:spPr bwMode="auto">
              <a:xfrm flipH="1" flipV="1">
                <a:off x="2372" y="3427"/>
                <a:ext cx="190" cy="19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sp>
          <p:nvSpPr>
            <p:cNvPr id="236551" name="Line 15"/>
            <p:cNvSpPr>
              <a:spLocks noChangeShapeType="1"/>
            </p:cNvSpPr>
            <p:nvPr/>
          </p:nvSpPr>
          <p:spPr bwMode="auto">
            <a:xfrm flipH="1">
              <a:off x="4629150" y="4340225"/>
              <a:ext cx="247650" cy="21748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36552" name="Line 16"/>
            <p:cNvSpPr>
              <a:spLocks noChangeShapeType="1"/>
            </p:cNvSpPr>
            <p:nvPr/>
          </p:nvSpPr>
          <p:spPr bwMode="auto">
            <a:xfrm>
              <a:off x="2917825" y="4789488"/>
              <a:ext cx="1682750" cy="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236553" name="Text Box 17"/>
            <p:cNvSpPr txBox="1">
              <a:spLocks noChangeArrowheads="1"/>
            </p:cNvSpPr>
            <p:nvPr/>
          </p:nvSpPr>
          <p:spPr bwMode="auto">
            <a:xfrm>
              <a:off x="246063" y="4146550"/>
              <a:ext cx="1651000"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2000" b="1"/>
                <a:t>P</a:t>
              </a:r>
              <a:r>
                <a:rPr lang="en-US" sz="2000" b="1" baseline="-25000"/>
                <a:t>n</a:t>
              </a:r>
              <a:r>
                <a:rPr lang="en-US" sz="2000" b="1"/>
                <a:t> max. per </a:t>
              </a:r>
            </a:p>
            <a:p>
              <a:pPr eaLnBrk="1" hangingPunct="1"/>
              <a:r>
                <a:rPr lang="en-US" sz="2000" b="1"/>
                <a:t>ductility</a:t>
              </a:r>
            </a:p>
            <a:p>
              <a:pPr eaLnBrk="1" hangingPunct="1"/>
              <a:r>
                <a:rPr lang="en-US" sz="2000" b="1"/>
                <a:t>requirement</a:t>
              </a:r>
            </a:p>
          </p:txBody>
        </p:sp>
        <p:sp>
          <p:nvSpPr>
            <p:cNvPr id="236554" name="Line 18"/>
            <p:cNvSpPr>
              <a:spLocks noChangeShapeType="1"/>
            </p:cNvSpPr>
            <p:nvPr/>
          </p:nvSpPr>
          <p:spPr bwMode="auto">
            <a:xfrm>
              <a:off x="1958975" y="4616450"/>
              <a:ext cx="900113" cy="144463"/>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36555" name="Line 19"/>
            <p:cNvSpPr>
              <a:spLocks noChangeShapeType="1"/>
            </p:cNvSpPr>
            <p:nvPr/>
          </p:nvSpPr>
          <p:spPr bwMode="auto">
            <a:xfrm>
              <a:off x="1958975" y="4137025"/>
              <a:ext cx="0" cy="98583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6556" name="Line 22"/>
            <p:cNvSpPr>
              <a:spLocks noChangeShapeType="1"/>
            </p:cNvSpPr>
            <p:nvPr/>
          </p:nvSpPr>
          <p:spPr bwMode="auto">
            <a:xfrm flipV="1">
              <a:off x="2932113" y="3584575"/>
              <a:ext cx="246062" cy="16033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6557" name="Line 23"/>
            <p:cNvSpPr>
              <a:spLocks noChangeShapeType="1"/>
            </p:cNvSpPr>
            <p:nvPr/>
          </p:nvSpPr>
          <p:spPr bwMode="auto">
            <a:xfrm flipV="1">
              <a:off x="2903538" y="3773488"/>
              <a:ext cx="522287" cy="34925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6558" name="Line 24"/>
            <p:cNvSpPr>
              <a:spLocks noChangeShapeType="1"/>
            </p:cNvSpPr>
            <p:nvPr/>
          </p:nvSpPr>
          <p:spPr bwMode="auto">
            <a:xfrm flipV="1">
              <a:off x="2917825" y="3990975"/>
              <a:ext cx="754063" cy="49371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6559" name="Line 25"/>
            <p:cNvSpPr>
              <a:spLocks noChangeShapeType="1"/>
            </p:cNvSpPr>
            <p:nvPr/>
          </p:nvSpPr>
          <p:spPr bwMode="auto">
            <a:xfrm flipV="1">
              <a:off x="2989263" y="4151313"/>
              <a:ext cx="958850" cy="6238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6560" name="Line 26"/>
            <p:cNvSpPr>
              <a:spLocks noChangeShapeType="1"/>
            </p:cNvSpPr>
            <p:nvPr/>
          </p:nvSpPr>
          <p:spPr bwMode="auto">
            <a:xfrm flipV="1">
              <a:off x="3556000" y="4354513"/>
              <a:ext cx="638175" cy="4064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6561" name="Line 27"/>
            <p:cNvSpPr>
              <a:spLocks noChangeShapeType="1"/>
            </p:cNvSpPr>
            <p:nvPr/>
          </p:nvSpPr>
          <p:spPr bwMode="auto">
            <a:xfrm flipV="1">
              <a:off x="4064000" y="4527550"/>
              <a:ext cx="392113" cy="24765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6562" name="Line 28"/>
            <p:cNvSpPr>
              <a:spLocks noChangeShapeType="1"/>
            </p:cNvSpPr>
            <p:nvPr/>
          </p:nvSpPr>
          <p:spPr bwMode="auto">
            <a:xfrm flipH="1">
              <a:off x="3541713" y="3716338"/>
              <a:ext cx="2452687" cy="56515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36563" name="Text Box 29"/>
            <p:cNvSpPr txBox="1">
              <a:spLocks noChangeArrowheads="1"/>
            </p:cNvSpPr>
            <p:nvPr/>
          </p:nvSpPr>
          <p:spPr bwMode="auto">
            <a:xfrm>
              <a:off x="6048375" y="3479800"/>
              <a:ext cx="2259013"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2000" b="1"/>
                <a:t>Excluded portion</a:t>
              </a:r>
            </a:p>
            <a:p>
              <a:pPr eaLnBrk="1" hangingPunct="1"/>
              <a:r>
                <a:rPr lang="en-US" sz="2000" b="1"/>
                <a:t>non-ductile</a:t>
              </a:r>
            </a:p>
          </p:txBody>
        </p:sp>
        <p:sp>
          <p:nvSpPr>
            <p:cNvPr id="236564" name="Line 30"/>
            <p:cNvSpPr>
              <a:spLocks noChangeShapeType="1"/>
            </p:cNvSpPr>
            <p:nvPr/>
          </p:nvSpPr>
          <p:spPr bwMode="auto">
            <a:xfrm>
              <a:off x="6022975" y="3454400"/>
              <a:ext cx="0" cy="66833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6565" name="Rectangle 31"/>
            <p:cNvSpPr>
              <a:spLocks noChangeArrowheads="1"/>
            </p:cNvSpPr>
            <p:nvPr/>
          </p:nvSpPr>
          <p:spPr bwMode="auto">
            <a:xfrm>
              <a:off x="2974975" y="3090863"/>
              <a:ext cx="769938" cy="2476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236566" name="Line 32"/>
            <p:cNvSpPr>
              <a:spLocks noChangeShapeType="1"/>
            </p:cNvSpPr>
            <p:nvPr/>
          </p:nvSpPr>
          <p:spPr bwMode="auto">
            <a:xfrm flipH="1">
              <a:off x="3048000" y="3236913"/>
              <a:ext cx="711200" cy="42862"/>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sp>
        <p:nvSpPr>
          <p:cNvPr id="236548" name="Rectangle 3"/>
          <p:cNvSpPr>
            <a:spLocks noGrp="1" noChangeArrowheads="1"/>
          </p:cNvSpPr>
          <p:nvPr>
            <p:ph type="body" idx="1"/>
          </p:nvPr>
        </p:nvSpPr>
        <p:spPr>
          <a:xfrm>
            <a:off x="387350" y="1571626"/>
            <a:ext cx="8337550" cy="1334828"/>
          </a:xfrm>
          <a:noFill/>
        </p:spPr>
        <p:txBody>
          <a:bodyPr lIns="90488" tIns="44450" rIns="90488" bIns="44450"/>
          <a:lstStyle/>
          <a:p>
            <a:pPr marL="334963" indent="-334963" defTabSz="1076325" eaLnBrk="1" hangingPunct="1"/>
            <a:r>
              <a:rPr lang="en-US" dirty="0">
                <a:ea typeface="ＭＳ Ｐゴシック" pitchFamily="34" charset="-128"/>
              </a:rPr>
              <a:t>Capacity under combinations of flexure and axial load is based on the assumptions of Code 9.3.2 </a:t>
            </a:r>
          </a:p>
          <a:p>
            <a:pPr marL="334963" indent="-334963" defTabSz="1076325" eaLnBrk="1" hangingPunct="1"/>
            <a:r>
              <a:rPr lang="en-US" dirty="0">
                <a:ea typeface="ＭＳ Ｐゴシック" pitchFamily="34" charset="-128"/>
              </a:rPr>
              <a:t>Interaction diagram:</a:t>
            </a:r>
          </a:p>
        </p:txBody>
      </p:sp>
      <p:sp>
        <p:nvSpPr>
          <p:cNvPr id="236547" name="Rectangle 2"/>
          <p:cNvSpPr>
            <a:spLocks noGrp="1" noChangeArrowheads="1"/>
          </p:cNvSpPr>
          <p:nvPr>
            <p:ph type="title"/>
          </p:nvPr>
        </p:nvSpPr>
        <p:spPr>
          <a:xfrm>
            <a:off x="328613" y="247650"/>
            <a:ext cx="8397875" cy="1239838"/>
          </a:xfrm>
          <a:noFill/>
        </p:spPr>
        <p:txBody>
          <a:bodyPr lIns="90488" tIns="44450" rIns="90488" bIns="44450" anchor="b"/>
          <a:lstStyle/>
          <a:p>
            <a:pPr defTabSz="1076325" eaLnBrk="1" hangingPunct="1"/>
            <a:r>
              <a:rPr lang="en-US" sz="3200" dirty="0">
                <a:solidFill>
                  <a:srgbClr val="2D2DB9"/>
                </a:solidFill>
                <a:ea typeface="ＭＳ Ｐゴシック" pitchFamily="34" charset="-128"/>
              </a:rPr>
              <a:t>Code 9.3.6, Design of Walls for </a:t>
            </a:r>
            <a:br>
              <a:rPr lang="en-US" sz="3200" dirty="0">
                <a:solidFill>
                  <a:srgbClr val="2D2DB9"/>
                </a:solidFill>
                <a:ea typeface="ＭＳ Ｐゴシック" pitchFamily="34" charset="-128"/>
              </a:rPr>
            </a:br>
            <a:r>
              <a:rPr lang="en-US" sz="3200" dirty="0">
                <a:solidFill>
                  <a:srgbClr val="2D2DB9"/>
                </a:solidFill>
                <a:ea typeface="ＭＳ Ｐゴシック" pitchFamily="34" charset="-128"/>
              </a:rPr>
              <a:t>In-plane Loads</a:t>
            </a:r>
          </a:p>
        </p:txBody>
      </p:sp>
    </p:spTree>
  </p:cSld>
  <p:clrMapOvr>
    <a:masterClrMapping/>
  </p:clrMapOvr>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641" name="Footer Placeholder 3"/>
          <p:cNvSpPr>
            <a:spLocks noGrp="1"/>
          </p:cNvSpPr>
          <p:nvPr>
            <p:ph type="ftr"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Instructional Material Complementing FEMA P-1051, Design Examples</a:t>
            </a:r>
            <a:endParaRPr lang="en-US" sz="900" i="1">
              <a:solidFill>
                <a:schemeClr val="accent2"/>
              </a:solidFill>
            </a:endParaRPr>
          </a:p>
        </p:txBody>
      </p:sp>
      <p:sp>
        <p:nvSpPr>
          <p:cNvPr id="240642" name="Slide Number Placeholder 4"/>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Design of Masonry Structures - </a:t>
            </a:r>
            <a:fld id="{9C5BEF35-E559-4006-BAB1-0DABE832FAEC}" type="slidenum">
              <a:rPr lang="en-US" sz="900">
                <a:solidFill>
                  <a:schemeClr val="accent2"/>
                </a:solidFill>
              </a:rPr>
              <a:pPr eaLnBrk="1" hangingPunct="1"/>
              <a:t>55</a:t>
            </a:fld>
            <a:endParaRPr lang="en-US" sz="900">
              <a:solidFill>
                <a:schemeClr val="accent2"/>
              </a:solidFill>
            </a:endParaRPr>
          </a:p>
        </p:txBody>
      </p:sp>
      <p:sp>
        <p:nvSpPr>
          <p:cNvPr id="240644" name="Rectangle 3"/>
          <p:cNvSpPr>
            <a:spLocks noGrp="1" noChangeArrowheads="1"/>
          </p:cNvSpPr>
          <p:nvPr>
            <p:ph type="body" idx="1"/>
          </p:nvPr>
        </p:nvSpPr>
        <p:spPr>
          <a:xfrm>
            <a:off x="800100" y="3078852"/>
            <a:ext cx="7315200" cy="1406653"/>
          </a:xfrm>
        </p:spPr>
        <p:txBody>
          <a:bodyPr/>
          <a:lstStyle/>
          <a:p>
            <a:pPr algn="ctr" eaLnBrk="1" hangingPunct="1">
              <a:buFont typeface="Arial" pitchFamily="34" charset="0"/>
              <a:buNone/>
            </a:pPr>
            <a:r>
              <a:rPr lang="en-US" sz="3200" dirty="0">
                <a:ea typeface="ＭＳ Ｐゴシック" pitchFamily="34" charset="-128"/>
              </a:rPr>
              <a:t>Simplified Design for Wall-type Structures</a:t>
            </a:r>
            <a:endParaRPr lang="en-US" sz="3200" dirty="0">
              <a:ea typeface="ＭＳ Ｐゴシック" pitchFamily="34" charset="-128"/>
              <a:cs typeface="Arial" pitchFamily="34" charset="0"/>
            </a:endParaRPr>
          </a:p>
        </p:txBody>
      </p:sp>
      <p:sp>
        <p:nvSpPr>
          <p:cNvPr id="240643" name="Rectangle 2"/>
          <p:cNvSpPr>
            <a:spLocks noGrp="1" noChangeArrowheads="1"/>
          </p:cNvSpPr>
          <p:nvPr>
            <p:ph type="title"/>
          </p:nvPr>
        </p:nvSpPr>
        <p:spPr>
          <a:xfrm>
            <a:off x="228600" y="1651689"/>
            <a:ext cx="8458200" cy="1543050"/>
          </a:xfrm>
        </p:spPr>
        <p:txBody>
          <a:bodyPr/>
          <a:lstStyle/>
          <a:p>
            <a:pPr eaLnBrk="1" hangingPunct="1"/>
            <a:r>
              <a:rPr lang="en-US" sz="3200" i="1" dirty="0">
                <a:solidFill>
                  <a:srgbClr val="2D2DB9"/>
                </a:solidFill>
                <a:ea typeface="ＭＳ Ｐゴシック" pitchFamily="34" charset="-128"/>
              </a:rPr>
              <a:t>NEHRP Recommended Provisions</a:t>
            </a:r>
            <a:r>
              <a:rPr lang="en-US" sz="3200" dirty="0">
                <a:solidFill>
                  <a:srgbClr val="2D2DB9"/>
                </a:solidFill>
                <a:ea typeface="ＭＳ Ｐゴシック" pitchFamily="34" charset="-128"/>
              </a:rPr>
              <a:t> Masonry Design</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785" name="Footer Placeholder 2"/>
          <p:cNvSpPr>
            <a:spLocks noGrp="1"/>
          </p:cNvSpPr>
          <p:nvPr>
            <p:ph type="ftr"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Instructional Material Complementing FEMA P-1051, Design Examples</a:t>
            </a:r>
            <a:endParaRPr lang="en-US" sz="900" i="1">
              <a:solidFill>
                <a:schemeClr val="accent2"/>
              </a:solidFill>
            </a:endParaRPr>
          </a:p>
        </p:txBody>
      </p:sp>
      <p:sp>
        <p:nvSpPr>
          <p:cNvPr id="246786" name="Slide Number Placeholder 3"/>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Design of Masonry Structures - </a:t>
            </a:r>
            <a:fld id="{0BD221D2-7E99-4B5B-AA04-55B04218E402}" type="slidenum">
              <a:rPr lang="en-US" sz="900">
                <a:solidFill>
                  <a:schemeClr val="accent2"/>
                </a:solidFill>
              </a:rPr>
              <a:pPr eaLnBrk="1" hangingPunct="1"/>
              <a:t>56</a:t>
            </a:fld>
            <a:endParaRPr lang="en-US" sz="900">
              <a:solidFill>
                <a:schemeClr val="accent2"/>
              </a:solidFill>
            </a:endParaRPr>
          </a:p>
        </p:txBody>
      </p:sp>
      <p:sp>
        <p:nvSpPr>
          <p:cNvPr id="246789" name="Rectangle 39"/>
          <p:cNvSpPr>
            <a:spLocks noChangeArrowheads="1"/>
          </p:cNvSpPr>
          <p:nvPr/>
        </p:nvSpPr>
        <p:spPr bwMode="auto">
          <a:xfrm>
            <a:off x="238125" y="4632325"/>
            <a:ext cx="7154863" cy="1403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en-US" sz="2300" b="1"/>
              <a:t>Vertical strips of walls perpendicular to lateral forces resist combinations of axial load and out-of-plane moments, and transfer their reactions to horizontal diaphragms</a:t>
            </a:r>
          </a:p>
        </p:txBody>
      </p:sp>
      <p:sp>
        <p:nvSpPr>
          <p:cNvPr id="246790" name="Text Box 40"/>
          <p:cNvSpPr txBox="1">
            <a:spLocks noChangeArrowheads="1"/>
          </p:cNvSpPr>
          <p:nvPr/>
        </p:nvSpPr>
        <p:spPr bwMode="auto">
          <a:xfrm>
            <a:off x="4672013" y="2963863"/>
            <a:ext cx="4225925" cy="1495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2300" b="1"/>
              <a:t>Bond beams transfer reactions from walls to horizontal diaphragms and  act as diaphragm chords</a:t>
            </a:r>
          </a:p>
        </p:txBody>
      </p:sp>
      <p:sp>
        <p:nvSpPr>
          <p:cNvPr id="246788" name="Text Box 3"/>
          <p:cNvSpPr txBox="1">
            <a:spLocks noChangeArrowheads="1"/>
          </p:cNvSpPr>
          <p:nvPr/>
        </p:nvSpPr>
        <p:spPr bwMode="auto">
          <a:xfrm>
            <a:off x="4918075" y="1525588"/>
            <a:ext cx="4225925" cy="793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2300" b="1"/>
              <a:t>Walls parallel to lateral forces act as shear walls</a:t>
            </a:r>
          </a:p>
        </p:txBody>
      </p:sp>
      <p:grpSp>
        <p:nvGrpSpPr>
          <p:cNvPr id="2" name="Group 1" descr="A building with horizontal load applied at the roof and distributed to the parallel walls. The perpendicular wall is highlighted for design of out of plane forces.&#10;"/>
          <p:cNvGrpSpPr/>
          <p:nvPr/>
        </p:nvGrpSpPr>
        <p:grpSpPr>
          <a:xfrm>
            <a:off x="333375" y="1668463"/>
            <a:ext cx="4600575" cy="2955925"/>
            <a:chOff x="333375" y="1668463"/>
            <a:chExt cx="4600575" cy="2955925"/>
          </a:xfrm>
        </p:grpSpPr>
        <p:pic>
          <p:nvPicPr>
            <p:cNvPr id="246791" name="Picture 44" descr="5"/>
            <p:cNvPicPr>
              <a:picLocks noChangeAspect="1" noChangeArrowheads="1"/>
            </p:cNvPicPr>
            <p:nvPr/>
          </p:nvPicPr>
          <p:blipFill>
            <a:blip r:embed="rId3">
              <a:extLst>
                <a:ext uri="{28A0092B-C50C-407E-A947-70E740481C1C}">
                  <a14:useLocalDpi xmlns:a14="http://schemas.microsoft.com/office/drawing/2010/main" val="0"/>
                </a:ext>
              </a:extLst>
            </a:blip>
            <a:srcRect l="28206" t="38684" r="32129" b="41130"/>
            <a:stretch>
              <a:fillRect/>
            </a:stretch>
          </p:blipFill>
          <p:spPr bwMode="auto">
            <a:xfrm>
              <a:off x="333375" y="1668463"/>
              <a:ext cx="4305300" cy="283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6792" name="Freeform 45"/>
            <p:cNvSpPr>
              <a:spLocks/>
            </p:cNvSpPr>
            <p:nvPr/>
          </p:nvSpPr>
          <p:spPr bwMode="auto">
            <a:xfrm>
              <a:off x="4022725" y="1852613"/>
              <a:ext cx="911225" cy="1171575"/>
            </a:xfrm>
            <a:custGeom>
              <a:avLst/>
              <a:gdLst>
                <a:gd name="T0" fmla="*/ 2147483647 w 372"/>
                <a:gd name="T1" fmla="*/ 0 h 336"/>
                <a:gd name="T2" fmla="*/ 0 w 372"/>
                <a:gd name="T3" fmla="*/ 2147483647 h 336"/>
                <a:gd name="T4" fmla="*/ 0 60000 65536"/>
                <a:gd name="T5" fmla="*/ 0 60000 65536"/>
                <a:gd name="T6" fmla="*/ 0 w 372"/>
                <a:gd name="T7" fmla="*/ 0 h 336"/>
                <a:gd name="T8" fmla="*/ 372 w 372"/>
                <a:gd name="T9" fmla="*/ 336 h 336"/>
              </a:gdLst>
              <a:ahLst/>
              <a:cxnLst>
                <a:cxn ang="T4">
                  <a:pos x="T0" y="T1"/>
                </a:cxn>
                <a:cxn ang="T5">
                  <a:pos x="T2" y="T3"/>
                </a:cxn>
              </a:cxnLst>
              <a:rect l="T6" t="T7" r="T8" b="T9"/>
              <a:pathLst>
                <a:path w="372" h="336">
                  <a:moveTo>
                    <a:pt x="372" y="0"/>
                  </a:moveTo>
                  <a:cubicBezTo>
                    <a:pt x="372" y="0"/>
                    <a:pt x="186" y="168"/>
                    <a:pt x="0" y="336"/>
                  </a:cubicBezTo>
                </a:path>
              </a:pathLst>
            </a:custGeom>
            <a:noFill/>
            <a:ln w="31750" cap="flat" cmpd="sng">
              <a:solidFill>
                <a:schemeClr val="tx1"/>
              </a:solidFill>
              <a:prstDash val="solid"/>
              <a:round/>
              <a:headEnd type="none" w="med" len="med"/>
              <a:tailEnd type="triangle" w="med" len="me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46793" name="Freeform 46"/>
            <p:cNvSpPr>
              <a:spLocks/>
            </p:cNvSpPr>
            <p:nvPr/>
          </p:nvSpPr>
          <p:spPr bwMode="auto">
            <a:xfrm>
              <a:off x="3546475" y="3103563"/>
              <a:ext cx="1020763" cy="952500"/>
            </a:xfrm>
            <a:custGeom>
              <a:avLst/>
              <a:gdLst>
                <a:gd name="T0" fmla="*/ 2147483647 w 698"/>
                <a:gd name="T1" fmla="*/ 2147483647 h 600"/>
                <a:gd name="T2" fmla="*/ 2147483647 w 698"/>
                <a:gd name="T3" fmla="*/ 2147483647 h 600"/>
                <a:gd name="T4" fmla="*/ 2147483647 w 698"/>
                <a:gd name="T5" fmla="*/ 0 h 600"/>
                <a:gd name="T6" fmla="*/ 0 60000 65536"/>
                <a:gd name="T7" fmla="*/ 0 60000 65536"/>
                <a:gd name="T8" fmla="*/ 0 60000 65536"/>
                <a:gd name="T9" fmla="*/ 0 w 698"/>
                <a:gd name="T10" fmla="*/ 0 h 600"/>
                <a:gd name="T11" fmla="*/ 698 w 698"/>
                <a:gd name="T12" fmla="*/ 600 h 600"/>
              </a:gdLst>
              <a:ahLst/>
              <a:cxnLst>
                <a:cxn ang="T6">
                  <a:pos x="T0" y="T1"/>
                </a:cxn>
                <a:cxn ang="T7">
                  <a:pos x="T2" y="T3"/>
                </a:cxn>
                <a:cxn ang="T8">
                  <a:pos x="T4" y="T5"/>
                </a:cxn>
              </a:cxnLst>
              <a:rect l="T9" t="T10" r="T11" b="T12"/>
              <a:pathLst>
                <a:path w="698" h="600">
                  <a:moveTo>
                    <a:pt x="698" y="576"/>
                  </a:moveTo>
                  <a:cubicBezTo>
                    <a:pt x="459" y="588"/>
                    <a:pt x="220" y="600"/>
                    <a:pt x="110" y="504"/>
                  </a:cubicBezTo>
                  <a:cubicBezTo>
                    <a:pt x="0" y="408"/>
                    <a:pt x="19" y="204"/>
                    <a:pt x="38" y="0"/>
                  </a:cubicBezTo>
                </a:path>
              </a:pathLst>
            </a:custGeom>
            <a:noFill/>
            <a:ln w="31750" cap="flat" cmpd="sng">
              <a:solidFill>
                <a:schemeClr val="tx1"/>
              </a:solidFill>
              <a:prstDash val="solid"/>
              <a:round/>
              <a:headEnd type="none" w="med" len="med"/>
              <a:tailEnd type="triangle" w="med" len="me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46794" name="Freeform 47"/>
            <p:cNvSpPr>
              <a:spLocks/>
            </p:cNvSpPr>
            <p:nvPr/>
          </p:nvSpPr>
          <p:spPr bwMode="auto">
            <a:xfrm>
              <a:off x="863600" y="3671888"/>
              <a:ext cx="1009650" cy="952500"/>
            </a:xfrm>
            <a:custGeom>
              <a:avLst/>
              <a:gdLst>
                <a:gd name="T0" fmla="*/ 2147483647 w 636"/>
                <a:gd name="T1" fmla="*/ 2147483647 h 600"/>
                <a:gd name="T2" fmla="*/ 2147483647 w 636"/>
                <a:gd name="T3" fmla="*/ 2147483647 h 600"/>
                <a:gd name="T4" fmla="*/ 2147483647 w 636"/>
                <a:gd name="T5" fmla="*/ 0 h 600"/>
                <a:gd name="T6" fmla="*/ 0 60000 65536"/>
                <a:gd name="T7" fmla="*/ 0 60000 65536"/>
                <a:gd name="T8" fmla="*/ 0 60000 65536"/>
                <a:gd name="T9" fmla="*/ 0 w 636"/>
                <a:gd name="T10" fmla="*/ 0 h 600"/>
                <a:gd name="T11" fmla="*/ 636 w 636"/>
                <a:gd name="T12" fmla="*/ 600 h 600"/>
              </a:gdLst>
              <a:ahLst/>
              <a:cxnLst>
                <a:cxn ang="T6">
                  <a:pos x="T0" y="T1"/>
                </a:cxn>
                <a:cxn ang="T7">
                  <a:pos x="T2" y="T3"/>
                </a:cxn>
                <a:cxn ang="T8">
                  <a:pos x="T4" y="T5"/>
                </a:cxn>
              </a:cxnLst>
              <a:rect l="T9" t="T10" r="T11" b="T12"/>
              <a:pathLst>
                <a:path w="636" h="600">
                  <a:moveTo>
                    <a:pt x="60" y="600"/>
                  </a:moveTo>
                  <a:cubicBezTo>
                    <a:pt x="30" y="458"/>
                    <a:pt x="0" y="316"/>
                    <a:pt x="96" y="216"/>
                  </a:cubicBezTo>
                  <a:cubicBezTo>
                    <a:pt x="192" y="116"/>
                    <a:pt x="414" y="58"/>
                    <a:pt x="636" y="0"/>
                  </a:cubicBezTo>
                </a:path>
              </a:pathLst>
            </a:custGeom>
            <a:noFill/>
            <a:ln w="31750" cap="flat" cmpd="sng">
              <a:solidFill>
                <a:schemeClr val="tx1"/>
              </a:solidFill>
              <a:prstDash val="solid"/>
              <a:round/>
              <a:headEnd type="none" w="med" len="med"/>
              <a:tailEnd type="triangle" w="med" len="me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grpSp>
      <p:sp>
        <p:nvSpPr>
          <p:cNvPr id="246787" name="Rectangle 2"/>
          <p:cNvSpPr>
            <a:spLocks noGrp="1" noChangeArrowheads="1"/>
          </p:cNvSpPr>
          <p:nvPr>
            <p:ph type="title"/>
          </p:nvPr>
        </p:nvSpPr>
        <p:spPr>
          <a:xfrm>
            <a:off x="247650" y="0"/>
            <a:ext cx="8686800" cy="1504950"/>
          </a:xfrm>
        </p:spPr>
        <p:txBody>
          <a:bodyPr/>
          <a:lstStyle/>
          <a:p>
            <a:pPr eaLnBrk="1" hangingPunct="1"/>
            <a:r>
              <a:rPr lang="en-US" sz="3200">
                <a:solidFill>
                  <a:srgbClr val="2D2DB9"/>
                </a:solidFill>
                <a:ea typeface="ＭＳ Ｐゴシック" pitchFamily="34" charset="-128"/>
              </a:rPr>
              <a:t>Essential Function of Walls in Resisting Lateral Forces</a:t>
            </a:r>
            <a:endParaRPr lang="en-US" sz="3200">
              <a:solidFill>
                <a:srgbClr val="2D2DB9"/>
              </a:solidFill>
              <a:ea typeface="ＭＳ Ｐゴシック" pitchFamily="34" charset="-128"/>
              <a:cs typeface="Arial" pitchFamily="34" charset="0"/>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2931" name="Footer Placeholder 2"/>
          <p:cNvSpPr>
            <a:spLocks noGrp="1"/>
          </p:cNvSpPr>
          <p:nvPr>
            <p:ph type="ftr"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Instructional Material Complementing FEMA P-1051, Design Examples</a:t>
            </a:r>
            <a:endParaRPr lang="en-US" sz="900" i="1">
              <a:solidFill>
                <a:schemeClr val="accent2"/>
              </a:solidFill>
            </a:endParaRPr>
          </a:p>
        </p:txBody>
      </p:sp>
      <p:sp>
        <p:nvSpPr>
          <p:cNvPr id="252932" name="Slide Number Placeholder 3"/>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Design of Masonry Structures - </a:t>
            </a:r>
            <a:fld id="{91D4D33E-739D-4E28-AB45-3A9A13B58162}" type="slidenum">
              <a:rPr lang="en-US" sz="900">
                <a:solidFill>
                  <a:schemeClr val="accent2"/>
                </a:solidFill>
              </a:rPr>
              <a:pPr eaLnBrk="1" hangingPunct="1"/>
              <a:t>57</a:t>
            </a:fld>
            <a:endParaRPr lang="en-US" sz="900">
              <a:solidFill>
                <a:schemeClr val="accent2"/>
              </a:solidFill>
            </a:endParaRPr>
          </a:p>
        </p:txBody>
      </p:sp>
      <p:grpSp>
        <p:nvGrpSpPr>
          <p:cNvPr id="2" name="Group 1" descr="Moment diagrams are shown for moment due to eccentricity and for wind or seismic loading.&#10;"/>
          <p:cNvGrpSpPr/>
          <p:nvPr/>
        </p:nvGrpSpPr>
        <p:grpSpPr>
          <a:xfrm>
            <a:off x="387350" y="3294063"/>
            <a:ext cx="5394325" cy="2678112"/>
            <a:chOff x="387350" y="3294063"/>
            <a:chExt cx="5394325" cy="2678112"/>
          </a:xfrm>
        </p:grpSpPr>
        <p:grpSp>
          <p:nvGrpSpPr>
            <p:cNvPr id="252933" name="Group 39"/>
            <p:cNvGrpSpPr>
              <a:grpSpLocks/>
            </p:cNvGrpSpPr>
            <p:nvPr/>
          </p:nvGrpSpPr>
          <p:grpSpPr bwMode="auto">
            <a:xfrm>
              <a:off x="387350" y="3294063"/>
              <a:ext cx="5394325" cy="2678112"/>
              <a:chOff x="207" y="2340"/>
              <a:chExt cx="3398" cy="1687"/>
            </a:xfrm>
          </p:grpSpPr>
          <p:sp>
            <p:nvSpPr>
              <p:cNvPr id="252938" name="Line 40"/>
              <p:cNvSpPr>
                <a:spLocks noChangeShapeType="1"/>
              </p:cNvSpPr>
              <p:nvPr/>
            </p:nvSpPr>
            <p:spPr bwMode="auto">
              <a:xfrm>
                <a:off x="232" y="2680"/>
                <a:ext cx="3373" cy="2"/>
              </a:xfrm>
              <a:prstGeom prst="line">
                <a:avLst/>
              </a:prstGeom>
              <a:noFill/>
              <a:ln w="7938">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2939" name="Line 41"/>
              <p:cNvSpPr>
                <a:spLocks noChangeShapeType="1"/>
              </p:cNvSpPr>
              <p:nvPr/>
            </p:nvSpPr>
            <p:spPr bwMode="auto">
              <a:xfrm>
                <a:off x="207" y="2425"/>
                <a:ext cx="2" cy="158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2940" name="Freeform 42"/>
              <p:cNvSpPr>
                <a:spLocks/>
              </p:cNvSpPr>
              <p:nvPr/>
            </p:nvSpPr>
            <p:spPr bwMode="auto">
              <a:xfrm>
                <a:off x="213" y="2682"/>
                <a:ext cx="217" cy="1326"/>
              </a:xfrm>
              <a:custGeom>
                <a:avLst/>
                <a:gdLst>
                  <a:gd name="T0" fmla="*/ 0 w 274"/>
                  <a:gd name="T1" fmla="*/ 0 h 1674"/>
                  <a:gd name="T2" fmla="*/ 13 w 274"/>
                  <a:gd name="T3" fmla="*/ 0 h 1674"/>
                  <a:gd name="T4" fmla="*/ 0 w 274"/>
                  <a:gd name="T5" fmla="*/ 80 h 1674"/>
                  <a:gd name="T6" fmla="*/ 0 w 274"/>
                  <a:gd name="T7" fmla="*/ 0 h 1674"/>
                  <a:gd name="T8" fmla="*/ 0 60000 65536"/>
                  <a:gd name="T9" fmla="*/ 0 60000 65536"/>
                  <a:gd name="T10" fmla="*/ 0 60000 65536"/>
                  <a:gd name="T11" fmla="*/ 0 60000 65536"/>
                  <a:gd name="T12" fmla="*/ 0 w 274"/>
                  <a:gd name="T13" fmla="*/ 0 h 1674"/>
                  <a:gd name="T14" fmla="*/ 274 w 274"/>
                  <a:gd name="T15" fmla="*/ 1674 h 1674"/>
                </a:gdLst>
                <a:ahLst/>
                <a:cxnLst>
                  <a:cxn ang="T8">
                    <a:pos x="T0" y="T1"/>
                  </a:cxn>
                  <a:cxn ang="T9">
                    <a:pos x="T2" y="T3"/>
                  </a:cxn>
                  <a:cxn ang="T10">
                    <a:pos x="T4" y="T5"/>
                  </a:cxn>
                  <a:cxn ang="T11">
                    <a:pos x="T6" y="T7"/>
                  </a:cxn>
                </a:cxnLst>
                <a:rect l="T12" t="T13" r="T14" b="T15"/>
                <a:pathLst>
                  <a:path w="274" h="1674">
                    <a:moveTo>
                      <a:pt x="0" y="0"/>
                    </a:moveTo>
                    <a:lnTo>
                      <a:pt x="274" y="0"/>
                    </a:lnTo>
                    <a:lnTo>
                      <a:pt x="0" y="1674"/>
                    </a:lnTo>
                    <a:lnTo>
                      <a:pt x="0" y="0"/>
                    </a:lnTo>
                    <a:close/>
                  </a:path>
                </a:pathLst>
              </a:custGeom>
              <a:solidFill>
                <a:srgbClr val="CCCCFF"/>
              </a:solidFill>
              <a:ln w="9525">
                <a:solidFill>
                  <a:schemeClr val="tx1"/>
                </a:solidFill>
                <a:round/>
                <a:headEnd/>
                <a:tailEnd/>
              </a:ln>
            </p:spPr>
            <p:txBody>
              <a:bodyPr/>
              <a:lstStyle/>
              <a:p>
                <a:endParaRPr lang="en-US"/>
              </a:p>
            </p:txBody>
          </p:sp>
          <p:sp>
            <p:nvSpPr>
              <p:cNvPr id="252941" name="Freeform 43"/>
              <p:cNvSpPr>
                <a:spLocks/>
              </p:cNvSpPr>
              <p:nvPr/>
            </p:nvSpPr>
            <p:spPr bwMode="auto">
              <a:xfrm>
                <a:off x="213" y="2682"/>
                <a:ext cx="217" cy="1326"/>
              </a:xfrm>
              <a:custGeom>
                <a:avLst/>
                <a:gdLst>
                  <a:gd name="T0" fmla="*/ 0 w 274"/>
                  <a:gd name="T1" fmla="*/ 0 h 1674"/>
                  <a:gd name="T2" fmla="*/ 13 w 274"/>
                  <a:gd name="T3" fmla="*/ 0 h 1674"/>
                  <a:gd name="T4" fmla="*/ 0 w 274"/>
                  <a:gd name="T5" fmla="*/ 80 h 1674"/>
                  <a:gd name="T6" fmla="*/ 0 w 274"/>
                  <a:gd name="T7" fmla="*/ 0 h 1674"/>
                  <a:gd name="T8" fmla="*/ 0 60000 65536"/>
                  <a:gd name="T9" fmla="*/ 0 60000 65536"/>
                  <a:gd name="T10" fmla="*/ 0 60000 65536"/>
                  <a:gd name="T11" fmla="*/ 0 60000 65536"/>
                  <a:gd name="T12" fmla="*/ 0 w 274"/>
                  <a:gd name="T13" fmla="*/ 0 h 1674"/>
                  <a:gd name="T14" fmla="*/ 274 w 274"/>
                  <a:gd name="T15" fmla="*/ 1674 h 1674"/>
                </a:gdLst>
                <a:ahLst/>
                <a:cxnLst>
                  <a:cxn ang="T8">
                    <a:pos x="T0" y="T1"/>
                  </a:cxn>
                  <a:cxn ang="T9">
                    <a:pos x="T2" y="T3"/>
                  </a:cxn>
                  <a:cxn ang="T10">
                    <a:pos x="T4" y="T5"/>
                  </a:cxn>
                  <a:cxn ang="T11">
                    <a:pos x="T6" y="T7"/>
                  </a:cxn>
                </a:cxnLst>
                <a:rect l="T12" t="T13" r="T14" b="T15"/>
                <a:pathLst>
                  <a:path w="274" h="1674">
                    <a:moveTo>
                      <a:pt x="0" y="0"/>
                    </a:moveTo>
                    <a:lnTo>
                      <a:pt x="274" y="0"/>
                    </a:lnTo>
                    <a:lnTo>
                      <a:pt x="0" y="1674"/>
                    </a:lnTo>
                    <a:lnTo>
                      <a:pt x="0" y="0"/>
                    </a:lnTo>
                    <a:close/>
                  </a:path>
                </a:pathLst>
              </a:custGeom>
              <a:noFill/>
              <a:ln w="952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52942" name="Line 44"/>
              <p:cNvSpPr>
                <a:spLocks noChangeShapeType="1"/>
              </p:cNvSpPr>
              <p:nvPr/>
            </p:nvSpPr>
            <p:spPr bwMode="auto">
              <a:xfrm>
                <a:off x="213" y="4010"/>
                <a:ext cx="3229"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2943" name="Line 45"/>
              <p:cNvSpPr>
                <a:spLocks noChangeShapeType="1"/>
              </p:cNvSpPr>
              <p:nvPr/>
            </p:nvSpPr>
            <p:spPr bwMode="auto">
              <a:xfrm>
                <a:off x="1877" y="2435"/>
                <a:ext cx="1" cy="158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2944" name="Line 46"/>
              <p:cNvSpPr>
                <a:spLocks noChangeShapeType="1"/>
              </p:cNvSpPr>
              <p:nvPr/>
            </p:nvSpPr>
            <p:spPr bwMode="auto">
              <a:xfrm>
                <a:off x="3280" y="2435"/>
                <a:ext cx="2" cy="158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2945" name="Freeform 47"/>
              <p:cNvSpPr>
                <a:spLocks/>
              </p:cNvSpPr>
              <p:nvPr/>
            </p:nvSpPr>
            <p:spPr bwMode="auto">
              <a:xfrm>
                <a:off x="1862" y="2454"/>
                <a:ext cx="145" cy="228"/>
              </a:xfrm>
              <a:custGeom>
                <a:avLst/>
                <a:gdLst>
                  <a:gd name="T0" fmla="*/ 0 w 182"/>
                  <a:gd name="T1" fmla="*/ 0 h 287"/>
                  <a:gd name="T2" fmla="*/ 2 w 182"/>
                  <a:gd name="T3" fmla="*/ 2 h 287"/>
                  <a:gd name="T4" fmla="*/ 2 w 182"/>
                  <a:gd name="T5" fmla="*/ 2 h 287"/>
                  <a:gd name="T6" fmla="*/ 2 w 182"/>
                  <a:gd name="T7" fmla="*/ 4 h 287"/>
                  <a:gd name="T8" fmla="*/ 2 w 182"/>
                  <a:gd name="T9" fmla="*/ 5 h 287"/>
                  <a:gd name="T10" fmla="*/ 2 w 182"/>
                  <a:gd name="T11" fmla="*/ 6 h 287"/>
                  <a:gd name="T12" fmla="*/ 2 w 182"/>
                  <a:gd name="T13" fmla="*/ 7 h 287"/>
                  <a:gd name="T14" fmla="*/ 2 w 182"/>
                  <a:gd name="T15" fmla="*/ 8 h 287"/>
                  <a:gd name="T16" fmla="*/ 2 w 182"/>
                  <a:gd name="T17" fmla="*/ 9 h 287"/>
                  <a:gd name="T18" fmla="*/ 3 w 182"/>
                  <a:gd name="T19" fmla="*/ 9 h 287"/>
                  <a:gd name="T20" fmla="*/ 4 w 182"/>
                  <a:gd name="T21" fmla="*/ 11 h 287"/>
                  <a:gd name="T22" fmla="*/ 5 w 182"/>
                  <a:gd name="T23" fmla="*/ 11 h 287"/>
                  <a:gd name="T24" fmla="*/ 6 w 182"/>
                  <a:gd name="T25" fmla="*/ 11 h 287"/>
                  <a:gd name="T26" fmla="*/ 7 w 182"/>
                  <a:gd name="T27" fmla="*/ 13 h 287"/>
                  <a:gd name="T28" fmla="*/ 7 w 182"/>
                  <a:gd name="T29" fmla="*/ 14 h 287"/>
                  <a:gd name="T30" fmla="*/ 9 w 182"/>
                  <a:gd name="T31" fmla="*/ 14 h 287"/>
                  <a:gd name="T32" fmla="*/ 9 w 182"/>
                  <a:gd name="T33" fmla="*/ 14 h 28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82"/>
                  <a:gd name="T52" fmla="*/ 0 h 287"/>
                  <a:gd name="T53" fmla="*/ 182 w 182"/>
                  <a:gd name="T54" fmla="*/ 287 h 28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82" h="287">
                    <a:moveTo>
                      <a:pt x="0" y="0"/>
                    </a:moveTo>
                    <a:lnTo>
                      <a:pt x="4" y="21"/>
                    </a:lnTo>
                    <a:lnTo>
                      <a:pt x="7" y="44"/>
                    </a:lnTo>
                    <a:lnTo>
                      <a:pt x="11" y="67"/>
                    </a:lnTo>
                    <a:lnTo>
                      <a:pt x="17" y="88"/>
                    </a:lnTo>
                    <a:lnTo>
                      <a:pt x="23" y="109"/>
                    </a:lnTo>
                    <a:lnTo>
                      <a:pt x="29" y="128"/>
                    </a:lnTo>
                    <a:lnTo>
                      <a:pt x="38" y="149"/>
                    </a:lnTo>
                    <a:lnTo>
                      <a:pt x="50" y="166"/>
                    </a:lnTo>
                    <a:lnTo>
                      <a:pt x="61" y="184"/>
                    </a:lnTo>
                    <a:lnTo>
                      <a:pt x="76" y="201"/>
                    </a:lnTo>
                    <a:lnTo>
                      <a:pt x="92" y="216"/>
                    </a:lnTo>
                    <a:lnTo>
                      <a:pt x="107" y="232"/>
                    </a:lnTo>
                    <a:lnTo>
                      <a:pt x="126" y="245"/>
                    </a:lnTo>
                    <a:lnTo>
                      <a:pt x="143" y="260"/>
                    </a:lnTo>
                    <a:lnTo>
                      <a:pt x="163" y="274"/>
                    </a:lnTo>
                    <a:lnTo>
                      <a:pt x="182" y="287"/>
                    </a:lnTo>
                  </a:path>
                </a:pathLst>
              </a:custGeom>
              <a:noFill/>
              <a:ln w="952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52946" name="Freeform 48"/>
              <p:cNvSpPr>
                <a:spLocks/>
              </p:cNvSpPr>
              <p:nvPr/>
            </p:nvSpPr>
            <p:spPr bwMode="auto">
              <a:xfrm>
                <a:off x="1702" y="2682"/>
                <a:ext cx="297" cy="1335"/>
              </a:xfrm>
              <a:custGeom>
                <a:avLst/>
                <a:gdLst>
                  <a:gd name="T0" fmla="*/ 20 w 373"/>
                  <a:gd name="T1" fmla="*/ 0 h 1686"/>
                  <a:gd name="T2" fmla="*/ 18 w 373"/>
                  <a:gd name="T3" fmla="*/ 2 h 1686"/>
                  <a:gd name="T4" fmla="*/ 18 w 373"/>
                  <a:gd name="T5" fmla="*/ 2 h 1686"/>
                  <a:gd name="T6" fmla="*/ 17 w 373"/>
                  <a:gd name="T7" fmla="*/ 3 h 1686"/>
                  <a:gd name="T8" fmla="*/ 17 w 373"/>
                  <a:gd name="T9" fmla="*/ 4 h 1686"/>
                  <a:gd name="T10" fmla="*/ 17 w 373"/>
                  <a:gd name="T11" fmla="*/ 5 h 1686"/>
                  <a:gd name="T12" fmla="*/ 16 w 373"/>
                  <a:gd name="T13" fmla="*/ 6 h 1686"/>
                  <a:gd name="T14" fmla="*/ 14 w 373"/>
                  <a:gd name="T15" fmla="*/ 6 h 1686"/>
                  <a:gd name="T16" fmla="*/ 14 w 373"/>
                  <a:gd name="T17" fmla="*/ 8 h 1686"/>
                  <a:gd name="T18" fmla="*/ 14 w 373"/>
                  <a:gd name="T19" fmla="*/ 8 h 1686"/>
                  <a:gd name="T20" fmla="*/ 14 w 373"/>
                  <a:gd name="T21" fmla="*/ 10 h 1686"/>
                  <a:gd name="T22" fmla="*/ 14 w 373"/>
                  <a:gd name="T23" fmla="*/ 10 h 1686"/>
                  <a:gd name="T24" fmla="*/ 13 w 373"/>
                  <a:gd name="T25" fmla="*/ 12 h 1686"/>
                  <a:gd name="T26" fmla="*/ 11 w 373"/>
                  <a:gd name="T27" fmla="*/ 13 h 1686"/>
                  <a:gd name="T28" fmla="*/ 11 w 373"/>
                  <a:gd name="T29" fmla="*/ 13 h 1686"/>
                  <a:gd name="T30" fmla="*/ 11 w 373"/>
                  <a:gd name="T31" fmla="*/ 14 h 1686"/>
                  <a:gd name="T32" fmla="*/ 11 w 373"/>
                  <a:gd name="T33" fmla="*/ 16 h 1686"/>
                  <a:gd name="T34" fmla="*/ 11 w 373"/>
                  <a:gd name="T35" fmla="*/ 16 h 1686"/>
                  <a:gd name="T36" fmla="*/ 11 w 373"/>
                  <a:gd name="T37" fmla="*/ 17 h 1686"/>
                  <a:gd name="T38" fmla="*/ 10 w 373"/>
                  <a:gd name="T39" fmla="*/ 17 h 1686"/>
                  <a:gd name="T40" fmla="*/ 9 w 373"/>
                  <a:gd name="T41" fmla="*/ 18 h 1686"/>
                  <a:gd name="T42" fmla="*/ 9 w 373"/>
                  <a:gd name="T43" fmla="*/ 20 h 1686"/>
                  <a:gd name="T44" fmla="*/ 9 w 373"/>
                  <a:gd name="T45" fmla="*/ 20 h 1686"/>
                  <a:gd name="T46" fmla="*/ 9 w 373"/>
                  <a:gd name="T47" fmla="*/ 21 h 1686"/>
                  <a:gd name="T48" fmla="*/ 8 w 373"/>
                  <a:gd name="T49" fmla="*/ 22 h 1686"/>
                  <a:gd name="T50" fmla="*/ 7 w 373"/>
                  <a:gd name="T51" fmla="*/ 23 h 1686"/>
                  <a:gd name="T52" fmla="*/ 7 w 373"/>
                  <a:gd name="T53" fmla="*/ 25 h 1686"/>
                  <a:gd name="T54" fmla="*/ 6 w 373"/>
                  <a:gd name="T55" fmla="*/ 28 h 1686"/>
                  <a:gd name="T56" fmla="*/ 5 w 373"/>
                  <a:gd name="T57" fmla="*/ 29 h 1686"/>
                  <a:gd name="T58" fmla="*/ 4 w 373"/>
                  <a:gd name="T59" fmla="*/ 32 h 1686"/>
                  <a:gd name="T60" fmla="*/ 3 w 373"/>
                  <a:gd name="T61" fmla="*/ 34 h 1686"/>
                  <a:gd name="T62" fmla="*/ 2 w 373"/>
                  <a:gd name="T63" fmla="*/ 36 h 1686"/>
                  <a:gd name="T64" fmla="*/ 2 w 373"/>
                  <a:gd name="T65" fmla="*/ 39 h 1686"/>
                  <a:gd name="T66" fmla="*/ 2 w 373"/>
                  <a:gd name="T67" fmla="*/ 40 h 1686"/>
                  <a:gd name="T68" fmla="*/ 2 w 373"/>
                  <a:gd name="T69" fmla="*/ 40 h 1686"/>
                  <a:gd name="T70" fmla="*/ 2 w 373"/>
                  <a:gd name="T71" fmla="*/ 42 h 1686"/>
                  <a:gd name="T72" fmla="*/ 2 w 373"/>
                  <a:gd name="T73" fmla="*/ 44 h 1686"/>
                  <a:gd name="T74" fmla="*/ 2 w 373"/>
                  <a:gd name="T75" fmla="*/ 44 h 1686"/>
                  <a:gd name="T76" fmla="*/ 2 w 373"/>
                  <a:gd name="T77" fmla="*/ 46 h 1686"/>
                  <a:gd name="T78" fmla="*/ 2 w 373"/>
                  <a:gd name="T79" fmla="*/ 47 h 1686"/>
                  <a:gd name="T80" fmla="*/ 2 w 373"/>
                  <a:gd name="T81" fmla="*/ 47 h 1686"/>
                  <a:gd name="T82" fmla="*/ 0 w 373"/>
                  <a:gd name="T83" fmla="*/ 49 h 1686"/>
                  <a:gd name="T84" fmla="*/ 0 w 373"/>
                  <a:gd name="T85" fmla="*/ 49 h 1686"/>
                  <a:gd name="T86" fmla="*/ 0 w 373"/>
                  <a:gd name="T87" fmla="*/ 50 h 1686"/>
                  <a:gd name="T88" fmla="*/ 2 w 373"/>
                  <a:gd name="T89" fmla="*/ 51 h 1686"/>
                  <a:gd name="T90" fmla="*/ 2 w 373"/>
                  <a:gd name="T91" fmla="*/ 52 h 1686"/>
                  <a:gd name="T92" fmla="*/ 2 w 373"/>
                  <a:gd name="T93" fmla="*/ 54 h 1686"/>
                  <a:gd name="T94" fmla="*/ 2 w 373"/>
                  <a:gd name="T95" fmla="*/ 55 h 1686"/>
                  <a:gd name="T96" fmla="*/ 2 w 373"/>
                  <a:gd name="T97" fmla="*/ 55 h 1686"/>
                  <a:gd name="T98" fmla="*/ 2 w 373"/>
                  <a:gd name="T99" fmla="*/ 56 h 1686"/>
                  <a:gd name="T100" fmla="*/ 2 w 373"/>
                  <a:gd name="T101" fmla="*/ 58 h 1686"/>
                  <a:gd name="T102" fmla="*/ 2 w 373"/>
                  <a:gd name="T103" fmla="*/ 59 h 1686"/>
                  <a:gd name="T104" fmla="*/ 2 w 373"/>
                  <a:gd name="T105" fmla="*/ 62 h 1686"/>
                  <a:gd name="T106" fmla="*/ 3 w 373"/>
                  <a:gd name="T107" fmla="*/ 63 h 1686"/>
                  <a:gd name="T108" fmla="*/ 4 w 373"/>
                  <a:gd name="T109" fmla="*/ 65 h 1686"/>
                  <a:gd name="T110" fmla="*/ 5 w 373"/>
                  <a:gd name="T111" fmla="*/ 67 h 1686"/>
                  <a:gd name="T112" fmla="*/ 6 w 373"/>
                  <a:gd name="T113" fmla="*/ 70 h 1686"/>
                  <a:gd name="T114" fmla="*/ 7 w 373"/>
                  <a:gd name="T115" fmla="*/ 71 h 1686"/>
                  <a:gd name="T116" fmla="*/ 7 w 373"/>
                  <a:gd name="T117" fmla="*/ 73 h 1686"/>
                  <a:gd name="T118" fmla="*/ 9 w 373"/>
                  <a:gd name="T119" fmla="*/ 75 h 1686"/>
                  <a:gd name="T120" fmla="*/ 10 w 373"/>
                  <a:gd name="T121" fmla="*/ 77 h 1686"/>
                  <a:gd name="T122" fmla="*/ 11 w 373"/>
                  <a:gd name="T123" fmla="*/ 82 h 168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373"/>
                  <a:gd name="T187" fmla="*/ 0 h 1686"/>
                  <a:gd name="T188" fmla="*/ 373 w 373"/>
                  <a:gd name="T189" fmla="*/ 1686 h 168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373" h="1686">
                    <a:moveTo>
                      <a:pt x="373" y="0"/>
                    </a:moveTo>
                    <a:lnTo>
                      <a:pt x="352" y="31"/>
                    </a:lnTo>
                    <a:lnTo>
                      <a:pt x="343" y="46"/>
                    </a:lnTo>
                    <a:lnTo>
                      <a:pt x="331" y="61"/>
                    </a:lnTo>
                    <a:lnTo>
                      <a:pt x="323" y="79"/>
                    </a:lnTo>
                    <a:lnTo>
                      <a:pt x="310" y="96"/>
                    </a:lnTo>
                    <a:lnTo>
                      <a:pt x="302" y="115"/>
                    </a:lnTo>
                    <a:lnTo>
                      <a:pt x="291" y="132"/>
                    </a:lnTo>
                    <a:lnTo>
                      <a:pt x="281" y="153"/>
                    </a:lnTo>
                    <a:lnTo>
                      <a:pt x="272" y="174"/>
                    </a:lnTo>
                    <a:lnTo>
                      <a:pt x="258" y="197"/>
                    </a:lnTo>
                    <a:lnTo>
                      <a:pt x="251" y="222"/>
                    </a:lnTo>
                    <a:lnTo>
                      <a:pt x="237" y="247"/>
                    </a:lnTo>
                    <a:lnTo>
                      <a:pt x="228" y="272"/>
                    </a:lnTo>
                    <a:lnTo>
                      <a:pt x="220" y="289"/>
                    </a:lnTo>
                    <a:lnTo>
                      <a:pt x="214" y="303"/>
                    </a:lnTo>
                    <a:lnTo>
                      <a:pt x="209" y="318"/>
                    </a:lnTo>
                    <a:lnTo>
                      <a:pt x="205" y="335"/>
                    </a:lnTo>
                    <a:lnTo>
                      <a:pt x="197" y="349"/>
                    </a:lnTo>
                    <a:lnTo>
                      <a:pt x="191" y="366"/>
                    </a:lnTo>
                    <a:lnTo>
                      <a:pt x="184" y="387"/>
                    </a:lnTo>
                    <a:lnTo>
                      <a:pt x="176" y="404"/>
                    </a:lnTo>
                    <a:lnTo>
                      <a:pt x="168" y="422"/>
                    </a:lnTo>
                    <a:lnTo>
                      <a:pt x="161" y="441"/>
                    </a:lnTo>
                    <a:lnTo>
                      <a:pt x="153" y="462"/>
                    </a:lnTo>
                    <a:lnTo>
                      <a:pt x="145" y="483"/>
                    </a:lnTo>
                    <a:lnTo>
                      <a:pt x="128" y="527"/>
                    </a:lnTo>
                    <a:lnTo>
                      <a:pt x="111" y="571"/>
                    </a:lnTo>
                    <a:lnTo>
                      <a:pt x="94" y="613"/>
                    </a:lnTo>
                    <a:lnTo>
                      <a:pt x="76" y="661"/>
                    </a:lnTo>
                    <a:lnTo>
                      <a:pt x="61" y="707"/>
                    </a:lnTo>
                    <a:lnTo>
                      <a:pt x="46" y="755"/>
                    </a:lnTo>
                    <a:lnTo>
                      <a:pt x="32" y="801"/>
                    </a:lnTo>
                    <a:lnTo>
                      <a:pt x="26" y="824"/>
                    </a:lnTo>
                    <a:lnTo>
                      <a:pt x="21" y="849"/>
                    </a:lnTo>
                    <a:lnTo>
                      <a:pt x="17" y="872"/>
                    </a:lnTo>
                    <a:lnTo>
                      <a:pt x="11" y="895"/>
                    </a:lnTo>
                    <a:lnTo>
                      <a:pt x="7" y="918"/>
                    </a:lnTo>
                    <a:lnTo>
                      <a:pt x="5" y="941"/>
                    </a:lnTo>
                    <a:lnTo>
                      <a:pt x="2" y="962"/>
                    </a:lnTo>
                    <a:lnTo>
                      <a:pt x="2" y="985"/>
                    </a:lnTo>
                    <a:lnTo>
                      <a:pt x="0" y="1006"/>
                    </a:lnTo>
                    <a:lnTo>
                      <a:pt x="0" y="1027"/>
                    </a:lnTo>
                    <a:lnTo>
                      <a:pt x="0" y="1048"/>
                    </a:lnTo>
                    <a:lnTo>
                      <a:pt x="2" y="1069"/>
                    </a:lnTo>
                    <a:lnTo>
                      <a:pt x="3" y="1090"/>
                    </a:lnTo>
                    <a:lnTo>
                      <a:pt x="5" y="1111"/>
                    </a:lnTo>
                    <a:lnTo>
                      <a:pt x="9" y="1132"/>
                    </a:lnTo>
                    <a:lnTo>
                      <a:pt x="13" y="1153"/>
                    </a:lnTo>
                    <a:lnTo>
                      <a:pt x="17" y="1174"/>
                    </a:lnTo>
                    <a:lnTo>
                      <a:pt x="21" y="1195"/>
                    </a:lnTo>
                    <a:lnTo>
                      <a:pt x="32" y="1236"/>
                    </a:lnTo>
                    <a:lnTo>
                      <a:pt x="44" y="1278"/>
                    </a:lnTo>
                    <a:lnTo>
                      <a:pt x="57" y="1318"/>
                    </a:lnTo>
                    <a:lnTo>
                      <a:pt x="72" y="1360"/>
                    </a:lnTo>
                    <a:lnTo>
                      <a:pt x="90" y="1400"/>
                    </a:lnTo>
                    <a:lnTo>
                      <a:pt x="107" y="1441"/>
                    </a:lnTo>
                    <a:lnTo>
                      <a:pt x="126" y="1483"/>
                    </a:lnTo>
                    <a:lnTo>
                      <a:pt x="145" y="1523"/>
                    </a:lnTo>
                    <a:lnTo>
                      <a:pt x="164" y="1563"/>
                    </a:lnTo>
                    <a:lnTo>
                      <a:pt x="186" y="1603"/>
                    </a:lnTo>
                    <a:lnTo>
                      <a:pt x="230" y="1686"/>
                    </a:lnTo>
                  </a:path>
                </a:pathLst>
              </a:custGeom>
              <a:noFill/>
              <a:ln w="952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52947" name="Freeform 49"/>
              <p:cNvSpPr>
                <a:spLocks/>
              </p:cNvSpPr>
              <p:nvPr/>
            </p:nvSpPr>
            <p:spPr bwMode="auto">
              <a:xfrm>
                <a:off x="3135" y="2463"/>
                <a:ext cx="142" cy="228"/>
              </a:xfrm>
              <a:custGeom>
                <a:avLst/>
                <a:gdLst>
                  <a:gd name="T0" fmla="*/ 9 w 178"/>
                  <a:gd name="T1" fmla="*/ 0 h 288"/>
                  <a:gd name="T2" fmla="*/ 9 w 178"/>
                  <a:gd name="T3" fmla="*/ 2 h 288"/>
                  <a:gd name="T4" fmla="*/ 9 w 178"/>
                  <a:gd name="T5" fmla="*/ 2 h 288"/>
                  <a:gd name="T6" fmla="*/ 9 w 178"/>
                  <a:gd name="T7" fmla="*/ 3 h 288"/>
                  <a:gd name="T8" fmla="*/ 9 w 178"/>
                  <a:gd name="T9" fmla="*/ 4 h 288"/>
                  <a:gd name="T10" fmla="*/ 9 w 178"/>
                  <a:gd name="T11" fmla="*/ 5 h 288"/>
                  <a:gd name="T12" fmla="*/ 8 w 178"/>
                  <a:gd name="T13" fmla="*/ 6 h 288"/>
                  <a:gd name="T14" fmla="*/ 7 w 178"/>
                  <a:gd name="T15" fmla="*/ 7 h 288"/>
                  <a:gd name="T16" fmla="*/ 7 w 178"/>
                  <a:gd name="T17" fmla="*/ 8 h 288"/>
                  <a:gd name="T18" fmla="*/ 7 w 178"/>
                  <a:gd name="T19" fmla="*/ 8 h 288"/>
                  <a:gd name="T20" fmla="*/ 6 w 178"/>
                  <a:gd name="T21" fmla="*/ 8 h 288"/>
                  <a:gd name="T22" fmla="*/ 6 w 178"/>
                  <a:gd name="T23" fmla="*/ 9 h 288"/>
                  <a:gd name="T24" fmla="*/ 6 w 178"/>
                  <a:gd name="T25" fmla="*/ 10 h 288"/>
                  <a:gd name="T26" fmla="*/ 5 w 178"/>
                  <a:gd name="T27" fmla="*/ 10 h 288"/>
                  <a:gd name="T28" fmla="*/ 4 w 178"/>
                  <a:gd name="T29" fmla="*/ 11 h 288"/>
                  <a:gd name="T30" fmla="*/ 3 w 178"/>
                  <a:gd name="T31" fmla="*/ 12 h 288"/>
                  <a:gd name="T32" fmla="*/ 2 w 178"/>
                  <a:gd name="T33" fmla="*/ 13 h 288"/>
                  <a:gd name="T34" fmla="*/ 2 w 178"/>
                  <a:gd name="T35" fmla="*/ 13 h 288"/>
                  <a:gd name="T36" fmla="*/ 0 w 178"/>
                  <a:gd name="T37" fmla="*/ 13 h 28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78"/>
                  <a:gd name="T58" fmla="*/ 0 h 288"/>
                  <a:gd name="T59" fmla="*/ 178 w 178"/>
                  <a:gd name="T60" fmla="*/ 288 h 28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78" h="288">
                    <a:moveTo>
                      <a:pt x="178" y="0"/>
                    </a:moveTo>
                    <a:lnTo>
                      <a:pt x="174" y="23"/>
                    </a:lnTo>
                    <a:lnTo>
                      <a:pt x="170" y="44"/>
                    </a:lnTo>
                    <a:lnTo>
                      <a:pt x="167" y="67"/>
                    </a:lnTo>
                    <a:lnTo>
                      <a:pt x="163" y="88"/>
                    </a:lnTo>
                    <a:lnTo>
                      <a:pt x="157" y="109"/>
                    </a:lnTo>
                    <a:lnTo>
                      <a:pt x="147" y="130"/>
                    </a:lnTo>
                    <a:lnTo>
                      <a:pt x="140" y="150"/>
                    </a:lnTo>
                    <a:lnTo>
                      <a:pt x="136" y="159"/>
                    </a:lnTo>
                    <a:lnTo>
                      <a:pt x="132" y="169"/>
                    </a:lnTo>
                    <a:lnTo>
                      <a:pt x="123" y="176"/>
                    </a:lnTo>
                    <a:lnTo>
                      <a:pt x="117" y="186"/>
                    </a:lnTo>
                    <a:lnTo>
                      <a:pt x="105" y="201"/>
                    </a:lnTo>
                    <a:lnTo>
                      <a:pt x="90" y="217"/>
                    </a:lnTo>
                    <a:lnTo>
                      <a:pt x="73" y="232"/>
                    </a:lnTo>
                    <a:lnTo>
                      <a:pt x="55" y="247"/>
                    </a:lnTo>
                    <a:lnTo>
                      <a:pt x="38" y="261"/>
                    </a:lnTo>
                    <a:lnTo>
                      <a:pt x="19" y="274"/>
                    </a:lnTo>
                    <a:lnTo>
                      <a:pt x="0" y="288"/>
                    </a:lnTo>
                  </a:path>
                </a:pathLst>
              </a:custGeom>
              <a:noFill/>
              <a:ln w="952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52948" name="Freeform 50"/>
              <p:cNvSpPr>
                <a:spLocks/>
              </p:cNvSpPr>
              <p:nvPr/>
            </p:nvSpPr>
            <p:spPr bwMode="auto">
              <a:xfrm>
                <a:off x="3142" y="2691"/>
                <a:ext cx="297" cy="1336"/>
              </a:xfrm>
              <a:custGeom>
                <a:avLst/>
                <a:gdLst>
                  <a:gd name="T0" fmla="*/ 0 w 374"/>
                  <a:gd name="T1" fmla="*/ 0 h 1685"/>
                  <a:gd name="T2" fmla="*/ 2 w 374"/>
                  <a:gd name="T3" fmla="*/ 2 h 1685"/>
                  <a:gd name="T4" fmla="*/ 2 w 374"/>
                  <a:gd name="T5" fmla="*/ 2 h 1685"/>
                  <a:gd name="T6" fmla="*/ 2 w 374"/>
                  <a:gd name="T7" fmla="*/ 3 h 1685"/>
                  <a:gd name="T8" fmla="*/ 2 w 374"/>
                  <a:gd name="T9" fmla="*/ 4 h 1685"/>
                  <a:gd name="T10" fmla="*/ 3 w 374"/>
                  <a:gd name="T11" fmla="*/ 5 h 1685"/>
                  <a:gd name="T12" fmla="*/ 4 w 374"/>
                  <a:gd name="T13" fmla="*/ 6 h 1685"/>
                  <a:gd name="T14" fmla="*/ 4 w 374"/>
                  <a:gd name="T15" fmla="*/ 6 h 1685"/>
                  <a:gd name="T16" fmla="*/ 5 w 374"/>
                  <a:gd name="T17" fmla="*/ 8 h 1685"/>
                  <a:gd name="T18" fmla="*/ 6 w 374"/>
                  <a:gd name="T19" fmla="*/ 8 h 1685"/>
                  <a:gd name="T20" fmla="*/ 6 w 374"/>
                  <a:gd name="T21" fmla="*/ 10 h 1685"/>
                  <a:gd name="T22" fmla="*/ 6 w 374"/>
                  <a:gd name="T23" fmla="*/ 10 h 1685"/>
                  <a:gd name="T24" fmla="*/ 7 w 374"/>
                  <a:gd name="T25" fmla="*/ 13 h 1685"/>
                  <a:gd name="T26" fmla="*/ 7 w 374"/>
                  <a:gd name="T27" fmla="*/ 13 h 1685"/>
                  <a:gd name="T28" fmla="*/ 8 w 374"/>
                  <a:gd name="T29" fmla="*/ 13 h 1685"/>
                  <a:gd name="T30" fmla="*/ 8 w 374"/>
                  <a:gd name="T31" fmla="*/ 14 h 1685"/>
                  <a:gd name="T32" fmla="*/ 9 w 374"/>
                  <a:gd name="T33" fmla="*/ 16 h 1685"/>
                  <a:gd name="T34" fmla="*/ 9 w 374"/>
                  <a:gd name="T35" fmla="*/ 17 h 1685"/>
                  <a:gd name="T36" fmla="*/ 9 w 374"/>
                  <a:gd name="T37" fmla="*/ 17 h 1685"/>
                  <a:gd name="T38" fmla="*/ 9 w 374"/>
                  <a:gd name="T39" fmla="*/ 18 h 1685"/>
                  <a:gd name="T40" fmla="*/ 10 w 374"/>
                  <a:gd name="T41" fmla="*/ 19 h 1685"/>
                  <a:gd name="T42" fmla="*/ 10 w 374"/>
                  <a:gd name="T43" fmla="*/ 20 h 1685"/>
                  <a:gd name="T44" fmla="*/ 11 w 374"/>
                  <a:gd name="T45" fmla="*/ 21 h 1685"/>
                  <a:gd name="T46" fmla="*/ 11 w 374"/>
                  <a:gd name="T47" fmla="*/ 22 h 1685"/>
                  <a:gd name="T48" fmla="*/ 11 w 374"/>
                  <a:gd name="T49" fmla="*/ 23 h 1685"/>
                  <a:gd name="T50" fmla="*/ 11 w 374"/>
                  <a:gd name="T51" fmla="*/ 23 h 1685"/>
                  <a:gd name="T52" fmla="*/ 12 w 374"/>
                  <a:gd name="T53" fmla="*/ 26 h 1685"/>
                  <a:gd name="T54" fmla="*/ 14 w 374"/>
                  <a:gd name="T55" fmla="*/ 28 h 1685"/>
                  <a:gd name="T56" fmla="*/ 14 w 374"/>
                  <a:gd name="T57" fmla="*/ 30 h 1685"/>
                  <a:gd name="T58" fmla="*/ 14 w 374"/>
                  <a:gd name="T59" fmla="*/ 33 h 1685"/>
                  <a:gd name="T60" fmla="*/ 16 w 374"/>
                  <a:gd name="T61" fmla="*/ 35 h 1685"/>
                  <a:gd name="T62" fmla="*/ 17 w 374"/>
                  <a:gd name="T63" fmla="*/ 37 h 1685"/>
                  <a:gd name="T64" fmla="*/ 17 w 374"/>
                  <a:gd name="T65" fmla="*/ 39 h 1685"/>
                  <a:gd name="T66" fmla="*/ 17 w 374"/>
                  <a:gd name="T67" fmla="*/ 40 h 1685"/>
                  <a:gd name="T68" fmla="*/ 17 w 374"/>
                  <a:gd name="T69" fmla="*/ 41 h 1685"/>
                  <a:gd name="T70" fmla="*/ 17 w 374"/>
                  <a:gd name="T71" fmla="*/ 43 h 1685"/>
                  <a:gd name="T72" fmla="*/ 17 w 374"/>
                  <a:gd name="T73" fmla="*/ 44 h 1685"/>
                  <a:gd name="T74" fmla="*/ 18 w 374"/>
                  <a:gd name="T75" fmla="*/ 44 h 1685"/>
                  <a:gd name="T76" fmla="*/ 18 w 374"/>
                  <a:gd name="T77" fmla="*/ 47 h 1685"/>
                  <a:gd name="T78" fmla="*/ 18 w 374"/>
                  <a:gd name="T79" fmla="*/ 47 h 1685"/>
                  <a:gd name="T80" fmla="*/ 19 w 374"/>
                  <a:gd name="T81" fmla="*/ 48 h 1685"/>
                  <a:gd name="T82" fmla="*/ 19 w 374"/>
                  <a:gd name="T83" fmla="*/ 49 h 1685"/>
                  <a:gd name="T84" fmla="*/ 19 w 374"/>
                  <a:gd name="T85" fmla="*/ 50 h 1685"/>
                  <a:gd name="T86" fmla="*/ 19 w 374"/>
                  <a:gd name="T87" fmla="*/ 52 h 1685"/>
                  <a:gd name="T88" fmla="*/ 19 w 374"/>
                  <a:gd name="T89" fmla="*/ 52 h 1685"/>
                  <a:gd name="T90" fmla="*/ 18 w 374"/>
                  <a:gd name="T91" fmla="*/ 54 h 1685"/>
                  <a:gd name="T92" fmla="*/ 18 w 374"/>
                  <a:gd name="T93" fmla="*/ 54 h 1685"/>
                  <a:gd name="T94" fmla="*/ 18 w 374"/>
                  <a:gd name="T95" fmla="*/ 56 h 1685"/>
                  <a:gd name="T96" fmla="*/ 17 w 374"/>
                  <a:gd name="T97" fmla="*/ 56 h 1685"/>
                  <a:gd name="T98" fmla="*/ 17 w 374"/>
                  <a:gd name="T99" fmla="*/ 58 h 1685"/>
                  <a:gd name="T100" fmla="*/ 17 w 374"/>
                  <a:gd name="T101" fmla="*/ 59 h 1685"/>
                  <a:gd name="T102" fmla="*/ 17 w 374"/>
                  <a:gd name="T103" fmla="*/ 60 h 1685"/>
                  <a:gd name="T104" fmla="*/ 17 w 374"/>
                  <a:gd name="T105" fmla="*/ 62 h 1685"/>
                  <a:gd name="T106" fmla="*/ 16 w 374"/>
                  <a:gd name="T107" fmla="*/ 64 h 1685"/>
                  <a:gd name="T108" fmla="*/ 15 w 374"/>
                  <a:gd name="T109" fmla="*/ 67 h 1685"/>
                  <a:gd name="T110" fmla="*/ 14 w 374"/>
                  <a:gd name="T111" fmla="*/ 68 h 1685"/>
                  <a:gd name="T112" fmla="*/ 14 w 374"/>
                  <a:gd name="T113" fmla="*/ 71 h 1685"/>
                  <a:gd name="T114" fmla="*/ 13 w 374"/>
                  <a:gd name="T115" fmla="*/ 73 h 1685"/>
                  <a:gd name="T116" fmla="*/ 11 w 374"/>
                  <a:gd name="T117" fmla="*/ 75 h 1685"/>
                  <a:gd name="T118" fmla="*/ 11 w 374"/>
                  <a:gd name="T119" fmla="*/ 76 h 1685"/>
                  <a:gd name="T120" fmla="*/ 10 w 374"/>
                  <a:gd name="T121" fmla="*/ 78 h 1685"/>
                  <a:gd name="T122" fmla="*/ 7 w 374"/>
                  <a:gd name="T123" fmla="*/ 83 h 168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374"/>
                  <a:gd name="T187" fmla="*/ 0 h 1685"/>
                  <a:gd name="T188" fmla="*/ 374 w 374"/>
                  <a:gd name="T189" fmla="*/ 1685 h 168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374" h="1685">
                    <a:moveTo>
                      <a:pt x="0" y="0"/>
                    </a:moveTo>
                    <a:lnTo>
                      <a:pt x="22" y="30"/>
                    </a:lnTo>
                    <a:lnTo>
                      <a:pt x="31" y="46"/>
                    </a:lnTo>
                    <a:lnTo>
                      <a:pt x="41" y="63"/>
                    </a:lnTo>
                    <a:lnTo>
                      <a:pt x="50" y="80"/>
                    </a:lnTo>
                    <a:lnTo>
                      <a:pt x="62" y="95"/>
                    </a:lnTo>
                    <a:lnTo>
                      <a:pt x="71" y="115"/>
                    </a:lnTo>
                    <a:lnTo>
                      <a:pt x="81" y="134"/>
                    </a:lnTo>
                    <a:lnTo>
                      <a:pt x="92" y="153"/>
                    </a:lnTo>
                    <a:lnTo>
                      <a:pt x="102" y="176"/>
                    </a:lnTo>
                    <a:lnTo>
                      <a:pt x="114" y="197"/>
                    </a:lnTo>
                    <a:lnTo>
                      <a:pt x="123" y="222"/>
                    </a:lnTo>
                    <a:lnTo>
                      <a:pt x="135" y="247"/>
                    </a:lnTo>
                    <a:lnTo>
                      <a:pt x="146" y="275"/>
                    </a:lnTo>
                    <a:lnTo>
                      <a:pt x="152" y="287"/>
                    </a:lnTo>
                    <a:lnTo>
                      <a:pt x="158" y="304"/>
                    </a:lnTo>
                    <a:lnTo>
                      <a:pt x="163" y="319"/>
                    </a:lnTo>
                    <a:lnTo>
                      <a:pt x="169" y="333"/>
                    </a:lnTo>
                    <a:lnTo>
                      <a:pt x="175" y="352"/>
                    </a:lnTo>
                    <a:lnTo>
                      <a:pt x="181" y="369"/>
                    </a:lnTo>
                    <a:lnTo>
                      <a:pt x="188" y="387"/>
                    </a:lnTo>
                    <a:lnTo>
                      <a:pt x="194" y="404"/>
                    </a:lnTo>
                    <a:lnTo>
                      <a:pt x="202" y="421"/>
                    </a:lnTo>
                    <a:lnTo>
                      <a:pt x="209" y="444"/>
                    </a:lnTo>
                    <a:lnTo>
                      <a:pt x="219" y="463"/>
                    </a:lnTo>
                    <a:lnTo>
                      <a:pt x="229" y="484"/>
                    </a:lnTo>
                    <a:lnTo>
                      <a:pt x="244" y="526"/>
                    </a:lnTo>
                    <a:lnTo>
                      <a:pt x="261" y="569"/>
                    </a:lnTo>
                    <a:lnTo>
                      <a:pt x="278" y="614"/>
                    </a:lnTo>
                    <a:lnTo>
                      <a:pt x="294" y="660"/>
                    </a:lnTo>
                    <a:lnTo>
                      <a:pt x="311" y="706"/>
                    </a:lnTo>
                    <a:lnTo>
                      <a:pt x="326" y="754"/>
                    </a:lnTo>
                    <a:lnTo>
                      <a:pt x="342" y="800"/>
                    </a:lnTo>
                    <a:lnTo>
                      <a:pt x="347" y="825"/>
                    </a:lnTo>
                    <a:lnTo>
                      <a:pt x="351" y="848"/>
                    </a:lnTo>
                    <a:lnTo>
                      <a:pt x="355" y="871"/>
                    </a:lnTo>
                    <a:lnTo>
                      <a:pt x="359" y="894"/>
                    </a:lnTo>
                    <a:lnTo>
                      <a:pt x="365" y="917"/>
                    </a:lnTo>
                    <a:lnTo>
                      <a:pt x="368" y="940"/>
                    </a:lnTo>
                    <a:lnTo>
                      <a:pt x="370" y="963"/>
                    </a:lnTo>
                    <a:lnTo>
                      <a:pt x="372" y="984"/>
                    </a:lnTo>
                    <a:lnTo>
                      <a:pt x="374" y="1005"/>
                    </a:lnTo>
                    <a:lnTo>
                      <a:pt x="374" y="1028"/>
                    </a:lnTo>
                    <a:lnTo>
                      <a:pt x="372" y="1051"/>
                    </a:lnTo>
                    <a:lnTo>
                      <a:pt x="372" y="1072"/>
                    </a:lnTo>
                    <a:lnTo>
                      <a:pt x="370" y="1093"/>
                    </a:lnTo>
                    <a:lnTo>
                      <a:pt x="367" y="1111"/>
                    </a:lnTo>
                    <a:lnTo>
                      <a:pt x="365" y="1132"/>
                    </a:lnTo>
                    <a:lnTo>
                      <a:pt x="359" y="1153"/>
                    </a:lnTo>
                    <a:lnTo>
                      <a:pt x="355" y="1174"/>
                    </a:lnTo>
                    <a:lnTo>
                      <a:pt x="351" y="1195"/>
                    </a:lnTo>
                    <a:lnTo>
                      <a:pt x="342" y="1237"/>
                    </a:lnTo>
                    <a:lnTo>
                      <a:pt x="328" y="1277"/>
                    </a:lnTo>
                    <a:lnTo>
                      <a:pt x="313" y="1319"/>
                    </a:lnTo>
                    <a:lnTo>
                      <a:pt x="299" y="1360"/>
                    </a:lnTo>
                    <a:lnTo>
                      <a:pt x="282" y="1400"/>
                    </a:lnTo>
                    <a:lnTo>
                      <a:pt x="265" y="1442"/>
                    </a:lnTo>
                    <a:lnTo>
                      <a:pt x="246" y="1482"/>
                    </a:lnTo>
                    <a:lnTo>
                      <a:pt x="229" y="1522"/>
                    </a:lnTo>
                    <a:lnTo>
                      <a:pt x="206" y="1563"/>
                    </a:lnTo>
                    <a:lnTo>
                      <a:pt x="186" y="1605"/>
                    </a:lnTo>
                    <a:lnTo>
                      <a:pt x="144" y="1685"/>
                    </a:lnTo>
                  </a:path>
                </a:pathLst>
              </a:custGeom>
              <a:noFill/>
              <a:ln w="952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52949" name="Rectangle 51"/>
              <p:cNvSpPr>
                <a:spLocks noChangeArrowheads="1"/>
              </p:cNvSpPr>
              <p:nvPr/>
            </p:nvSpPr>
            <p:spPr bwMode="auto">
              <a:xfrm>
                <a:off x="558" y="2340"/>
                <a:ext cx="719" cy="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s-PE" sz="2400" b="1"/>
                  <a:t>M = P e </a:t>
                </a:r>
              </a:p>
            </p:txBody>
          </p:sp>
          <p:sp>
            <p:nvSpPr>
              <p:cNvPr id="252950" name="Rectangle 52"/>
              <p:cNvSpPr>
                <a:spLocks noChangeArrowheads="1"/>
              </p:cNvSpPr>
              <p:nvPr/>
            </p:nvSpPr>
            <p:spPr bwMode="auto">
              <a:xfrm>
                <a:off x="506" y="3313"/>
                <a:ext cx="932" cy="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s-PE" sz="2400" b="1"/>
                  <a:t>M = P e / 2</a:t>
                </a:r>
              </a:p>
            </p:txBody>
          </p:sp>
          <p:sp>
            <p:nvSpPr>
              <p:cNvPr id="252951" name="Text Box 53"/>
              <p:cNvSpPr txBox="1">
                <a:spLocks noChangeArrowheads="1"/>
              </p:cNvSpPr>
              <p:nvPr/>
            </p:nvSpPr>
            <p:spPr bwMode="auto">
              <a:xfrm>
                <a:off x="2163" y="3219"/>
                <a:ext cx="837"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b="1"/>
                  <a:t>M</a:t>
                </a:r>
                <a:r>
                  <a:rPr lang="en-US" b="1" baseline="-25000"/>
                  <a:t>wind, eq</a:t>
                </a:r>
              </a:p>
            </p:txBody>
          </p:sp>
        </p:grpSp>
        <p:sp>
          <p:nvSpPr>
            <p:cNvPr id="252934" name="Oval 54"/>
            <p:cNvSpPr>
              <a:spLocks noChangeArrowheads="1"/>
            </p:cNvSpPr>
            <p:nvPr/>
          </p:nvSpPr>
          <p:spPr bwMode="auto">
            <a:xfrm>
              <a:off x="508000" y="4791075"/>
              <a:ext cx="128588" cy="114300"/>
            </a:xfrm>
            <a:prstGeom prst="ellipse">
              <a:avLst/>
            </a:prstGeom>
            <a:solidFill>
              <a:schemeClr val="tx1"/>
            </a:solidFill>
            <a:ln w="9525">
              <a:solidFill>
                <a:schemeClr val="tx1"/>
              </a:solidFill>
              <a:round/>
              <a:headEnd/>
              <a:tailEnd/>
            </a:ln>
          </p:spPr>
          <p:txBody>
            <a:bodyPr wrap="none" anchor="ctr"/>
            <a:lstStyle/>
            <a:p>
              <a:endParaRPr lang="en-US"/>
            </a:p>
          </p:txBody>
        </p:sp>
        <p:sp>
          <p:nvSpPr>
            <p:cNvPr id="252935" name="Oval 56"/>
            <p:cNvSpPr>
              <a:spLocks noChangeArrowheads="1"/>
            </p:cNvSpPr>
            <p:nvPr/>
          </p:nvSpPr>
          <p:spPr bwMode="auto">
            <a:xfrm>
              <a:off x="688975" y="3783013"/>
              <a:ext cx="128588" cy="114300"/>
            </a:xfrm>
            <a:prstGeom prst="ellipse">
              <a:avLst/>
            </a:prstGeom>
            <a:solidFill>
              <a:schemeClr val="tx1"/>
            </a:solidFill>
            <a:ln w="9525">
              <a:solidFill>
                <a:schemeClr val="tx1"/>
              </a:solidFill>
              <a:round/>
              <a:headEnd/>
              <a:tailEnd/>
            </a:ln>
          </p:spPr>
          <p:txBody>
            <a:bodyPr wrap="none" anchor="ctr"/>
            <a:lstStyle/>
            <a:p>
              <a:endParaRPr lang="en-US"/>
            </a:p>
          </p:txBody>
        </p:sp>
        <p:sp>
          <p:nvSpPr>
            <p:cNvPr id="252936" name="Text Box 57"/>
            <p:cNvSpPr txBox="1">
              <a:spLocks noChangeArrowheads="1"/>
            </p:cNvSpPr>
            <p:nvPr/>
          </p:nvSpPr>
          <p:spPr bwMode="auto">
            <a:xfrm>
              <a:off x="1098550" y="4635500"/>
              <a:ext cx="3619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b="1"/>
                <a:t>~</a:t>
              </a:r>
            </a:p>
          </p:txBody>
        </p:sp>
      </p:grpSp>
      <p:pic>
        <p:nvPicPr>
          <p:cNvPr id="252937" name="Picture 58" descr="Graphic of a building with horizontal load applied to the roof&#10;"/>
          <p:cNvPicPr>
            <a:picLocks noChangeAspect="1" noChangeArrowheads="1"/>
          </p:cNvPicPr>
          <p:nvPr/>
        </p:nvPicPr>
        <p:blipFill>
          <a:blip r:embed="rId3" cstate="print">
            <a:extLst>
              <a:ext uri="{28A0092B-C50C-407E-A947-70E740481C1C}">
                <a14:useLocalDpi xmlns:a14="http://schemas.microsoft.com/office/drawing/2010/main" val="0"/>
              </a:ext>
            </a:extLst>
          </a:blip>
          <a:srcRect l="28554" t="39819" r="33435" b="41856"/>
          <a:stretch>
            <a:fillRect/>
          </a:stretch>
        </p:blipFill>
        <p:spPr bwMode="auto">
          <a:xfrm>
            <a:off x="5835650" y="1474788"/>
            <a:ext cx="2954338" cy="1843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2930" name="Content Placeholder 1"/>
          <p:cNvSpPr>
            <a:spLocks noGrp="1"/>
          </p:cNvSpPr>
          <p:nvPr>
            <p:ph idx="1"/>
          </p:nvPr>
        </p:nvSpPr>
        <p:spPr>
          <a:xfrm>
            <a:off x="387350" y="1589089"/>
            <a:ext cx="4556125" cy="1290638"/>
          </a:xfrm>
        </p:spPr>
        <p:txBody>
          <a:bodyPr/>
          <a:lstStyle/>
          <a:p>
            <a:pPr marL="0" indent="0">
              <a:buFont typeface="Arial" pitchFamily="34" charset="0"/>
              <a:buNone/>
            </a:pPr>
            <a:r>
              <a:rPr lang="en-US">
                <a:ea typeface="ＭＳ Ｐゴシック" pitchFamily="34" charset="-128"/>
              </a:rPr>
              <a:t>Moments and axial forces due to combinations of gravity and lateral load</a:t>
            </a:r>
          </a:p>
        </p:txBody>
      </p:sp>
      <p:sp>
        <p:nvSpPr>
          <p:cNvPr id="252929" name="Rectangle 2"/>
          <p:cNvSpPr>
            <a:spLocks noGrp="1" noChangeArrowheads="1"/>
          </p:cNvSpPr>
          <p:nvPr>
            <p:ph type="title"/>
          </p:nvPr>
        </p:nvSpPr>
        <p:spPr/>
        <p:txBody>
          <a:bodyPr/>
          <a:lstStyle/>
          <a:p>
            <a:pPr eaLnBrk="1" hangingPunct="1"/>
            <a:r>
              <a:rPr lang="en-US" dirty="0">
                <a:solidFill>
                  <a:srgbClr val="2D2DB9"/>
                </a:solidFill>
                <a:ea typeface="ＭＳ Ｐゴシック" pitchFamily="34" charset="-128"/>
              </a:rPr>
              <a:t>Design of Vertical Strips in Perpendicular Walls</a:t>
            </a:r>
            <a:endParaRPr lang="en-US" dirty="0">
              <a:solidFill>
                <a:srgbClr val="2D2DB9"/>
              </a:solidFill>
              <a:ea typeface="ＭＳ Ｐゴシック" pitchFamily="34" charset="-128"/>
              <a:cs typeface="Arial" pitchFamily="34" charset="0"/>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3169" name="Footer Placeholder 3"/>
          <p:cNvSpPr>
            <a:spLocks noGrp="1"/>
          </p:cNvSpPr>
          <p:nvPr>
            <p:ph type="ftr"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Instructional Material Complementing FEMA P-1051, Design Examples</a:t>
            </a:r>
            <a:endParaRPr lang="en-US" sz="900" i="1">
              <a:solidFill>
                <a:schemeClr val="accent2"/>
              </a:solidFill>
            </a:endParaRPr>
          </a:p>
        </p:txBody>
      </p:sp>
      <p:sp>
        <p:nvSpPr>
          <p:cNvPr id="263170" name="Slide Number Placeholder 4"/>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Design of Masonry Structures - </a:t>
            </a:r>
            <a:fld id="{0BB61191-6A6C-4164-B927-3DBD85EB2D31}" type="slidenum">
              <a:rPr lang="en-US" sz="900">
                <a:solidFill>
                  <a:schemeClr val="accent2"/>
                </a:solidFill>
              </a:rPr>
              <a:pPr eaLnBrk="1" hangingPunct="1"/>
              <a:t>58</a:t>
            </a:fld>
            <a:endParaRPr lang="en-US" sz="900">
              <a:solidFill>
                <a:schemeClr val="accent2"/>
              </a:solidFill>
            </a:endParaRPr>
          </a:p>
        </p:txBody>
      </p:sp>
      <p:pic>
        <p:nvPicPr>
          <p:cNvPr id="263173" name="Picture 39" descr="Graphic of a building with horizontal load applied and a discussion of the distribution of shears to shear walls.&#10;"/>
          <p:cNvPicPr>
            <a:picLocks noChangeAspect="1" noChangeArrowheads="1"/>
          </p:cNvPicPr>
          <p:nvPr/>
        </p:nvPicPr>
        <p:blipFill>
          <a:blip r:embed="rId3" cstate="print">
            <a:extLst>
              <a:ext uri="{28A0092B-C50C-407E-A947-70E740481C1C}">
                <a14:useLocalDpi xmlns:a14="http://schemas.microsoft.com/office/drawing/2010/main" val="0"/>
              </a:ext>
            </a:extLst>
          </a:blip>
          <a:srcRect l="27921" t="41264" r="31827" b="39534"/>
          <a:stretch>
            <a:fillRect/>
          </a:stretch>
        </p:blipFill>
        <p:spPr bwMode="auto">
          <a:xfrm>
            <a:off x="228600" y="1895475"/>
            <a:ext cx="4103688" cy="2533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3172" name="Rectangle 3"/>
          <p:cNvSpPr>
            <a:spLocks noGrp="1" noChangeArrowheads="1"/>
          </p:cNvSpPr>
          <p:nvPr>
            <p:ph type="body" idx="1"/>
          </p:nvPr>
        </p:nvSpPr>
        <p:spPr>
          <a:xfrm>
            <a:off x="4332287" y="1912938"/>
            <a:ext cx="4441825" cy="3268662"/>
          </a:xfrm>
        </p:spPr>
        <p:txBody>
          <a:bodyPr/>
          <a:lstStyle/>
          <a:p>
            <a:pPr eaLnBrk="1" hangingPunct="1"/>
            <a:r>
              <a:rPr lang="en-US" dirty="0">
                <a:ea typeface="ＭＳ Ｐゴシック" pitchFamily="34" charset="-128"/>
              </a:rPr>
              <a:t>Classical approach</a:t>
            </a:r>
          </a:p>
          <a:p>
            <a:pPr lvl="1" eaLnBrk="1" hangingPunct="1">
              <a:buClr>
                <a:srgbClr val="FF0000"/>
              </a:buClr>
            </a:pPr>
            <a:r>
              <a:rPr lang="en-US" dirty="0">
                <a:ea typeface="ＭＳ Ｐゴシック" pitchFamily="34" charset="-128"/>
              </a:rPr>
              <a:t>Determine whether the diaphragm is </a:t>
            </a:r>
            <a:r>
              <a:rPr lang="ja-JP" altLang="en-US" dirty="0">
                <a:ea typeface="ＭＳ Ｐゴシック" pitchFamily="34" charset="-128"/>
              </a:rPr>
              <a:t>“</a:t>
            </a:r>
            <a:r>
              <a:rPr lang="en-US" altLang="ja-JP" dirty="0">
                <a:ea typeface="ＭＳ Ｐゴシック" pitchFamily="34" charset="-128"/>
              </a:rPr>
              <a:t>rigid</a:t>
            </a:r>
            <a:r>
              <a:rPr lang="ja-JP" altLang="en-US" dirty="0">
                <a:ea typeface="ＭＳ Ｐゴシック" pitchFamily="34" charset="-128"/>
              </a:rPr>
              <a:t>”</a:t>
            </a:r>
            <a:r>
              <a:rPr lang="en-US" altLang="ja-JP" dirty="0">
                <a:ea typeface="ＭＳ Ｐゴシック" pitchFamily="34" charset="-128"/>
              </a:rPr>
              <a:t> or </a:t>
            </a:r>
            <a:r>
              <a:rPr lang="ja-JP" altLang="en-US" dirty="0">
                <a:ea typeface="ＭＳ Ｐゴシック" pitchFamily="34" charset="-128"/>
              </a:rPr>
              <a:t>“</a:t>
            </a:r>
            <a:r>
              <a:rPr lang="en-US" altLang="ja-JP" dirty="0">
                <a:ea typeface="ＭＳ Ｐゴシック" pitchFamily="34" charset="-128"/>
              </a:rPr>
              <a:t>flexible</a:t>
            </a:r>
            <a:r>
              <a:rPr lang="ja-JP" altLang="en-US" dirty="0">
                <a:ea typeface="ＭＳ Ｐゴシック" pitchFamily="34" charset="-128"/>
              </a:rPr>
              <a:t>”</a:t>
            </a:r>
            <a:endParaRPr lang="en-US" altLang="ja-JP" dirty="0">
              <a:ea typeface="ＭＳ Ｐゴシック" pitchFamily="34" charset="-128"/>
              <a:cs typeface="Arial" pitchFamily="34" charset="0"/>
            </a:endParaRPr>
          </a:p>
          <a:p>
            <a:pPr lvl="1" eaLnBrk="1" hangingPunct="1">
              <a:buClr>
                <a:srgbClr val="FF0000"/>
              </a:buClr>
            </a:pPr>
            <a:r>
              <a:rPr lang="en-US" dirty="0">
                <a:ea typeface="ＭＳ Ｐゴシック" pitchFamily="34" charset="-128"/>
                <a:cs typeface="Arial" pitchFamily="34" charset="0"/>
              </a:rPr>
              <a:t>Carry out an appropriate analysis for shears</a:t>
            </a:r>
          </a:p>
        </p:txBody>
      </p:sp>
      <p:sp>
        <p:nvSpPr>
          <p:cNvPr id="263171" name="Rectangle 2"/>
          <p:cNvSpPr>
            <a:spLocks noGrp="1" noChangeArrowheads="1"/>
          </p:cNvSpPr>
          <p:nvPr>
            <p:ph type="title"/>
          </p:nvPr>
        </p:nvSpPr>
        <p:spPr>
          <a:xfrm>
            <a:off x="228600" y="304800"/>
            <a:ext cx="8458200" cy="1409700"/>
          </a:xfrm>
        </p:spPr>
        <p:txBody>
          <a:bodyPr/>
          <a:lstStyle/>
          <a:p>
            <a:pPr eaLnBrk="1" hangingPunct="1"/>
            <a:r>
              <a:rPr lang="en-US" dirty="0">
                <a:solidFill>
                  <a:srgbClr val="2D2DB9"/>
                </a:solidFill>
                <a:ea typeface="ＭＳ Ｐゴシック" pitchFamily="34" charset="-128"/>
              </a:rPr>
              <a:t>Distribution of Shears to Shear Walls</a:t>
            </a:r>
            <a:endParaRPr lang="en-US" dirty="0">
              <a:solidFill>
                <a:srgbClr val="2D2DB9"/>
              </a:solidFill>
              <a:ea typeface="ＭＳ Ｐゴシック" pitchFamily="34" charset="-128"/>
              <a:cs typeface="Arial" pitchFamily="34" charset="0"/>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649" name="Footer Placeholder 3"/>
          <p:cNvSpPr>
            <a:spLocks noGrp="1"/>
          </p:cNvSpPr>
          <p:nvPr>
            <p:ph type="ftr"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Instructional Material Complementing FEMA P-1051, Design Examples</a:t>
            </a:r>
            <a:endParaRPr lang="en-US" sz="900" i="1">
              <a:solidFill>
                <a:schemeClr val="accent2"/>
              </a:solidFill>
            </a:endParaRPr>
          </a:p>
        </p:txBody>
      </p:sp>
      <p:sp>
        <p:nvSpPr>
          <p:cNvPr id="283650" name="Slide Number Placeholder 4"/>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Design of Masonry Structures - </a:t>
            </a:r>
            <a:fld id="{D580D865-3D05-43CB-9229-F0EB9C54F257}" type="slidenum">
              <a:rPr lang="en-US" sz="900">
                <a:solidFill>
                  <a:schemeClr val="accent2"/>
                </a:solidFill>
              </a:rPr>
              <a:pPr eaLnBrk="1" hangingPunct="1"/>
              <a:t>59</a:t>
            </a:fld>
            <a:endParaRPr lang="en-US" sz="900">
              <a:solidFill>
                <a:schemeClr val="accent2"/>
              </a:solidFill>
            </a:endParaRPr>
          </a:p>
        </p:txBody>
      </p:sp>
      <p:sp>
        <p:nvSpPr>
          <p:cNvPr id="283652" name="Rectangle 3"/>
          <p:cNvSpPr>
            <a:spLocks noGrp="1" noChangeArrowheads="1"/>
          </p:cNvSpPr>
          <p:nvPr>
            <p:ph type="body" idx="1"/>
          </p:nvPr>
        </p:nvSpPr>
        <p:spPr>
          <a:xfrm>
            <a:off x="684212" y="1585912"/>
            <a:ext cx="7767809" cy="4555395"/>
          </a:xfrm>
        </p:spPr>
        <p:txBody>
          <a:bodyPr/>
          <a:lstStyle/>
          <a:p>
            <a:pPr marL="366713" indent="-366713" defTabSz="977900" eaLnBrk="1" hangingPunct="1"/>
            <a:r>
              <a:rPr lang="en-US" dirty="0">
                <a:ea typeface="ＭＳ Ｐゴシック" pitchFamily="34" charset="-128"/>
              </a:rPr>
              <a:t>Practical wall thickness is governed by available unit dimensions:</a:t>
            </a:r>
          </a:p>
          <a:p>
            <a:pPr marL="795338" lvl="1" indent="-306388" defTabSz="977900" eaLnBrk="1" hangingPunct="1">
              <a:buClr>
                <a:srgbClr val="FF0000"/>
              </a:buClr>
            </a:pPr>
            <a:r>
              <a:rPr lang="en-US" sz="2400" dirty="0">
                <a:ea typeface="ＭＳ Ｐゴシック" pitchFamily="34" charset="-128"/>
              </a:rPr>
              <a:t>8- by 8- by 16-in. nominal dimensions is most common</a:t>
            </a:r>
          </a:p>
          <a:p>
            <a:pPr marL="795338" lvl="1" indent="-306388" defTabSz="977900" eaLnBrk="1" hangingPunct="1">
              <a:buClr>
                <a:srgbClr val="FF0000"/>
              </a:buClr>
            </a:pPr>
            <a:r>
              <a:rPr lang="en-US" sz="2400" dirty="0">
                <a:ea typeface="ＭＳ Ｐゴシック" pitchFamily="34" charset="-128"/>
              </a:rPr>
              <a:t>Specified thickness = 7-5/8 in.</a:t>
            </a:r>
          </a:p>
          <a:p>
            <a:pPr marL="795338" lvl="1" indent="-306388" defTabSz="977900" eaLnBrk="1" hangingPunct="1">
              <a:buClr>
                <a:srgbClr val="FF0000"/>
              </a:buClr>
            </a:pPr>
            <a:r>
              <a:rPr lang="en-US" sz="2400" dirty="0">
                <a:ea typeface="ＭＳ Ｐゴシック" pitchFamily="34" charset="-128"/>
              </a:rPr>
              <a:t>One curtain of bars, placed in center of grouted cells</a:t>
            </a:r>
          </a:p>
          <a:p>
            <a:pPr marL="366713" indent="-366713" defTabSz="977900" eaLnBrk="1" hangingPunct="1"/>
            <a:r>
              <a:rPr lang="en-US" dirty="0">
                <a:ea typeface="ＭＳ Ｐゴシック" pitchFamily="34" charset="-128"/>
              </a:rPr>
              <a:t>Practical wall thickness =</a:t>
            </a:r>
            <a:r>
              <a:rPr lang="en-US" dirty="0">
                <a:ea typeface="ＭＳ Ｐゴシック" pitchFamily="34" charset="-128"/>
                <a:sym typeface="Symbol" pitchFamily="18" charset="2"/>
              </a:rPr>
              <a:t> 7-5/8 in.</a:t>
            </a:r>
          </a:p>
          <a:p>
            <a:pPr marL="366713" indent="-366713" defTabSz="977900" eaLnBrk="1" hangingPunct="1"/>
            <a:r>
              <a:rPr lang="en-US" dirty="0">
                <a:ea typeface="ＭＳ Ｐゴシック" pitchFamily="34" charset="-128"/>
                <a:sym typeface="Symbol" pitchFamily="18" charset="2"/>
              </a:rPr>
              <a:t>Can have nominal 6</a:t>
            </a:r>
            <a:r>
              <a:rPr lang="ja-JP" altLang="en-US" dirty="0">
                <a:ea typeface="ＭＳ Ｐゴシック" pitchFamily="34" charset="-128"/>
                <a:sym typeface="Symbol" pitchFamily="18" charset="2"/>
              </a:rPr>
              <a:t>”</a:t>
            </a:r>
            <a:r>
              <a:rPr lang="en-US" altLang="ja-JP" dirty="0">
                <a:ea typeface="ＭＳ Ｐゴシック" pitchFamily="34" charset="-128"/>
                <a:sym typeface="Symbol" pitchFamily="18" charset="2"/>
              </a:rPr>
              <a:t> through 12</a:t>
            </a:r>
            <a:r>
              <a:rPr lang="ja-JP" altLang="en-US" dirty="0">
                <a:ea typeface="ＭＳ Ｐゴシック" pitchFamily="34" charset="-128"/>
                <a:sym typeface="Symbol" pitchFamily="18" charset="2"/>
              </a:rPr>
              <a:t>”</a:t>
            </a:r>
            <a:r>
              <a:rPr lang="en-US" altLang="ja-JP" dirty="0">
                <a:ea typeface="ＭＳ Ｐゴシック" pitchFamily="34" charset="-128"/>
                <a:sym typeface="Symbol" pitchFamily="18" charset="2"/>
              </a:rPr>
              <a:t> </a:t>
            </a:r>
          </a:p>
          <a:p>
            <a:pPr marL="366713" indent="-366713" defTabSz="977900" eaLnBrk="1" hangingPunct="1"/>
            <a:r>
              <a:rPr lang="en-US" dirty="0">
                <a:ea typeface="ＭＳ Ｐゴシック" pitchFamily="34" charset="-128"/>
                <a:sym typeface="Symbol" pitchFamily="18" charset="2"/>
              </a:rPr>
              <a:t>Proportion flexural reinforcement to resist out-of- plane wind or earthquake forces</a:t>
            </a:r>
            <a:endParaRPr lang="en-US" dirty="0">
              <a:ea typeface="ＭＳ Ｐゴシック" pitchFamily="34" charset="-128"/>
            </a:endParaRPr>
          </a:p>
        </p:txBody>
      </p:sp>
      <p:sp>
        <p:nvSpPr>
          <p:cNvPr id="283651" name="Rectangle 2"/>
          <p:cNvSpPr>
            <a:spLocks noGrp="1" noChangeArrowheads="1"/>
          </p:cNvSpPr>
          <p:nvPr>
            <p:ph type="title"/>
          </p:nvPr>
        </p:nvSpPr>
        <p:spPr/>
        <p:txBody>
          <a:bodyPr/>
          <a:lstStyle/>
          <a:p>
            <a:pPr defTabSz="977900" eaLnBrk="1" hangingPunct="1"/>
            <a:r>
              <a:rPr lang="en-US" sz="3200">
                <a:solidFill>
                  <a:srgbClr val="2D2DB9"/>
                </a:solidFill>
                <a:ea typeface="ＭＳ Ｐゴシック" pitchFamily="34" charset="-128"/>
              </a:rPr>
              <a:t>Design Flexural Reinforcement as Governed by Out-of-plane Loading</a:t>
            </a:r>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Footer Placeholder 3"/>
          <p:cNvSpPr>
            <a:spLocks noGrp="1"/>
          </p:cNvSpPr>
          <p:nvPr>
            <p:ph type="ftr"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Instructional Material Complementing FEMA P-1051, Design Examples</a:t>
            </a:r>
            <a:endParaRPr lang="en-US" sz="900" i="1">
              <a:solidFill>
                <a:schemeClr val="accent2"/>
              </a:solidFill>
            </a:endParaRPr>
          </a:p>
        </p:txBody>
      </p:sp>
      <p:sp>
        <p:nvSpPr>
          <p:cNvPr id="29698" name="Slide Number Placeholder 4"/>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Design of Masonry Structures - </a:t>
            </a:r>
            <a:fld id="{7C6CAA9F-85A0-49B6-AD86-92DC9BEAB111}" type="slidenum">
              <a:rPr lang="en-US" sz="900">
                <a:solidFill>
                  <a:schemeClr val="accent2"/>
                </a:solidFill>
              </a:rPr>
              <a:pPr eaLnBrk="1" hangingPunct="1"/>
              <a:t>6</a:t>
            </a:fld>
            <a:endParaRPr lang="en-US" sz="900">
              <a:solidFill>
                <a:schemeClr val="accent2"/>
              </a:solidFill>
            </a:endParaRPr>
          </a:p>
        </p:txBody>
      </p:sp>
      <p:sp>
        <p:nvSpPr>
          <p:cNvPr id="29700" name="Rectangle 3"/>
          <p:cNvSpPr>
            <a:spLocks noGrp="1" noChangeArrowheads="1"/>
          </p:cNvSpPr>
          <p:nvPr>
            <p:ph type="body" idx="1"/>
          </p:nvPr>
        </p:nvSpPr>
        <p:spPr>
          <a:xfrm>
            <a:off x="731520" y="3108960"/>
            <a:ext cx="7772400" cy="960120"/>
          </a:xfrm>
        </p:spPr>
        <p:txBody>
          <a:bodyPr/>
          <a:lstStyle/>
          <a:p>
            <a:pPr marL="0" indent="0" algn="ctr" eaLnBrk="1" hangingPunct="1">
              <a:lnSpc>
                <a:spcPct val="120000"/>
              </a:lnSpc>
              <a:buNone/>
            </a:pPr>
            <a:r>
              <a:rPr lang="en-US" sz="3600" dirty="0">
                <a:ea typeface="ＭＳ Ｐゴシック" pitchFamily="34" charset="-128"/>
              </a:rPr>
              <a:t>Masonry Basics</a:t>
            </a:r>
          </a:p>
        </p:txBody>
      </p:sp>
      <p:sp>
        <p:nvSpPr>
          <p:cNvPr id="29699" name="Rectangle 2"/>
          <p:cNvSpPr>
            <a:spLocks noGrp="1" noChangeArrowheads="1"/>
          </p:cNvSpPr>
          <p:nvPr>
            <p:ph type="title"/>
          </p:nvPr>
        </p:nvSpPr>
        <p:spPr>
          <a:xfrm>
            <a:off x="502920" y="1707198"/>
            <a:ext cx="8229600" cy="1143000"/>
          </a:xfrm>
        </p:spPr>
        <p:txBody>
          <a:bodyPr/>
          <a:lstStyle/>
          <a:p>
            <a:pPr eaLnBrk="1" hangingPunct="1"/>
            <a:r>
              <a:rPr lang="en-US" i="1">
                <a:solidFill>
                  <a:srgbClr val="2D2DB9"/>
                </a:solidFill>
                <a:ea typeface="ＭＳ Ｐゴシック" pitchFamily="34" charset="-128"/>
              </a:rPr>
              <a:t>NEHRP Recommended Provisions</a:t>
            </a:r>
            <a:r>
              <a:rPr lang="en-US">
                <a:solidFill>
                  <a:srgbClr val="2D2DB9"/>
                </a:solidFill>
                <a:ea typeface="ＭＳ Ｐゴシック" pitchFamily="34" charset="-128"/>
              </a:rPr>
              <a:t> Masonry Design </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5697" name="Footer Placeholder 3"/>
          <p:cNvSpPr>
            <a:spLocks noGrp="1"/>
          </p:cNvSpPr>
          <p:nvPr>
            <p:ph type="ftr"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Instructional Material Complementing FEMA P-1051, Design Examples</a:t>
            </a:r>
            <a:endParaRPr lang="en-US" sz="900" i="1">
              <a:solidFill>
                <a:schemeClr val="accent2"/>
              </a:solidFill>
            </a:endParaRPr>
          </a:p>
        </p:txBody>
      </p:sp>
      <p:sp>
        <p:nvSpPr>
          <p:cNvPr id="285698" name="Slide Number Placeholder 4"/>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Design of Masonry Structures - </a:t>
            </a:r>
            <a:fld id="{683B1854-4EE3-4EC3-8960-4AA9DBCAFD7D}" type="slidenum">
              <a:rPr lang="en-US" sz="900">
                <a:solidFill>
                  <a:schemeClr val="accent2"/>
                </a:solidFill>
              </a:rPr>
              <a:pPr eaLnBrk="1" hangingPunct="1"/>
              <a:t>60</a:t>
            </a:fld>
            <a:endParaRPr lang="en-US" sz="900">
              <a:solidFill>
                <a:schemeClr val="accent2"/>
              </a:solidFill>
            </a:endParaRPr>
          </a:p>
        </p:txBody>
      </p:sp>
      <p:grpSp>
        <p:nvGrpSpPr>
          <p:cNvPr id="2" name="Group 1" descr="A simplified axial load-moment interaction diagram for masonry is shown."/>
          <p:cNvGrpSpPr/>
          <p:nvPr/>
        </p:nvGrpSpPr>
        <p:grpSpPr>
          <a:xfrm>
            <a:off x="5548313" y="2257425"/>
            <a:ext cx="2794000" cy="2463800"/>
            <a:chOff x="5548313" y="2257425"/>
            <a:chExt cx="2794000" cy="2463800"/>
          </a:xfrm>
        </p:grpSpPr>
        <p:grpSp>
          <p:nvGrpSpPr>
            <p:cNvPr id="285701" name="Group 4"/>
            <p:cNvGrpSpPr>
              <a:grpSpLocks/>
            </p:cNvGrpSpPr>
            <p:nvPr/>
          </p:nvGrpSpPr>
          <p:grpSpPr bwMode="auto">
            <a:xfrm>
              <a:off x="5548313" y="2257425"/>
              <a:ext cx="2794000" cy="2463800"/>
              <a:chOff x="1344" y="1872"/>
              <a:chExt cx="2112" cy="1862"/>
            </a:xfrm>
          </p:grpSpPr>
          <p:sp>
            <p:nvSpPr>
              <p:cNvPr id="285710" name="Line 5"/>
              <p:cNvSpPr>
                <a:spLocks noChangeShapeType="1"/>
              </p:cNvSpPr>
              <p:nvPr/>
            </p:nvSpPr>
            <p:spPr bwMode="auto">
              <a:xfrm>
                <a:off x="1344" y="3408"/>
                <a:ext cx="2016" cy="0"/>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a:lstStyle/>
              <a:p>
                <a:endParaRPr lang="en-US"/>
              </a:p>
            </p:txBody>
          </p:sp>
          <p:sp>
            <p:nvSpPr>
              <p:cNvPr id="285711" name="Line 6"/>
              <p:cNvSpPr>
                <a:spLocks noChangeShapeType="1"/>
              </p:cNvSpPr>
              <p:nvPr/>
            </p:nvSpPr>
            <p:spPr bwMode="auto">
              <a:xfrm flipV="1">
                <a:off x="1488" y="1968"/>
                <a:ext cx="0" cy="1584"/>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a:lstStyle/>
              <a:p>
                <a:endParaRPr lang="en-US"/>
              </a:p>
            </p:txBody>
          </p:sp>
          <p:sp>
            <p:nvSpPr>
              <p:cNvPr id="285712" name="Text Box 7"/>
              <p:cNvSpPr txBox="1">
                <a:spLocks noChangeArrowheads="1"/>
              </p:cNvSpPr>
              <p:nvPr/>
            </p:nvSpPr>
            <p:spPr bwMode="auto">
              <a:xfrm>
                <a:off x="1536" y="1872"/>
                <a:ext cx="1055" cy="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r>
                  <a:rPr lang="en-US" sz="1400" b="1"/>
                  <a:t>Axial Capacity</a:t>
                </a:r>
              </a:p>
            </p:txBody>
          </p:sp>
          <p:sp>
            <p:nvSpPr>
              <p:cNvPr id="285713" name="Text Box 8"/>
              <p:cNvSpPr txBox="1">
                <a:spLocks noChangeArrowheads="1"/>
              </p:cNvSpPr>
              <p:nvPr/>
            </p:nvSpPr>
            <p:spPr bwMode="auto">
              <a:xfrm>
                <a:off x="2208" y="3504"/>
                <a:ext cx="1248" cy="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r>
                  <a:rPr lang="en-US" sz="1400" b="1"/>
                  <a:t>Flexural Capacity</a:t>
                </a:r>
              </a:p>
            </p:txBody>
          </p:sp>
          <p:sp>
            <p:nvSpPr>
              <p:cNvPr id="285714" name="Freeform 9"/>
              <p:cNvSpPr>
                <a:spLocks/>
              </p:cNvSpPr>
              <p:nvPr/>
            </p:nvSpPr>
            <p:spPr bwMode="auto">
              <a:xfrm>
                <a:off x="1488" y="2112"/>
                <a:ext cx="1440" cy="1392"/>
              </a:xfrm>
              <a:custGeom>
                <a:avLst/>
                <a:gdLst>
                  <a:gd name="T0" fmla="*/ 0 w 1440"/>
                  <a:gd name="T1" fmla="*/ 0 h 1392"/>
                  <a:gd name="T2" fmla="*/ 1440 w 1440"/>
                  <a:gd name="T3" fmla="*/ 960 h 1392"/>
                  <a:gd name="T4" fmla="*/ 1392 w 1440"/>
                  <a:gd name="T5" fmla="*/ 1016 h 1392"/>
                  <a:gd name="T6" fmla="*/ 1136 w 1440"/>
                  <a:gd name="T7" fmla="*/ 1176 h 1392"/>
                  <a:gd name="T8" fmla="*/ 672 w 1440"/>
                  <a:gd name="T9" fmla="*/ 1296 h 1392"/>
                  <a:gd name="T10" fmla="*/ 0 w 1440"/>
                  <a:gd name="T11" fmla="*/ 1392 h 1392"/>
                  <a:gd name="T12" fmla="*/ 0 60000 65536"/>
                  <a:gd name="T13" fmla="*/ 0 60000 65536"/>
                  <a:gd name="T14" fmla="*/ 0 60000 65536"/>
                  <a:gd name="T15" fmla="*/ 0 60000 65536"/>
                  <a:gd name="T16" fmla="*/ 0 60000 65536"/>
                  <a:gd name="T17" fmla="*/ 0 60000 65536"/>
                  <a:gd name="T18" fmla="*/ 0 w 1440"/>
                  <a:gd name="T19" fmla="*/ 0 h 1392"/>
                  <a:gd name="T20" fmla="*/ 1440 w 1440"/>
                  <a:gd name="T21" fmla="*/ 1392 h 1392"/>
                </a:gdLst>
                <a:ahLst/>
                <a:cxnLst>
                  <a:cxn ang="T12">
                    <a:pos x="T0" y="T1"/>
                  </a:cxn>
                  <a:cxn ang="T13">
                    <a:pos x="T2" y="T3"/>
                  </a:cxn>
                  <a:cxn ang="T14">
                    <a:pos x="T4" y="T5"/>
                  </a:cxn>
                  <a:cxn ang="T15">
                    <a:pos x="T6" y="T7"/>
                  </a:cxn>
                  <a:cxn ang="T16">
                    <a:pos x="T8" y="T9"/>
                  </a:cxn>
                  <a:cxn ang="T17">
                    <a:pos x="T10" y="T11"/>
                  </a:cxn>
                </a:cxnLst>
                <a:rect l="T18" t="T19" r="T20" b="T21"/>
                <a:pathLst>
                  <a:path w="1440" h="1392">
                    <a:moveTo>
                      <a:pt x="0" y="0"/>
                    </a:moveTo>
                    <a:lnTo>
                      <a:pt x="1440" y="960"/>
                    </a:lnTo>
                    <a:lnTo>
                      <a:pt x="1392" y="1016"/>
                    </a:lnTo>
                    <a:cubicBezTo>
                      <a:pt x="1341" y="1052"/>
                      <a:pt x="1256" y="1129"/>
                      <a:pt x="1136" y="1176"/>
                    </a:cubicBezTo>
                    <a:cubicBezTo>
                      <a:pt x="1016" y="1223"/>
                      <a:pt x="861" y="1260"/>
                      <a:pt x="672" y="1296"/>
                    </a:cubicBezTo>
                    <a:lnTo>
                      <a:pt x="0" y="1392"/>
                    </a:lnTo>
                  </a:path>
                </a:pathLst>
              </a:custGeom>
              <a:noFill/>
              <a:ln w="28575" cap="flat" cmpd="sng">
                <a:solidFill>
                  <a:schemeClr val="tx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grpSp>
        <p:sp>
          <p:nvSpPr>
            <p:cNvPr id="285702" name="Line 11"/>
            <p:cNvSpPr>
              <a:spLocks noChangeShapeType="1"/>
            </p:cNvSpPr>
            <p:nvPr/>
          </p:nvSpPr>
          <p:spPr bwMode="auto">
            <a:xfrm>
              <a:off x="5719763" y="3962400"/>
              <a:ext cx="1798637" cy="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285703" name="Line 12"/>
            <p:cNvSpPr>
              <a:spLocks noChangeShapeType="1"/>
            </p:cNvSpPr>
            <p:nvPr/>
          </p:nvSpPr>
          <p:spPr bwMode="auto">
            <a:xfrm flipV="1">
              <a:off x="5748338" y="2786063"/>
              <a:ext cx="304800" cy="18891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5704" name="Line 13"/>
            <p:cNvSpPr>
              <a:spLocks noChangeShapeType="1"/>
            </p:cNvSpPr>
            <p:nvPr/>
          </p:nvSpPr>
          <p:spPr bwMode="auto">
            <a:xfrm flipV="1">
              <a:off x="5748338" y="2960688"/>
              <a:ext cx="522287" cy="34925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5705" name="Line 14"/>
            <p:cNvSpPr>
              <a:spLocks noChangeShapeType="1"/>
            </p:cNvSpPr>
            <p:nvPr/>
          </p:nvSpPr>
          <p:spPr bwMode="auto">
            <a:xfrm flipV="1">
              <a:off x="5762625" y="3106738"/>
              <a:ext cx="798513" cy="5365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5706" name="Line 17"/>
            <p:cNvSpPr>
              <a:spLocks noChangeShapeType="1"/>
            </p:cNvSpPr>
            <p:nvPr/>
          </p:nvSpPr>
          <p:spPr bwMode="auto">
            <a:xfrm flipV="1">
              <a:off x="5878513" y="3294063"/>
              <a:ext cx="914400" cy="65405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5707" name="Line 18"/>
            <p:cNvSpPr>
              <a:spLocks noChangeShapeType="1"/>
            </p:cNvSpPr>
            <p:nvPr/>
          </p:nvSpPr>
          <p:spPr bwMode="auto">
            <a:xfrm flipV="1">
              <a:off x="6386513" y="3482975"/>
              <a:ext cx="652462" cy="46513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5708" name="Line 20"/>
            <p:cNvSpPr>
              <a:spLocks noChangeShapeType="1"/>
            </p:cNvSpPr>
            <p:nvPr/>
          </p:nvSpPr>
          <p:spPr bwMode="auto">
            <a:xfrm flipV="1">
              <a:off x="6821488" y="3643313"/>
              <a:ext cx="493712" cy="3333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5709" name="Line 21"/>
            <p:cNvSpPr>
              <a:spLocks noChangeShapeType="1"/>
            </p:cNvSpPr>
            <p:nvPr/>
          </p:nvSpPr>
          <p:spPr bwMode="auto">
            <a:xfrm flipV="1">
              <a:off x="7388225" y="3802063"/>
              <a:ext cx="203200" cy="14605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285700" name="Rectangle 3"/>
          <p:cNvSpPr>
            <a:spLocks noGrp="1" noChangeArrowheads="1"/>
          </p:cNvSpPr>
          <p:nvPr>
            <p:ph type="body" idx="1"/>
          </p:nvPr>
        </p:nvSpPr>
        <p:spPr>
          <a:xfrm>
            <a:off x="685800" y="2514600"/>
            <a:ext cx="4927600" cy="2743200"/>
          </a:xfrm>
        </p:spPr>
        <p:txBody>
          <a:bodyPr/>
          <a:lstStyle/>
          <a:p>
            <a:pPr marL="366713" indent="-366713" defTabSz="977900" eaLnBrk="1" hangingPunct="1"/>
            <a:r>
              <a:rPr lang="en-US">
                <a:ea typeface="ＭＳ Ｐゴシック" pitchFamily="34" charset="-128"/>
              </a:rPr>
              <a:t>Construct moment – axial force interaction diagram</a:t>
            </a:r>
          </a:p>
          <a:p>
            <a:pPr marL="795338" lvl="1" indent="-306388" defTabSz="977900" eaLnBrk="1" hangingPunct="1">
              <a:buClr>
                <a:srgbClr val="FF0000"/>
              </a:buClr>
            </a:pPr>
            <a:r>
              <a:rPr lang="en-US">
                <a:ea typeface="ＭＳ Ｐゴシック" pitchFamily="34" charset="-128"/>
              </a:rPr>
              <a:t>Initial estimate (more later)</a:t>
            </a:r>
          </a:p>
          <a:p>
            <a:pPr marL="795338" lvl="1" indent="-306388" defTabSz="977900" eaLnBrk="1" hangingPunct="1">
              <a:buClr>
                <a:srgbClr val="FF0000"/>
              </a:buClr>
            </a:pPr>
            <a:r>
              <a:rPr lang="en-US">
                <a:ea typeface="ＭＳ Ｐゴシック" pitchFamily="34" charset="-128"/>
              </a:rPr>
              <a:t>Computer programs</a:t>
            </a:r>
          </a:p>
          <a:p>
            <a:pPr marL="795338" lvl="1" indent="-306388" defTabSz="977900" eaLnBrk="1" hangingPunct="1">
              <a:buClr>
                <a:srgbClr val="FF0000"/>
              </a:buClr>
            </a:pPr>
            <a:r>
              <a:rPr lang="en-US">
                <a:ea typeface="ＭＳ Ｐゴシック" pitchFamily="34" charset="-128"/>
              </a:rPr>
              <a:t>Spreadsheets</a:t>
            </a:r>
          </a:p>
          <a:p>
            <a:pPr marL="795338" lvl="1" indent="-306388" defTabSz="977900" eaLnBrk="1" hangingPunct="1">
              <a:buClr>
                <a:srgbClr val="FF0000"/>
              </a:buClr>
            </a:pPr>
            <a:r>
              <a:rPr lang="en-US">
                <a:ea typeface="ＭＳ Ｐゴシック" pitchFamily="34" charset="-128"/>
              </a:rPr>
              <a:t>Tables</a:t>
            </a:r>
          </a:p>
        </p:txBody>
      </p:sp>
      <p:sp>
        <p:nvSpPr>
          <p:cNvPr id="285699" name="Rectangle 2"/>
          <p:cNvSpPr>
            <a:spLocks noGrp="1" noChangeArrowheads="1"/>
          </p:cNvSpPr>
          <p:nvPr>
            <p:ph type="title"/>
          </p:nvPr>
        </p:nvSpPr>
        <p:spPr/>
        <p:txBody>
          <a:bodyPr/>
          <a:lstStyle/>
          <a:p>
            <a:pPr defTabSz="977900" eaLnBrk="1" hangingPunct="1"/>
            <a:r>
              <a:rPr lang="en-US" sz="3200">
                <a:solidFill>
                  <a:srgbClr val="2D2DB9"/>
                </a:solidFill>
                <a:ea typeface="ＭＳ Ｐゴシック" pitchFamily="34" charset="-128"/>
              </a:rPr>
              <a:t>Design Flexural Reinforcement as Governed by In-plane Loading</a:t>
            </a:r>
          </a:p>
        </p:txBody>
      </p:sp>
    </p:spTree>
  </p:cSld>
  <p:clrMapOvr>
    <a:masterClrMapping/>
  </p:clrMapOvr>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9793" name="Footer Placeholder 3"/>
          <p:cNvSpPr>
            <a:spLocks noGrp="1"/>
          </p:cNvSpPr>
          <p:nvPr>
            <p:ph type="ftr"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Instructional Material Complementing FEMA P-1051, Design Examples</a:t>
            </a:r>
            <a:endParaRPr lang="en-US" sz="900" i="1">
              <a:solidFill>
                <a:schemeClr val="accent2"/>
              </a:solidFill>
            </a:endParaRPr>
          </a:p>
        </p:txBody>
      </p:sp>
      <p:sp>
        <p:nvSpPr>
          <p:cNvPr id="289794" name="Slide Number Placeholder 4"/>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Design of Masonry Structures - </a:t>
            </a:r>
            <a:fld id="{D9BA51B7-FA0E-4C57-8AE1-7CDB7CCE09D9}" type="slidenum">
              <a:rPr lang="en-US" sz="900">
                <a:solidFill>
                  <a:schemeClr val="accent2"/>
                </a:solidFill>
              </a:rPr>
              <a:pPr eaLnBrk="1" hangingPunct="1"/>
              <a:t>61</a:t>
            </a:fld>
            <a:endParaRPr lang="en-US" sz="900">
              <a:solidFill>
                <a:schemeClr val="accent2"/>
              </a:solidFill>
            </a:endParaRPr>
          </a:p>
        </p:txBody>
      </p:sp>
      <p:sp>
        <p:nvSpPr>
          <p:cNvPr id="289796" name="Rectangle 3"/>
          <p:cNvSpPr>
            <a:spLocks noGrp="1" noChangeArrowheads="1"/>
          </p:cNvSpPr>
          <p:nvPr>
            <p:ph type="body" idx="1"/>
          </p:nvPr>
        </p:nvSpPr>
        <p:spPr>
          <a:xfrm>
            <a:off x="685800" y="1371600"/>
            <a:ext cx="7924800" cy="4535488"/>
          </a:xfrm>
        </p:spPr>
        <p:txBody>
          <a:bodyPr/>
          <a:lstStyle/>
          <a:p>
            <a:pPr marL="366713" indent="-366713" defTabSz="977900" eaLnBrk="1" hangingPunct="1"/>
            <a:r>
              <a:rPr lang="en-US">
                <a:ea typeface="ＭＳ Ｐゴシック" pitchFamily="34" charset="-128"/>
              </a:rPr>
              <a:t>If flexural reinforcement required for out-of-plane moments is less than or equal to that required for in-plane moments, no adjustment is necessary.  Use the larger amount.</a:t>
            </a:r>
          </a:p>
          <a:p>
            <a:pPr marL="366713" indent="-366713" defTabSz="977900" eaLnBrk="1" hangingPunct="1"/>
            <a:r>
              <a:rPr lang="en-US">
                <a:ea typeface="ＭＳ Ｐゴシック" pitchFamily="34" charset="-128"/>
              </a:rPr>
              <a:t>If flexural reinforcement required for out-of-plane moments exceeds that required for in-plane moments, consider making the wall thicker so that in-plane flexural capacity does not have to be increased.  Excess in-plane reinforcement increases shear demand.</a:t>
            </a:r>
          </a:p>
        </p:txBody>
      </p:sp>
      <p:sp>
        <p:nvSpPr>
          <p:cNvPr id="289795" name="Rectangle 2"/>
          <p:cNvSpPr>
            <a:spLocks noGrp="1" noChangeArrowheads="1"/>
          </p:cNvSpPr>
          <p:nvPr>
            <p:ph type="title"/>
          </p:nvPr>
        </p:nvSpPr>
        <p:spPr/>
        <p:txBody>
          <a:bodyPr/>
          <a:lstStyle/>
          <a:p>
            <a:pPr defTabSz="977900" eaLnBrk="1" hangingPunct="1"/>
            <a:r>
              <a:rPr lang="en-US" sz="3200">
                <a:solidFill>
                  <a:srgbClr val="2D2DB9"/>
                </a:solidFill>
                <a:ea typeface="ＭＳ Ｐゴシック" pitchFamily="34" charset="-128"/>
              </a:rPr>
              <a:t>Revise Design as Necessary</a:t>
            </a:r>
          </a:p>
        </p:txBody>
      </p:sp>
    </p:spTree>
  </p:cSld>
  <p:clrMapOvr>
    <a:masterClrMapping/>
  </p:clrMapOvr>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1841" name="Footer Placeholder 3"/>
          <p:cNvSpPr>
            <a:spLocks noGrp="1"/>
          </p:cNvSpPr>
          <p:nvPr>
            <p:ph type="ftr"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Instructional Material Complementing FEMA P-1051, Design Examples</a:t>
            </a:r>
            <a:endParaRPr lang="en-US" sz="900" i="1">
              <a:solidFill>
                <a:schemeClr val="accent2"/>
              </a:solidFill>
            </a:endParaRPr>
          </a:p>
        </p:txBody>
      </p:sp>
      <p:sp>
        <p:nvSpPr>
          <p:cNvPr id="291842" name="Slide Number Placeholder 4"/>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Design of Masonry Structures - </a:t>
            </a:r>
            <a:fld id="{40CFFA51-09CD-4513-98CA-EC2B6AF553DD}" type="slidenum">
              <a:rPr lang="en-US" sz="900">
                <a:solidFill>
                  <a:schemeClr val="accent2"/>
                </a:solidFill>
              </a:rPr>
              <a:pPr eaLnBrk="1" hangingPunct="1"/>
              <a:t>62</a:t>
            </a:fld>
            <a:endParaRPr lang="en-US" sz="900">
              <a:solidFill>
                <a:schemeClr val="accent2"/>
              </a:solidFill>
            </a:endParaRPr>
          </a:p>
        </p:txBody>
      </p:sp>
      <p:grpSp>
        <p:nvGrpSpPr>
          <p:cNvPr id="291845" name="Group 4" descr="Wall shears and moments is shown with shears and moments from factored design loads, corresponding to nominal flexural capacity, and corresponding to probably flexural capacity.&#10;"/>
          <p:cNvGrpSpPr>
            <a:grpSpLocks/>
          </p:cNvGrpSpPr>
          <p:nvPr/>
        </p:nvGrpSpPr>
        <p:grpSpPr bwMode="auto">
          <a:xfrm>
            <a:off x="954088" y="3468688"/>
            <a:ext cx="7723187" cy="2362200"/>
            <a:chOff x="720" y="2304"/>
            <a:chExt cx="4865" cy="1488"/>
          </a:xfrm>
        </p:grpSpPr>
        <p:sp>
          <p:nvSpPr>
            <p:cNvPr id="291846" name="Rectangle 5" descr="Wide upward diagonal"/>
            <p:cNvSpPr>
              <a:spLocks noChangeArrowheads="1"/>
            </p:cNvSpPr>
            <p:nvPr/>
          </p:nvSpPr>
          <p:spPr bwMode="auto">
            <a:xfrm>
              <a:off x="788" y="3702"/>
              <a:ext cx="3190" cy="90"/>
            </a:xfrm>
            <a:prstGeom prst="rect">
              <a:avLst/>
            </a:prstGeom>
            <a:pattFill prst="wdUpDiag">
              <a:fgClr>
                <a:schemeClr val="bg2"/>
              </a:fgClr>
              <a:bgClr>
                <a:schemeClr val="bg1"/>
              </a:bgClr>
            </a:pattFill>
            <a:ln>
              <a:noFill/>
            </a:ln>
            <a:extLs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nchor="ctr"/>
            <a:lstStyle/>
            <a:p>
              <a:endParaRPr lang="en-US"/>
            </a:p>
          </p:txBody>
        </p:sp>
        <p:grpSp>
          <p:nvGrpSpPr>
            <p:cNvPr id="291847" name="Group 6"/>
            <p:cNvGrpSpPr>
              <a:grpSpLocks/>
            </p:cNvGrpSpPr>
            <p:nvPr/>
          </p:nvGrpSpPr>
          <p:grpSpPr bwMode="auto">
            <a:xfrm>
              <a:off x="912" y="2437"/>
              <a:ext cx="156" cy="1265"/>
              <a:chOff x="840" y="1744"/>
              <a:chExt cx="328" cy="1808"/>
            </a:xfrm>
          </p:grpSpPr>
          <p:sp>
            <p:nvSpPr>
              <p:cNvPr id="291865" name="Rectangle 7"/>
              <p:cNvSpPr>
                <a:spLocks noChangeArrowheads="1"/>
              </p:cNvSpPr>
              <p:nvPr/>
            </p:nvSpPr>
            <p:spPr bwMode="auto">
              <a:xfrm>
                <a:off x="840" y="1744"/>
                <a:ext cx="328" cy="1808"/>
              </a:xfrm>
              <a:prstGeom prst="rect">
                <a:avLst/>
              </a:prstGeom>
              <a:solidFill>
                <a:schemeClr val="accent1"/>
              </a:solidFill>
              <a:ln w="12700">
                <a:solidFill>
                  <a:schemeClr val="bg2"/>
                </a:solidFill>
                <a:miter lim="800000"/>
                <a:headEnd type="none" w="sm" len="sm"/>
                <a:tailEnd type="none" w="sm" len="sm"/>
              </a:ln>
            </p:spPr>
            <p:txBody>
              <a:bodyPr wrap="none" anchor="ctr"/>
              <a:lstStyle/>
              <a:p>
                <a:endParaRPr lang="en-US"/>
              </a:p>
            </p:txBody>
          </p:sp>
          <p:sp>
            <p:nvSpPr>
              <p:cNvPr id="291866" name="Line 8"/>
              <p:cNvSpPr>
                <a:spLocks noChangeShapeType="1"/>
              </p:cNvSpPr>
              <p:nvPr/>
            </p:nvSpPr>
            <p:spPr bwMode="auto">
              <a:xfrm>
                <a:off x="840" y="2002"/>
                <a:ext cx="328" cy="0"/>
              </a:xfrm>
              <a:prstGeom prst="line">
                <a:avLst/>
              </a:prstGeom>
              <a:noFill/>
              <a:ln w="12700">
                <a:solidFill>
                  <a:schemeClr val="bg2"/>
                </a:solidFill>
                <a:round/>
                <a:headEnd type="none" w="sm" len="sm"/>
                <a:tailEnd type="triangle" w="sm" len="sm"/>
              </a:ln>
              <a:extLst>
                <a:ext uri="{909E8E84-426E-40DD-AFC4-6F175D3DCCD1}">
                  <a14:hiddenFill xmlns:a14="http://schemas.microsoft.com/office/drawing/2010/main">
                    <a:noFill/>
                  </a14:hiddenFill>
                </a:ext>
              </a:extLst>
            </p:spPr>
            <p:txBody>
              <a:bodyPr/>
              <a:lstStyle/>
              <a:p>
                <a:endParaRPr lang="en-US"/>
              </a:p>
            </p:txBody>
          </p:sp>
          <p:sp>
            <p:nvSpPr>
              <p:cNvPr id="291867" name="Line 9"/>
              <p:cNvSpPr>
                <a:spLocks noChangeShapeType="1"/>
              </p:cNvSpPr>
              <p:nvPr/>
            </p:nvSpPr>
            <p:spPr bwMode="auto">
              <a:xfrm>
                <a:off x="840" y="2260"/>
                <a:ext cx="328" cy="0"/>
              </a:xfrm>
              <a:prstGeom prst="line">
                <a:avLst/>
              </a:prstGeom>
              <a:noFill/>
              <a:ln w="12700">
                <a:solidFill>
                  <a:schemeClr val="bg2"/>
                </a:solidFill>
                <a:round/>
                <a:headEnd type="none" w="sm" len="sm"/>
                <a:tailEnd type="triangle" w="sm" len="sm"/>
              </a:ln>
              <a:extLst>
                <a:ext uri="{909E8E84-426E-40DD-AFC4-6F175D3DCCD1}">
                  <a14:hiddenFill xmlns:a14="http://schemas.microsoft.com/office/drawing/2010/main">
                    <a:noFill/>
                  </a14:hiddenFill>
                </a:ext>
              </a:extLst>
            </p:spPr>
            <p:txBody>
              <a:bodyPr/>
              <a:lstStyle/>
              <a:p>
                <a:endParaRPr lang="en-US"/>
              </a:p>
            </p:txBody>
          </p:sp>
          <p:sp>
            <p:nvSpPr>
              <p:cNvPr id="291868" name="Line 10"/>
              <p:cNvSpPr>
                <a:spLocks noChangeShapeType="1"/>
              </p:cNvSpPr>
              <p:nvPr/>
            </p:nvSpPr>
            <p:spPr bwMode="auto">
              <a:xfrm>
                <a:off x="840" y="2518"/>
                <a:ext cx="328" cy="0"/>
              </a:xfrm>
              <a:prstGeom prst="line">
                <a:avLst/>
              </a:prstGeom>
              <a:noFill/>
              <a:ln w="12700">
                <a:solidFill>
                  <a:schemeClr val="bg2"/>
                </a:solidFill>
                <a:round/>
                <a:headEnd type="none" w="sm" len="sm"/>
                <a:tailEnd type="triangle" w="sm" len="sm"/>
              </a:ln>
              <a:extLst>
                <a:ext uri="{909E8E84-426E-40DD-AFC4-6F175D3DCCD1}">
                  <a14:hiddenFill xmlns:a14="http://schemas.microsoft.com/office/drawing/2010/main">
                    <a:noFill/>
                  </a14:hiddenFill>
                </a:ext>
              </a:extLst>
            </p:spPr>
            <p:txBody>
              <a:bodyPr/>
              <a:lstStyle/>
              <a:p>
                <a:endParaRPr lang="en-US"/>
              </a:p>
            </p:txBody>
          </p:sp>
          <p:sp>
            <p:nvSpPr>
              <p:cNvPr id="291869" name="Line 11"/>
              <p:cNvSpPr>
                <a:spLocks noChangeShapeType="1"/>
              </p:cNvSpPr>
              <p:nvPr/>
            </p:nvSpPr>
            <p:spPr bwMode="auto">
              <a:xfrm>
                <a:off x="840" y="2777"/>
                <a:ext cx="328" cy="0"/>
              </a:xfrm>
              <a:prstGeom prst="line">
                <a:avLst/>
              </a:prstGeom>
              <a:noFill/>
              <a:ln w="12700">
                <a:solidFill>
                  <a:schemeClr val="bg2"/>
                </a:solidFill>
                <a:round/>
                <a:headEnd type="none" w="sm" len="sm"/>
                <a:tailEnd type="triangle" w="sm" len="sm"/>
              </a:ln>
              <a:extLst>
                <a:ext uri="{909E8E84-426E-40DD-AFC4-6F175D3DCCD1}">
                  <a14:hiddenFill xmlns:a14="http://schemas.microsoft.com/office/drawing/2010/main">
                    <a:noFill/>
                  </a14:hiddenFill>
                </a:ext>
              </a:extLst>
            </p:spPr>
            <p:txBody>
              <a:bodyPr/>
              <a:lstStyle/>
              <a:p>
                <a:endParaRPr lang="en-US"/>
              </a:p>
            </p:txBody>
          </p:sp>
          <p:sp>
            <p:nvSpPr>
              <p:cNvPr id="291870" name="Line 12"/>
              <p:cNvSpPr>
                <a:spLocks noChangeShapeType="1"/>
              </p:cNvSpPr>
              <p:nvPr/>
            </p:nvSpPr>
            <p:spPr bwMode="auto">
              <a:xfrm>
                <a:off x="840" y="3035"/>
                <a:ext cx="328" cy="0"/>
              </a:xfrm>
              <a:prstGeom prst="line">
                <a:avLst/>
              </a:prstGeom>
              <a:noFill/>
              <a:ln w="12700">
                <a:solidFill>
                  <a:schemeClr val="bg2"/>
                </a:solidFill>
                <a:round/>
                <a:headEnd type="none" w="sm" len="sm"/>
                <a:tailEnd type="triangle" w="sm" len="sm"/>
              </a:ln>
              <a:extLst>
                <a:ext uri="{909E8E84-426E-40DD-AFC4-6F175D3DCCD1}">
                  <a14:hiddenFill xmlns:a14="http://schemas.microsoft.com/office/drawing/2010/main">
                    <a:noFill/>
                  </a14:hiddenFill>
                </a:ext>
              </a:extLst>
            </p:spPr>
            <p:txBody>
              <a:bodyPr/>
              <a:lstStyle/>
              <a:p>
                <a:endParaRPr lang="en-US"/>
              </a:p>
            </p:txBody>
          </p:sp>
          <p:sp>
            <p:nvSpPr>
              <p:cNvPr id="291871" name="Line 13"/>
              <p:cNvSpPr>
                <a:spLocks noChangeShapeType="1"/>
              </p:cNvSpPr>
              <p:nvPr/>
            </p:nvSpPr>
            <p:spPr bwMode="auto">
              <a:xfrm>
                <a:off x="840" y="3293"/>
                <a:ext cx="328" cy="0"/>
              </a:xfrm>
              <a:prstGeom prst="line">
                <a:avLst/>
              </a:prstGeom>
              <a:noFill/>
              <a:ln w="12700">
                <a:solidFill>
                  <a:schemeClr val="bg2"/>
                </a:solidFill>
                <a:round/>
                <a:headEnd type="none" w="sm" len="sm"/>
                <a:tailEnd type="triangle" w="sm" len="sm"/>
              </a:ln>
              <a:extLst>
                <a:ext uri="{909E8E84-426E-40DD-AFC4-6F175D3DCCD1}">
                  <a14:hiddenFill xmlns:a14="http://schemas.microsoft.com/office/drawing/2010/main">
                    <a:noFill/>
                  </a14:hiddenFill>
                </a:ext>
              </a:extLst>
            </p:spPr>
            <p:txBody>
              <a:bodyPr/>
              <a:lstStyle/>
              <a:p>
                <a:endParaRPr lang="en-US"/>
              </a:p>
            </p:txBody>
          </p:sp>
          <p:sp>
            <p:nvSpPr>
              <p:cNvPr id="291872" name="Line 14"/>
              <p:cNvSpPr>
                <a:spLocks noChangeShapeType="1"/>
              </p:cNvSpPr>
              <p:nvPr/>
            </p:nvSpPr>
            <p:spPr bwMode="auto">
              <a:xfrm>
                <a:off x="840" y="1744"/>
                <a:ext cx="328" cy="0"/>
              </a:xfrm>
              <a:prstGeom prst="line">
                <a:avLst/>
              </a:prstGeom>
              <a:noFill/>
              <a:ln w="12700">
                <a:solidFill>
                  <a:schemeClr val="bg2"/>
                </a:solidFill>
                <a:round/>
                <a:headEnd type="none" w="sm" len="sm"/>
                <a:tailEnd type="triangle" w="sm" len="sm"/>
              </a:ln>
              <a:extLst>
                <a:ext uri="{909E8E84-426E-40DD-AFC4-6F175D3DCCD1}">
                  <a14:hiddenFill xmlns:a14="http://schemas.microsoft.com/office/drawing/2010/main">
                    <a:noFill/>
                  </a14:hiddenFill>
                </a:ext>
              </a:extLst>
            </p:spPr>
            <p:txBody>
              <a:bodyPr/>
              <a:lstStyle/>
              <a:p>
                <a:endParaRPr lang="en-US"/>
              </a:p>
            </p:txBody>
          </p:sp>
          <p:sp>
            <p:nvSpPr>
              <p:cNvPr id="291873" name="Line 15"/>
              <p:cNvSpPr>
                <a:spLocks noChangeShapeType="1"/>
              </p:cNvSpPr>
              <p:nvPr/>
            </p:nvSpPr>
            <p:spPr bwMode="auto">
              <a:xfrm>
                <a:off x="840" y="3552"/>
                <a:ext cx="328" cy="0"/>
              </a:xfrm>
              <a:prstGeom prst="line">
                <a:avLst/>
              </a:prstGeom>
              <a:noFill/>
              <a:ln w="12700">
                <a:solidFill>
                  <a:schemeClr val="bg2"/>
                </a:solidFill>
                <a:round/>
                <a:headEnd type="none" w="sm" len="sm"/>
                <a:tailEnd type="triangle" w="sm" len="sm"/>
              </a:ln>
              <a:extLst>
                <a:ext uri="{909E8E84-426E-40DD-AFC4-6F175D3DCCD1}">
                  <a14:hiddenFill xmlns:a14="http://schemas.microsoft.com/office/drawing/2010/main">
                    <a:noFill/>
                  </a14:hiddenFill>
                </a:ext>
              </a:extLst>
            </p:spPr>
            <p:txBody>
              <a:bodyPr/>
              <a:lstStyle/>
              <a:p>
                <a:endParaRPr lang="en-US"/>
              </a:p>
            </p:txBody>
          </p:sp>
        </p:grpSp>
        <p:sp>
          <p:nvSpPr>
            <p:cNvPr id="291848" name="Line 16"/>
            <p:cNvSpPr>
              <a:spLocks noChangeShapeType="1"/>
            </p:cNvSpPr>
            <p:nvPr/>
          </p:nvSpPr>
          <p:spPr bwMode="auto">
            <a:xfrm>
              <a:off x="720" y="3696"/>
              <a:ext cx="3386" cy="6"/>
            </a:xfrm>
            <a:prstGeom prst="line">
              <a:avLst/>
            </a:prstGeom>
            <a:noFill/>
            <a:ln w="28575">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291849" name="Line 17"/>
            <p:cNvSpPr>
              <a:spLocks noChangeShapeType="1"/>
            </p:cNvSpPr>
            <p:nvPr/>
          </p:nvSpPr>
          <p:spPr bwMode="auto">
            <a:xfrm>
              <a:off x="1677" y="2376"/>
              <a:ext cx="0" cy="131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291850" name="Freeform 18"/>
            <p:cNvSpPr>
              <a:spLocks/>
            </p:cNvSpPr>
            <p:nvPr/>
          </p:nvSpPr>
          <p:spPr bwMode="auto">
            <a:xfrm>
              <a:off x="1632" y="2387"/>
              <a:ext cx="487" cy="1315"/>
            </a:xfrm>
            <a:custGeom>
              <a:avLst/>
              <a:gdLst>
                <a:gd name="T0" fmla="*/ 1 w 696"/>
                <a:gd name="T1" fmla="*/ 0 h 1880"/>
                <a:gd name="T2" fmla="*/ 1 w 696"/>
                <a:gd name="T3" fmla="*/ 1 h 1880"/>
                <a:gd name="T4" fmla="*/ 1 w 696"/>
                <a:gd name="T5" fmla="*/ 3 h 1880"/>
                <a:gd name="T6" fmla="*/ 1 w 696"/>
                <a:gd name="T7" fmla="*/ 7 h 1880"/>
                <a:gd name="T8" fmla="*/ 3 w 696"/>
                <a:gd name="T9" fmla="*/ 10 h 1880"/>
                <a:gd name="T10" fmla="*/ 6 w 696"/>
                <a:gd name="T11" fmla="*/ 15 h 1880"/>
                <a:gd name="T12" fmla="*/ 7 w 696"/>
                <a:gd name="T13" fmla="*/ 18 h 1880"/>
                <a:gd name="T14" fmla="*/ 0 60000 65536"/>
                <a:gd name="T15" fmla="*/ 0 60000 65536"/>
                <a:gd name="T16" fmla="*/ 0 60000 65536"/>
                <a:gd name="T17" fmla="*/ 0 60000 65536"/>
                <a:gd name="T18" fmla="*/ 0 60000 65536"/>
                <a:gd name="T19" fmla="*/ 0 60000 65536"/>
                <a:gd name="T20" fmla="*/ 0 60000 65536"/>
                <a:gd name="T21" fmla="*/ 0 w 696"/>
                <a:gd name="T22" fmla="*/ 0 h 1880"/>
                <a:gd name="T23" fmla="*/ 696 w 696"/>
                <a:gd name="T24" fmla="*/ 1880 h 188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96" h="1880">
                  <a:moveTo>
                    <a:pt x="80" y="0"/>
                  </a:moveTo>
                  <a:cubicBezTo>
                    <a:pt x="69" y="24"/>
                    <a:pt x="25" y="81"/>
                    <a:pt x="16" y="144"/>
                  </a:cubicBezTo>
                  <a:cubicBezTo>
                    <a:pt x="7" y="207"/>
                    <a:pt x="0" y="279"/>
                    <a:pt x="24" y="376"/>
                  </a:cubicBezTo>
                  <a:cubicBezTo>
                    <a:pt x="48" y="473"/>
                    <a:pt x="103" y="599"/>
                    <a:pt x="160" y="728"/>
                  </a:cubicBezTo>
                  <a:cubicBezTo>
                    <a:pt x="217" y="857"/>
                    <a:pt x="293" y="1009"/>
                    <a:pt x="368" y="1152"/>
                  </a:cubicBezTo>
                  <a:cubicBezTo>
                    <a:pt x="443" y="1295"/>
                    <a:pt x="553" y="1463"/>
                    <a:pt x="608" y="1584"/>
                  </a:cubicBezTo>
                  <a:cubicBezTo>
                    <a:pt x="663" y="1705"/>
                    <a:pt x="678" y="1818"/>
                    <a:pt x="696" y="1880"/>
                  </a:cubicBezTo>
                </a:path>
              </a:pathLst>
            </a:custGeom>
            <a:noFill/>
            <a:ln w="28575" cap="flat" cmpd="sng">
              <a:solidFill>
                <a:schemeClr val="bg2"/>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91851" name="Line 19"/>
            <p:cNvSpPr>
              <a:spLocks noChangeShapeType="1"/>
            </p:cNvSpPr>
            <p:nvPr/>
          </p:nvSpPr>
          <p:spPr bwMode="auto">
            <a:xfrm>
              <a:off x="3194" y="2376"/>
              <a:ext cx="0" cy="131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291852" name="Freeform 20"/>
            <p:cNvSpPr>
              <a:spLocks/>
            </p:cNvSpPr>
            <p:nvPr/>
          </p:nvSpPr>
          <p:spPr bwMode="auto">
            <a:xfrm>
              <a:off x="3065" y="2387"/>
              <a:ext cx="582" cy="1327"/>
            </a:xfrm>
            <a:custGeom>
              <a:avLst/>
              <a:gdLst>
                <a:gd name="T0" fmla="*/ 1 w 832"/>
                <a:gd name="T1" fmla="*/ 0 h 1896"/>
                <a:gd name="T2" fmla="*/ 1 w 832"/>
                <a:gd name="T3" fmla="*/ 3 h 1896"/>
                <a:gd name="T4" fmla="*/ 1 w 832"/>
                <a:gd name="T5" fmla="*/ 6 h 1896"/>
                <a:gd name="T6" fmla="*/ 1 w 832"/>
                <a:gd name="T7" fmla="*/ 10 h 1896"/>
                <a:gd name="T8" fmla="*/ 2 w 832"/>
                <a:gd name="T9" fmla="*/ 13 h 1896"/>
                <a:gd name="T10" fmla="*/ 5 w 832"/>
                <a:gd name="T11" fmla="*/ 17 h 1896"/>
                <a:gd name="T12" fmla="*/ 8 w 832"/>
                <a:gd name="T13" fmla="*/ 18 h 1896"/>
                <a:gd name="T14" fmla="*/ 0 60000 65536"/>
                <a:gd name="T15" fmla="*/ 0 60000 65536"/>
                <a:gd name="T16" fmla="*/ 0 60000 65536"/>
                <a:gd name="T17" fmla="*/ 0 60000 65536"/>
                <a:gd name="T18" fmla="*/ 0 60000 65536"/>
                <a:gd name="T19" fmla="*/ 0 60000 65536"/>
                <a:gd name="T20" fmla="*/ 0 60000 65536"/>
                <a:gd name="T21" fmla="*/ 0 w 832"/>
                <a:gd name="T22" fmla="*/ 0 h 1896"/>
                <a:gd name="T23" fmla="*/ 832 w 832"/>
                <a:gd name="T24" fmla="*/ 1896 h 189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32" h="1896">
                  <a:moveTo>
                    <a:pt x="184" y="0"/>
                  </a:moveTo>
                  <a:cubicBezTo>
                    <a:pt x="175" y="47"/>
                    <a:pt x="157" y="181"/>
                    <a:pt x="128" y="280"/>
                  </a:cubicBezTo>
                  <a:cubicBezTo>
                    <a:pt x="99" y="379"/>
                    <a:pt x="16" y="471"/>
                    <a:pt x="8" y="592"/>
                  </a:cubicBezTo>
                  <a:cubicBezTo>
                    <a:pt x="0" y="713"/>
                    <a:pt x="43" y="881"/>
                    <a:pt x="80" y="1008"/>
                  </a:cubicBezTo>
                  <a:cubicBezTo>
                    <a:pt x="117" y="1135"/>
                    <a:pt x="164" y="1240"/>
                    <a:pt x="232" y="1352"/>
                  </a:cubicBezTo>
                  <a:cubicBezTo>
                    <a:pt x="300" y="1464"/>
                    <a:pt x="388" y="1589"/>
                    <a:pt x="488" y="1680"/>
                  </a:cubicBezTo>
                  <a:cubicBezTo>
                    <a:pt x="588" y="1771"/>
                    <a:pt x="760" y="1851"/>
                    <a:pt x="832" y="1896"/>
                  </a:cubicBezTo>
                </a:path>
              </a:pathLst>
            </a:custGeom>
            <a:noFill/>
            <a:ln w="28575" cap="flat" cmpd="sng">
              <a:solidFill>
                <a:schemeClr val="bg2"/>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91853" name="Text Box 21"/>
            <p:cNvSpPr txBox="1">
              <a:spLocks noChangeArrowheads="1"/>
            </p:cNvSpPr>
            <p:nvPr/>
          </p:nvSpPr>
          <p:spPr bwMode="auto">
            <a:xfrm>
              <a:off x="4093" y="3284"/>
              <a:ext cx="1492" cy="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r>
                <a:rPr lang="en-US" sz="1400" b="1" dirty="0">
                  <a:solidFill>
                    <a:srgbClr val="FF5050"/>
                  </a:solidFill>
                </a:rPr>
                <a:t>shears and moments</a:t>
              </a:r>
            </a:p>
            <a:p>
              <a:pPr algn="ctr"/>
              <a:r>
                <a:rPr lang="en-US" sz="1400" b="1" dirty="0">
                  <a:solidFill>
                    <a:srgbClr val="FF5050"/>
                  </a:solidFill>
                </a:rPr>
                <a:t> corresponding to</a:t>
              </a:r>
            </a:p>
            <a:p>
              <a:pPr algn="ctr"/>
              <a:r>
                <a:rPr lang="en-US" sz="1400" b="1" dirty="0">
                  <a:solidFill>
                    <a:srgbClr val="FF5050"/>
                  </a:solidFill>
                </a:rPr>
                <a:t>probable flexural capacity</a:t>
              </a:r>
            </a:p>
          </p:txBody>
        </p:sp>
        <p:sp>
          <p:nvSpPr>
            <p:cNvPr id="291854" name="Text Box 22"/>
            <p:cNvSpPr txBox="1">
              <a:spLocks noChangeArrowheads="1"/>
            </p:cNvSpPr>
            <p:nvPr/>
          </p:nvSpPr>
          <p:spPr bwMode="auto">
            <a:xfrm>
              <a:off x="3888" y="2304"/>
              <a:ext cx="1680" cy="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r>
                <a:rPr lang="en-US" sz="1400" b="1" dirty="0">
                  <a:solidFill>
                    <a:schemeClr val="bg2"/>
                  </a:solidFill>
                </a:rPr>
                <a:t>shears and moments from factored design loads</a:t>
              </a:r>
            </a:p>
          </p:txBody>
        </p:sp>
        <p:sp>
          <p:nvSpPr>
            <p:cNvPr id="291855" name="Text Box 23"/>
            <p:cNvSpPr txBox="1">
              <a:spLocks noChangeArrowheads="1"/>
            </p:cNvSpPr>
            <p:nvPr/>
          </p:nvSpPr>
          <p:spPr bwMode="auto">
            <a:xfrm>
              <a:off x="3312" y="2544"/>
              <a:ext cx="607"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r>
                <a:rPr lang="en-US" sz="1200" b="1">
                  <a:solidFill>
                    <a:schemeClr val="bg2"/>
                  </a:solidFill>
                </a:rPr>
                <a:t>WALL</a:t>
              </a:r>
            </a:p>
            <a:p>
              <a:r>
                <a:rPr lang="en-US" sz="1200" b="1">
                  <a:solidFill>
                    <a:schemeClr val="bg2"/>
                  </a:solidFill>
                </a:rPr>
                <a:t>MOMENTS</a:t>
              </a:r>
            </a:p>
          </p:txBody>
        </p:sp>
        <p:sp>
          <p:nvSpPr>
            <p:cNvPr id="291856" name="Text Box 24"/>
            <p:cNvSpPr txBox="1">
              <a:spLocks noChangeArrowheads="1"/>
            </p:cNvSpPr>
            <p:nvPr/>
          </p:nvSpPr>
          <p:spPr bwMode="auto">
            <a:xfrm>
              <a:off x="1920" y="2544"/>
              <a:ext cx="515"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r>
                <a:rPr lang="en-US" sz="1200" b="1">
                  <a:solidFill>
                    <a:schemeClr val="bg2"/>
                  </a:solidFill>
                </a:rPr>
                <a:t>WALL</a:t>
              </a:r>
            </a:p>
            <a:p>
              <a:r>
                <a:rPr lang="en-US" sz="1200" b="1">
                  <a:solidFill>
                    <a:schemeClr val="bg2"/>
                  </a:solidFill>
                </a:rPr>
                <a:t>SHEARS</a:t>
              </a:r>
            </a:p>
          </p:txBody>
        </p:sp>
        <p:sp>
          <p:nvSpPr>
            <p:cNvPr id="291857" name="Line 25"/>
            <p:cNvSpPr>
              <a:spLocks noChangeShapeType="1"/>
            </p:cNvSpPr>
            <p:nvPr/>
          </p:nvSpPr>
          <p:spPr bwMode="auto">
            <a:xfrm flipH="1">
              <a:off x="2983" y="3281"/>
              <a:ext cx="154"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291858" name="Line 26"/>
            <p:cNvSpPr>
              <a:spLocks noChangeShapeType="1"/>
            </p:cNvSpPr>
            <p:nvPr/>
          </p:nvSpPr>
          <p:spPr bwMode="auto">
            <a:xfrm>
              <a:off x="3065" y="3281"/>
              <a:ext cx="0" cy="416"/>
            </a:xfrm>
            <a:prstGeom prst="line">
              <a:avLst/>
            </a:prstGeom>
            <a:noFill/>
            <a:ln w="12700">
              <a:solidFill>
                <a:schemeClr val="bg2"/>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91859" name="Text Box 27"/>
            <p:cNvSpPr txBox="1">
              <a:spLocks noChangeArrowheads="1"/>
            </p:cNvSpPr>
            <p:nvPr/>
          </p:nvSpPr>
          <p:spPr bwMode="auto">
            <a:xfrm>
              <a:off x="2688" y="3408"/>
              <a:ext cx="341"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r>
                <a:rPr lang="en-US" sz="1200" b="1">
                  <a:solidFill>
                    <a:schemeClr val="bg2"/>
                  </a:solidFill>
                </a:rPr>
                <a:t>M / V</a:t>
              </a:r>
            </a:p>
          </p:txBody>
        </p:sp>
        <p:sp>
          <p:nvSpPr>
            <p:cNvPr id="291860" name="Freeform 28"/>
            <p:cNvSpPr>
              <a:spLocks/>
            </p:cNvSpPr>
            <p:nvPr/>
          </p:nvSpPr>
          <p:spPr bwMode="auto">
            <a:xfrm>
              <a:off x="1611" y="2388"/>
              <a:ext cx="597" cy="1315"/>
            </a:xfrm>
            <a:custGeom>
              <a:avLst/>
              <a:gdLst>
                <a:gd name="T0" fmla="*/ 11 w 696"/>
                <a:gd name="T1" fmla="*/ 0 h 1880"/>
                <a:gd name="T2" fmla="*/ 3 w 696"/>
                <a:gd name="T3" fmla="*/ 1 h 1880"/>
                <a:gd name="T4" fmla="*/ 3 w 696"/>
                <a:gd name="T5" fmla="*/ 3 h 1880"/>
                <a:gd name="T6" fmla="*/ 21 w 696"/>
                <a:gd name="T7" fmla="*/ 7 h 1880"/>
                <a:gd name="T8" fmla="*/ 51 w 696"/>
                <a:gd name="T9" fmla="*/ 10 h 1880"/>
                <a:gd name="T10" fmla="*/ 82 w 696"/>
                <a:gd name="T11" fmla="*/ 15 h 1880"/>
                <a:gd name="T12" fmla="*/ 95 w 696"/>
                <a:gd name="T13" fmla="*/ 18 h 1880"/>
                <a:gd name="T14" fmla="*/ 0 60000 65536"/>
                <a:gd name="T15" fmla="*/ 0 60000 65536"/>
                <a:gd name="T16" fmla="*/ 0 60000 65536"/>
                <a:gd name="T17" fmla="*/ 0 60000 65536"/>
                <a:gd name="T18" fmla="*/ 0 60000 65536"/>
                <a:gd name="T19" fmla="*/ 0 60000 65536"/>
                <a:gd name="T20" fmla="*/ 0 60000 65536"/>
                <a:gd name="T21" fmla="*/ 0 w 696"/>
                <a:gd name="T22" fmla="*/ 0 h 1880"/>
                <a:gd name="T23" fmla="*/ 696 w 696"/>
                <a:gd name="T24" fmla="*/ 1880 h 188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96" h="1880">
                  <a:moveTo>
                    <a:pt x="80" y="0"/>
                  </a:moveTo>
                  <a:cubicBezTo>
                    <a:pt x="69" y="24"/>
                    <a:pt x="25" y="81"/>
                    <a:pt x="16" y="144"/>
                  </a:cubicBezTo>
                  <a:cubicBezTo>
                    <a:pt x="7" y="207"/>
                    <a:pt x="0" y="279"/>
                    <a:pt x="24" y="376"/>
                  </a:cubicBezTo>
                  <a:cubicBezTo>
                    <a:pt x="48" y="473"/>
                    <a:pt x="103" y="599"/>
                    <a:pt x="160" y="728"/>
                  </a:cubicBezTo>
                  <a:cubicBezTo>
                    <a:pt x="217" y="857"/>
                    <a:pt x="293" y="1009"/>
                    <a:pt x="368" y="1152"/>
                  </a:cubicBezTo>
                  <a:cubicBezTo>
                    <a:pt x="443" y="1295"/>
                    <a:pt x="553" y="1463"/>
                    <a:pt x="608" y="1584"/>
                  </a:cubicBezTo>
                  <a:cubicBezTo>
                    <a:pt x="663" y="1705"/>
                    <a:pt x="678" y="1818"/>
                    <a:pt x="696" y="1880"/>
                  </a:cubicBezTo>
                </a:path>
              </a:pathLst>
            </a:custGeom>
            <a:noFill/>
            <a:ln w="28575" cap="flat" cmpd="sng">
              <a:solidFill>
                <a:schemeClr val="tx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91861" name="Freeform 29"/>
            <p:cNvSpPr>
              <a:spLocks/>
            </p:cNvSpPr>
            <p:nvPr/>
          </p:nvSpPr>
          <p:spPr bwMode="auto">
            <a:xfrm>
              <a:off x="3024" y="2388"/>
              <a:ext cx="759" cy="1327"/>
            </a:xfrm>
            <a:custGeom>
              <a:avLst/>
              <a:gdLst>
                <a:gd name="T0" fmla="*/ 57 w 832"/>
                <a:gd name="T1" fmla="*/ 0 h 1896"/>
                <a:gd name="T2" fmla="*/ 39 w 832"/>
                <a:gd name="T3" fmla="*/ 3 h 1896"/>
                <a:gd name="T4" fmla="*/ 5 w 832"/>
                <a:gd name="T5" fmla="*/ 6 h 1896"/>
                <a:gd name="T6" fmla="*/ 25 w 832"/>
                <a:gd name="T7" fmla="*/ 10 h 1896"/>
                <a:gd name="T8" fmla="*/ 70 w 832"/>
                <a:gd name="T9" fmla="*/ 13 h 1896"/>
                <a:gd name="T10" fmla="*/ 147 w 832"/>
                <a:gd name="T11" fmla="*/ 17 h 1896"/>
                <a:gd name="T12" fmla="*/ 252 w 832"/>
                <a:gd name="T13" fmla="*/ 18 h 1896"/>
                <a:gd name="T14" fmla="*/ 0 60000 65536"/>
                <a:gd name="T15" fmla="*/ 0 60000 65536"/>
                <a:gd name="T16" fmla="*/ 0 60000 65536"/>
                <a:gd name="T17" fmla="*/ 0 60000 65536"/>
                <a:gd name="T18" fmla="*/ 0 60000 65536"/>
                <a:gd name="T19" fmla="*/ 0 60000 65536"/>
                <a:gd name="T20" fmla="*/ 0 60000 65536"/>
                <a:gd name="T21" fmla="*/ 0 w 832"/>
                <a:gd name="T22" fmla="*/ 0 h 1896"/>
                <a:gd name="T23" fmla="*/ 832 w 832"/>
                <a:gd name="T24" fmla="*/ 1896 h 189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32" h="1896">
                  <a:moveTo>
                    <a:pt x="184" y="0"/>
                  </a:moveTo>
                  <a:cubicBezTo>
                    <a:pt x="175" y="47"/>
                    <a:pt x="157" y="181"/>
                    <a:pt x="128" y="280"/>
                  </a:cubicBezTo>
                  <a:cubicBezTo>
                    <a:pt x="99" y="379"/>
                    <a:pt x="16" y="471"/>
                    <a:pt x="8" y="592"/>
                  </a:cubicBezTo>
                  <a:cubicBezTo>
                    <a:pt x="0" y="713"/>
                    <a:pt x="43" y="881"/>
                    <a:pt x="80" y="1008"/>
                  </a:cubicBezTo>
                  <a:cubicBezTo>
                    <a:pt x="117" y="1135"/>
                    <a:pt x="164" y="1240"/>
                    <a:pt x="232" y="1352"/>
                  </a:cubicBezTo>
                  <a:cubicBezTo>
                    <a:pt x="300" y="1464"/>
                    <a:pt x="388" y="1589"/>
                    <a:pt x="488" y="1680"/>
                  </a:cubicBezTo>
                  <a:cubicBezTo>
                    <a:pt x="588" y="1771"/>
                    <a:pt x="760" y="1851"/>
                    <a:pt x="832" y="1896"/>
                  </a:cubicBezTo>
                </a:path>
              </a:pathLst>
            </a:custGeom>
            <a:noFill/>
            <a:ln w="28575" cap="flat" cmpd="sng">
              <a:solidFill>
                <a:schemeClr val="tx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91862" name="Text Box 30"/>
            <p:cNvSpPr txBox="1">
              <a:spLocks noChangeArrowheads="1"/>
            </p:cNvSpPr>
            <p:nvPr/>
          </p:nvSpPr>
          <p:spPr bwMode="auto">
            <a:xfrm>
              <a:off x="3984" y="2736"/>
              <a:ext cx="1584" cy="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r>
                <a:rPr lang="en-US" sz="1400" b="1"/>
                <a:t>shears and moments corresponding to nominal flexural capacity</a:t>
              </a:r>
            </a:p>
          </p:txBody>
        </p:sp>
        <p:sp>
          <p:nvSpPr>
            <p:cNvPr id="291863" name="Freeform 31"/>
            <p:cNvSpPr>
              <a:spLocks/>
            </p:cNvSpPr>
            <p:nvPr/>
          </p:nvSpPr>
          <p:spPr bwMode="auto">
            <a:xfrm>
              <a:off x="1599" y="2391"/>
              <a:ext cx="735" cy="1315"/>
            </a:xfrm>
            <a:custGeom>
              <a:avLst/>
              <a:gdLst>
                <a:gd name="T0" fmla="*/ 163 w 696"/>
                <a:gd name="T1" fmla="*/ 0 h 1880"/>
                <a:gd name="T2" fmla="*/ 31 w 696"/>
                <a:gd name="T3" fmla="*/ 1 h 1880"/>
                <a:gd name="T4" fmla="*/ 48 w 696"/>
                <a:gd name="T5" fmla="*/ 3 h 1880"/>
                <a:gd name="T6" fmla="*/ 324 w 696"/>
                <a:gd name="T7" fmla="*/ 7 h 1880"/>
                <a:gd name="T8" fmla="*/ 750 w 696"/>
                <a:gd name="T9" fmla="*/ 10 h 1880"/>
                <a:gd name="T10" fmla="*/ 1236 w 696"/>
                <a:gd name="T11" fmla="*/ 15 h 1880"/>
                <a:gd name="T12" fmla="*/ 1412 w 696"/>
                <a:gd name="T13" fmla="*/ 18 h 1880"/>
                <a:gd name="T14" fmla="*/ 0 60000 65536"/>
                <a:gd name="T15" fmla="*/ 0 60000 65536"/>
                <a:gd name="T16" fmla="*/ 0 60000 65536"/>
                <a:gd name="T17" fmla="*/ 0 60000 65536"/>
                <a:gd name="T18" fmla="*/ 0 60000 65536"/>
                <a:gd name="T19" fmla="*/ 0 60000 65536"/>
                <a:gd name="T20" fmla="*/ 0 60000 65536"/>
                <a:gd name="T21" fmla="*/ 0 w 696"/>
                <a:gd name="T22" fmla="*/ 0 h 1880"/>
                <a:gd name="T23" fmla="*/ 696 w 696"/>
                <a:gd name="T24" fmla="*/ 1880 h 188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96" h="1880">
                  <a:moveTo>
                    <a:pt x="80" y="0"/>
                  </a:moveTo>
                  <a:cubicBezTo>
                    <a:pt x="69" y="24"/>
                    <a:pt x="25" y="81"/>
                    <a:pt x="16" y="144"/>
                  </a:cubicBezTo>
                  <a:cubicBezTo>
                    <a:pt x="7" y="207"/>
                    <a:pt x="0" y="279"/>
                    <a:pt x="24" y="376"/>
                  </a:cubicBezTo>
                  <a:cubicBezTo>
                    <a:pt x="48" y="473"/>
                    <a:pt x="103" y="599"/>
                    <a:pt x="160" y="728"/>
                  </a:cubicBezTo>
                  <a:cubicBezTo>
                    <a:pt x="217" y="857"/>
                    <a:pt x="293" y="1009"/>
                    <a:pt x="368" y="1152"/>
                  </a:cubicBezTo>
                  <a:cubicBezTo>
                    <a:pt x="443" y="1295"/>
                    <a:pt x="553" y="1463"/>
                    <a:pt x="608" y="1584"/>
                  </a:cubicBezTo>
                  <a:cubicBezTo>
                    <a:pt x="663" y="1705"/>
                    <a:pt x="678" y="1818"/>
                    <a:pt x="696" y="1880"/>
                  </a:cubicBezTo>
                </a:path>
              </a:pathLst>
            </a:custGeom>
            <a:noFill/>
            <a:ln w="28575" cap="flat" cmpd="sng">
              <a:solidFill>
                <a:srgbClr val="FF505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91864" name="Freeform 32"/>
            <p:cNvSpPr>
              <a:spLocks/>
            </p:cNvSpPr>
            <p:nvPr/>
          </p:nvSpPr>
          <p:spPr bwMode="auto">
            <a:xfrm>
              <a:off x="2958" y="2382"/>
              <a:ext cx="1047" cy="1327"/>
            </a:xfrm>
            <a:custGeom>
              <a:avLst/>
              <a:gdLst>
                <a:gd name="T0" fmla="*/ 3654 w 832"/>
                <a:gd name="T1" fmla="*/ 0 h 1896"/>
                <a:gd name="T2" fmla="*/ 2538 w 832"/>
                <a:gd name="T3" fmla="*/ 3 h 1896"/>
                <a:gd name="T4" fmla="*/ 155 w 832"/>
                <a:gd name="T5" fmla="*/ 6 h 1896"/>
                <a:gd name="T6" fmla="*/ 1588 w 832"/>
                <a:gd name="T7" fmla="*/ 10 h 1896"/>
                <a:gd name="T8" fmla="*/ 4598 w 832"/>
                <a:gd name="T9" fmla="*/ 13 h 1896"/>
                <a:gd name="T10" fmla="*/ 9685 w 832"/>
                <a:gd name="T11" fmla="*/ 17 h 1896"/>
                <a:gd name="T12" fmla="*/ 16532 w 832"/>
                <a:gd name="T13" fmla="*/ 18 h 1896"/>
                <a:gd name="T14" fmla="*/ 0 60000 65536"/>
                <a:gd name="T15" fmla="*/ 0 60000 65536"/>
                <a:gd name="T16" fmla="*/ 0 60000 65536"/>
                <a:gd name="T17" fmla="*/ 0 60000 65536"/>
                <a:gd name="T18" fmla="*/ 0 60000 65536"/>
                <a:gd name="T19" fmla="*/ 0 60000 65536"/>
                <a:gd name="T20" fmla="*/ 0 60000 65536"/>
                <a:gd name="T21" fmla="*/ 0 w 832"/>
                <a:gd name="T22" fmla="*/ 0 h 1896"/>
                <a:gd name="T23" fmla="*/ 832 w 832"/>
                <a:gd name="T24" fmla="*/ 1896 h 189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32" h="1896">
                  <a:moveTo>
                    <a:pt x="184" y="0"/>
                  </a:moveTo>
                  <a:cubicBezTo>
                    <a:pt x="175" y="47"/>
                    <a:pt x="157" y="181"/>
                    <a:pt x="128" y="280"/>
                  </a:cubicBezTo>
                  <a:cubicBezTo>
                    <a:pt x="99" y="379"/>
                    <a:pt x="16" y="471"/>
                    <a:pt x="8" y="592"/>
                  </a:cubicBezTo>
                  <a:cubicBezTo>
                    <a:pt x="0" y="713"/>
                    <a:pt x="43" y="881"/>
                    <a:pt x="80" y="1008"/>
                  </a:cubicBezTo>
                  <a:cubicBezTo>
                    <a:pt x="117" y="1135"/>
                    <a:pt x="164" y="1240"/>
                    <a:pt x="232" y="1352"/>
                  </a:cubicBezTo>
                  <a:cubicBezTo>
                    <a:pt x="300" y="1464"/>
                    <a:pt x="388" y="1589"/>
                    <a:pt x="488" y="1680"/>
                  </a:cubicBezTo>
                  <a:cubicBezTo>
                    <a:pt x="588" y="1771"/>
                    <a:pt x="760" y="1851"/>
                    <a:pt x="832" y="1896"/>
                  </a:cubicBezTo>
                </a:path>
              </a:pathLst>
            </a:custGeom>
            <a:noFill/>
            <a:ln w="28575" cap="flat" cmpd="sng">
              <a:solidFill>
                <a:srgbClr val="FF505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grpSp>
      <p:sp>
        <p:nvSpPr>
          <p:cNvPr id="291844" name="Rectangle 3"/>
          <p:cNvSpPr>
            <a:spLocks noGrp="1" noChangeArrowheads="1"/>
          </p:cNvSpPr>
          <p:nvPr>
            <p:ph type="body" idx="1"/>
          </p:nvPr>
        </p:nvSpPr>
        <p:spPr>
          <a:xfrm>
            <a:off x="700088" y="1098550"/>
            <a:ext cx="7924800" cy="2286000"/>
          </a:xfrm>
        </p:spPr>
        <p:txBody>
          <a:bodyPr/>
          <a:lstStyle/>
          <a:p>
            <a:pPr marL="366713" indent="-366713" defTabSz="977900" eaLnBrk="1" hangingPunct="1">
              <a:lnSpc>
                <a:spcPct val="90000"/>
              </a:lnSpc>
            </a:pPr>
            <a:r>
              <a:rPr lang="en-US">
                <a:ea typeface="ＭＳ Ｐゴシック" pitchFamily="34" charset="-128"/>
              </a:rPr>
              <a:t>Elastic structures or those with considerable shear overstrength:</a:t>
            </a:r>
          </a:p>
          <a:p>
            <a:pPr marL="795338" lvl="1" indent="-306388" defTabSz="977900" eaLnBrk="1" hangingPunct="1">
              <a:lnSpc>
                <a:spcPct val="90000"/>
              </a:lnSpc>
              <a:buClr>
                <a:srgbClr val="FF0000"/>
              </a:buClr>
            </a:pPr>
            <a:r>
              <a:rPr lang="en-US">
                <a:ea typeface="ＭＳ Ｐゴシック" pitchFamily="34" charset="-128"/>
              </a:rPr>
              <a:t>Compute factored design shears based on factored design actions.</a:t>
            </a:r>
          </a:p>
          <a:p>
            <a:pPr marL="366713" indent="-366713" defTabSz="977900" eaLnBrk="1" hangingPunct="1">
              <a:lnSpc>
                <a:spcPct val="90000"/>
              </a:lnSpc>
            </a:pPr>
            <a:r>
              <a:rPr lang="en-US">
                <a:ea typeface="ＭＳ Ｐゴシック" pitchFamily="34" charset="-128"/>
              </a:rPr>
              <a:t>Inelastic structures:</a:t>
            </a:r>
          </a:p>
          <a:p>
            <a:pPr marL="795338" lvl="1" indent="-306388" defTabSz="977900" eaLnBrk="1" hangingPunct="1">
              <a:lnSpc>
                <a:spcPct val="90000"/>
              </a:lnSpc>
              <a:buClr>
                <a:srgbClr val="FF0000"/>
              </a:buClr>
            </a:pPr>
            <a:r>
              <a:rPr lang="en-US">
                <a:ea typeface="ＭＳ Ｐゴシック" pitchFamily="34" charset="-128"/>
              </a:rPr>
              <a:t>Compute design shears based on flexural capacity</a:t>
            </a:r>
          </a:p>
        </p:txBody>
      </p:sp>
      <p:sp>
        <p:nvSpPr>
          <p:cNvPr id="291843" name="Rectangle 2"/>
          <p:cNvSpPr>
            <a:spLocks noGrp="1" noChangeArrowheads="1"/>
          </p:cNvSpPr>
          <p:nvPr>
            <p:ph type="title"/>
          </p:nvPr>
        </p:nvSpPr>
        <p:spPr>
          <a:xfrm>
            <a:off x="471488" y="0"/>
            <a:ext cx="8229600" cy="1143000"/>
          </a:xfrm>
        </p:spPr>
        <p:txBody>
          <a:bodyPr/>
          <a:lstStyle/>
          <a:p>
            <a:pPr defTabSz="977900" eaLnBrk="1" hangingPunct="1"/>
            <a:r>
              <a:rPr lang="en-US" sz="3200">
                <a:solidFill>
                  <a:srgbClr val="2D2DB9"/>
                </a:solidFill>
                <a:ea typeface="ＭＳ Ｐゴシック" pitchFamily="34" charset="-128"/>
              </a:rPr>
              <a:t>Check Shear Capacity (1)</a:t>
            </a:r>
          </a:p>
        </p:txBody>
      </p:sp>
    </p:spTree>
  </p:cSld>
  <p:clrMapOvr>
    <a:masterClrMapping/>
  </p:clrMapOvr>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3889" name="Footer Placeholder 3"/>
          <p:cNvSpPr>
            <a:spLocks noGrp="1"/>
          </p:cNvSpPr>
          <p:nvPr>
            <p:ph type="ftr"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Instructional Material Complementing FEMA P-1051, Design Examples</a:t>
            </a:r>
            <a:endParaRPr lang="en-US" sz="900" i="1">
              <a:solidFill>
                <a:schemeClr val="accent2"/>
              </a:solidFill>
            </a:endParaRPr>
          </a:p>
        </p:txBody>
      </p:sp>
      <p:sp>
        <p:nvSpPr>
          <p:cNvPr id="293890" name="Slide Number Placeholder 4"/>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Design of Masonry Structures - </a:t>
            </a:r>
            <a:fld id="{2ACC3BD1-D925-4194-8C9F-133DF896CFC7}" type="slidenum">
              <a:rPr lang="en-US" sz="900">
                <a:solidFill>
                  <a:schemeClr val="accent2"/>
                </a:solidFill>
              </a:rPr>
              <a:pPr eaLnBrk="1" hangingPunct="1"/>
              <a:t>63</a:t>
            </a:fld>
            <a:endParaRPr lang="en-US" sz="900">
              <a:solidFill>
                <a:schemeClr val="accent2"/>
              </a:solidFill>
            </a:endParaRPr>
          </a:p>
        </p:txBody>
      </p:sp>
      <p:grpSp>
        <p:nvGrpSpPr>
          <p:cNvPr id="293893" name="Group 13" descr="S free body diagram of force in the rebar due to horizontal shear is shown.&#10;&#10;Shear resistance is calculated similarly to that of reinforced concrete.&#10;"/>
          <p:cNvGrpSpPr>
            <a:grpSpLocks/>
          </p:cNvGrpSpPr>
          <p:nvPr/>
        </p:nvGrpSpPr>
        <p:grpSpPr bwMode="auto">
          <a:xfrm>
            <a:off x="4648200" y="2822575"/>
            <a:ext cx="3530600" cy="2874962"/>
            <a:chOff x="1712" y="1902"/>
            <a:chExt cx="2224" cy="1811"/>
          </a:xfrm>
        </p:grpSpPr>
        <p:sp>
          <p:nvSpPr>
            <p:cNvPr id="293894" name="Freeform 4"/>
            <p:cNvSpPr>
              <a:spLocks/>
            </p:cNvSpPr>
            <p:nvPr/>
          </p:nvSpPr>
          <p:spPr bwMode="auto">
            <a:xfrm>
              <a:off x="2592" y="2256"/>
              <a:ext cx="1344" cy="1248"/>
            </a:xfrm>
            <a:custGeom>
              <a:avLst/>
              <a:gdLst>
                <a:gd name="T0" fmla="*/ 0 w 1344"/>
                <a:gd name="T1" fmla="*/ 0 h 1248"/>
                <a:gd name="T2" fmla="*/ 1339 w 1344"/>
                <a:gd name="T3" fmla="*/ 2 h 1248"/>
                <a:gd name="T4" fmla="*/ 1344 w 1344"/>
                <a:gd name="T5" fmla="*/ 1248 h 1248"/>
                <a:gd name="T6" fmla="*/ 1104 w 1344"/>
                <a:gd name="T7" fmla="*/ 1056 h 1248"/>
                <a:gd name="T8" fmla="*/ 720 w 1344"/>
                <a:gd name="T9" fmla="*/ 768 h 1248"/>
                <a:gd name="T10" fmla="*/ 624 w 1344"/>
                <a:gd name="T11" fmla="*/ 624 h 1248"/>
                <a:gd name="T12" fmla="*/ 336 w 1344"/>
                <a:gd name="T13" fmla="*/ 480 h 1248"/>
                <a:gd name="T14" fmla="*/ 288 w 1344"/>
                <a:gd name="T15" fmla="*/ 384 h 1248"/>
                <a:gd name="T16" fmla="*/ 240 w 1344"/>
                <a:gd name="T17" fmla="*/ 336 h 1248"/>
                <a:gd name="T18" fmla="*/ 48 w 1344"/>
                <a:gd name="T19" fmla="*/ 96 h 1248"/>
                <a:gd name="T20" fmla="*/ 0 w 1344"/>
                <a:gd name="T21" fmla="*/ 0 h 124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344"/>
                <a:gd name="T34" fmla="*/ 0 h 1248"/>
                <a:gd name="T35" fmla="*/ 1344 w 1344"/>
                <a:gd name="T36" fmla="*/ 1248 h 124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344" h="1248">
                  <a:moveTo>
                    <a:pt x="0" y="0"/>
                  </a:moveTo>
                  <a:lnTo>
                    <a:pt x="1339" y="2"/>
                  </a:lnTo>
                  <a:lnTo>
                    <a:pt x="1344" y="1248"/>
                  </a:lnTo>
                  <a:lnTo>
                    <a:pt x="1104" y="1056"/>
                  </a:lnTo>
                  <a:lnTo>
                    <a:pt x="720" y="768"/>
                  </a:lnTo>
                  <a:lnTo>
                    <a:pt x="624" y="624"/>
                  </a:lnTo>
                  <a:lnTo>
                    <a:pt x="336" y="480"/>
                  </a:lnTo>
                  <a:lnTo>
                    <a:pt x="288" y="384"/>
                  </a:lnTo>
                  <a:lnTo>
                    <a:pt x="240" y="336"/>
                  </a:lnTo>
                  <a:lnTo>
                    <a:pt x="48" y="96"/>
                  </a:lnTo>
                  <a:lnTo>
                    <a:pt x="0" y="0"/>
                  </a:lnTo>
                  <a:close/>
                </a:path>
              </a:pathLst>
            </a:custGeom>
            <a:solidFill>
              <a:srgbClr val="DDDDDD"/>
            </a:solidFill>
            <a:ln w="12700" cap="flat" cmpd="sng">
              <a:solidFill>
                <a:schemeClr val="bg2"/>
              </a:solidFill>
              <a:prstDash val="solid"/>
              <a:round/>
              <a:headEnd type="none" w="sm" len="sm"/>
              <a:tailEnd type="none" w="sm" len="sm"/>
            </a:ln>
          </p:spPr>
          <p:txBody>
            <a:bodyPr/>
            <a:lstStyle/>
            <a:p>
              <a:endParaRPr lang="en-US"/>
            </a:p>
          </p:txBody>
        </p:sp>
        <p:sp>
          <p:nvSpPr>
            <p:cNvPr id="293895" name="Line 5"/>
            <p:cNvSpPr>
              <a:spLocks noChangeShapeType="1"/>
            </p:cNvSpPr>
            <p:nvPr/>
          </p:nvSpPr>
          <p:spPr bwMode="auto">
            <a:xfrm flipH="1">
              <a:off x="2358" y="2423"/>
              <a:ext cx="1518" cy="0"/>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93896" name="Line 6"/>
            <p:cNvSpPr>
              <a:spLocks noChangeShapeType="1"/>
            </p:cNvSpPr>
            <p:nvPr/>
          </p:nvSpPr>
          <p:spPr bwMode="auto">
            <a:xfrm flipH="1">
              <a:off x="2641" y="2717"/>
              <a:ext cx="1235" cy="0"/>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93897" name="Line 7"/>
            <p:cNvSpPr>
              <a:spLocks noChangeShapeType="1"/>
            </p:cNvSpPr>
            <p:nvPr/>
          </p:nvSpPr>
          <p:spPr bwMode="auto">
            <a:xfrm flipH="1">
              <a:off x="2916" y="3011"/>
              <a:ext cx="960" cy="0"/>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93898" name="Line 8"/>
            <p:cNvSpPr>
              <a:spLocks noChangeShapeType="1"/>
            </p:cNvSpPr>
            <p:nvPr/>
          </p:nvSpPr>
          <p:spPr bwMode="auto">
            <a:xfrm flipH="1">
              <a:off x="3199" y="3306"/>
              <a:ext cx="677" cy="0"/>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93899" name="Text Box 9"/>
            <p:cNvSpPr txBox="1">
              <a:spLocks noChangeArrowheads="1"/>
            </p:cNvSpPr>
            <p:nvPr/>
          </p:nvSpPr>
          <p:spPr bwMode="auto">
            <a:xfrm>
              <a:off x="3508" y="3463"/>
              <a:ext cx="402"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r>
                <a:rPr lang="en-US" sz="2000" b="1"/>
                <a:t>45 </a:t>
              </a:r>
              <a:r>
                <a:rPr lang="en-US" sz="2000" b="1" baseline="30000"/>
                <a:t>o</a:t>
              </a:r>
            </a:p>
          </p:txBody>
        </p:sp>
        <p:sp>
          <p:nvSpPr>
            <p:cNvPr id="293900" name="Text Box 10"/>
            <p:cNvSpPr txBox="1">
              <a:spLocks noChangeArrowheads="1"/>
            </p:cNvSpPr>
            <p:nvPr/>
          </p:nvSpPr>
          <p:spPr bwMode="auto">
            <a:xfrm>
              <a:off x="1712" y="2740"/>
              <a:ext cx="717"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r>
                <a:rPr lang="en-US" b="1">
                  <a:sym typeface="Symbol" pitchFamily="18" charset="2"/>
                </a:rPr>
                <a:t> </a:t>
              </a:r>
              <a:r>
                <a:rPr lang="en-US" b="1"/>
                <a:t>A</a:t>
              </a:r>
              <a:r>
                <a:rPr lang="en-US" b="1" baseline="-25000"/>
                <a:t>v </a:t>
              </a:r>
              <a:r>
                <a:rPr lang="en-US" b="1"/>
                <a:t>f</a:t>
              </a:r>
              <a:r>
                <a:rPr lang="en-US" b="1" baseline="-25000"/>
                <a:t>y</a:t>
              </a:r>
              <a:r>
                <a:rPr lang="en-US" b="1">
                  <a:sym typeface="Symbol" pitchFamily="18" charset="2"/>
                </a:rPr>
                <a:t> </a:t>
              </a:r>
              <a:endParaRPr lang="en-US" b="1"/>
            </a:p>
          </p:txBody>
        </p:sp>
        <p:sp>
          <p:nvSpPr>
            <p:cNvPr id="293901" name="AutoShape 11"/>
            <p:cNvSpPr>
              <a:spLocks noChangeArrowheads="1"/>
            </p:cNvSpPr>
            <p:nvPr/>
          </p:nvSpPr>
          <p:spPr bwMode="auto">
            <a:xfrm>
              <a:off x="2871" y="2058"/>
              <a:ext cx="676" cy="110"/>
            </a:xfrm>
            <a:prstGeom prst="rightArrow">
              <a:avLst>
                <a:gd name="adj1" fmla="val 50000"/>
                <a:gd name="adj2" fmla="val 153636"/>
              </a:avLst>
            </a:prstGeom>
            <a:solidFill>
              <a:schemeClr val="tx1"/>
            </a:solidFill>
            <a:ln w="12700">
              <a:solidFill>
                <a:schemeClr val="bg2"/>
              </a:solidFill>
              <a:miter lim="800000"/>
              <a:headEnd type="none" w="sm" len="sm"/>
              <a:tailEnd type="none" w="sm" len="sm"/>
            </a:ln>
          </p:spPr>
          <p:txBody>
            <a:bodyPr wrap="none" anchor="ctr"/>
            <a:lstStyle/>
            <a:p>
              <a:endParaRPr lang="en-US"/>
            </a:p>
          </p:txBody>
        </p:sp>
        <p:sp>
          <p:nvSpPr>
            <p:cNvPr id="293902" name="Text Box 12"/>
            <p:cNvSpPr txBox="1">
              <a:spLocks noChangeArrowheads="1"/>
            </p:cNvSpPr>
            <p:nvPr/>
          </p:nvSpPr>
          <p:spPr bwMode="auto">
            <a:xfrm>
              <a:off x="3631" y="1902"/>
              <a:ext cx="244"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r>
                <a:rPr lang="en-US" b="1"/>
                <a:t>V</a:t>
              </a:r>
            </a:p>
          </p:txBody>
        </p:sp>
      </p:grpSp>
      <p:sp>
        <p:nvSpPr>
          <p:cNvPr id="293892" name="Rectangle 3"/>
          <p:cNvSpPr>
            <a:spLocks noGrp="1" noChangeArrowheads="1"/>
          </p:cNvSpPr>
          <p:nvPr>
            <p:ph type="body" idx="1"/>
          </p:nvPr>
        </p:nvSpPr>
        <p:spPr>
          <a:xfrm>
            <a:off x="685800" y="1233488"/>
            <a:ext cx="7008813" cy="2136775"/>
          </a:xfrm>
        </p:spPr>
        <p:txBody>
          <a:bodyPr/>
          <a:lstStyle/>
          <a:p>
            <a:pPr marL="366713" indent="-366713" defTabSz="977900" eaLnBrk="1" hangingPunct="1">
              <a:lnSpc>
                <a:spcPct val="90000"/>
              </a:lnSpc>
            </a:pPr>
            <a:r>
              <a:rPr lang="en-US" dirty="0" err="1">
                <a:ea typeface="ＭＳ Ｐゴシック" pitchFamily="34" charset="-128"/>
              </a:rPr>
              <a:t>V</a:t>
            </a:r>
            <a:r>
              <a:rPr lang="en-US" baseline="-25000" dirty="0" err="1">
                <a:ea typeface="ＭＳ Ｐゴシック" pitchFamily="34" charset="-128"/>
              </a:rPr>
              <a:t>n</a:t>
            </a:r>
            <a:r>
              <a:rPr lang="en-US" dirty="0">
                <a:ea typeface="ＭＳ Ｐゴシック" pitchFamily="34" charset="-128"/>
              </a:rPr>
              <a:t> = (</a:t>
            </a:r>
            <a:r>
              <a:rPr lang="en-US" dirty="0" err="1">
                <a:ea typeface="ＭＳ Ｐゴシック" pitchFamily="34" charset="-128"/>
              </a:rPr>
              <a:t>V</a:t>
            </a:r>
            <a:r>
              <a:rPr lang="en-US" baseline="-25000" dirty="0" err="1">
                <a:ea typeface="ＭＳ Ｐゴシック" pitchFamily="34" charset="-128"/>
              </a:rPr>
              <a:t>nm</a:t>
            </a:r>
            <a:r>
              <a:rPr lang="en-US" dirty="0">
                <a:ea typeface="ＭＳ Ｐゴシック" pitchFamily="34" charset="-128"/>
              </a:rPr>
              <a:t> + </a:t>
            </a:r>
            <a:r>
              <a:rPr lang="en-US" dirty="0" err="1">
                <a:ea typeface="ＭＳ Ｐゴシック" pitchFamily="34" charset="-128"/>
              </a:rPr>
              <a:t>V</a:t>
            </a:r>
            <a:r>
              <a:rPr lang="en-US" baseline="-25000" dirty="0" err="1">
                <a:ea typeface="ＭＳ Ｐゴシック" pitchFamily="34" charset="-128"/>
              </a:rPr>
              <a:t>ns</a:t>
            </a:r>
            <a:r>
              <a:rPr lang="en-US" dirty="0">
                <a:ea typeface="ＭＳ Ｐゴシック" pitchFamily="34" charset="-128"/>
              </a:rPr>
              <a:t>)</a:t>
            </a:r>
            <a:r>
              <a:rPr lang="en-US" dirty="0">
                <a:latin typeface="Symbol" panose="05050102010706020507" pitchFamily="18" charset="2"/>
                <a:ea typeface="ＭＳ Ｐゴシック" pitchFamily="34" charset="-128"/>
              </a:rPr>
              <a:t>g</a:t>
            </a:r>
            <a:r>
              <a:rPr lang="en-US" baseline="-25000" dirty="0">
                <a:ea typeface="ＭＳ Ｐゴシック" pitchFamily="34" charset="-128"/>
              </a:rPr>
              <a:t>g</a:t>
            </a:r>
          </a:p>
          <a:p>
            <a:pPr marL="366713" indent="-366713" defTabSz="977900" eaLnBrk="1" hangingPunct="1">
              <a:lnSpc>
                <a:spcPct val="90000"/>
              </a:lnSpc>
            </a:pPr>
            <a:r>
              <a:rPr lang="en-US" dirty="0" err="1">
                <a:ea typeface="ＭＳ Ｐゴシック" pitchFamily="34" charset="-128"/>
              </a:rPr>
              <a:t>V</a:t>
            </a:r>
            <a:r>
              <a:rPr lang="en-US" baseline="-25000" dirty="0" err="1">
                <a:ea typeface="ＭＳ Ｐゴシック" pitchFamily="34" charset="-128"/>
              </a:rPr>
              <a:t>nm</a:t>
            </a:r>
            <a:r>
              <a:rPr lang="en-US" dirty="0">
                <a:ea typeface="ＭＳ Ｐゴシック" pitchFamily="34" charset="-128"/>
              </a:rPr>
              <a:t> depends on (M</a:t>
            </a:r>
            <a:r>
              <a:rPr lang="en-US" baseline="-25000" dirty="0">
                <a:ea typeface="ＭＳ Ｐゴシック" pitchFamily="34" charset="-128"/>
              </a:rPr>
              <a:t>u</a:t>
            </a:r>
            <a:r>
              <a:rPr lang="en-US" dirty="0">
                <a:ea typeface="ＭＳ Ｐゴシック" pitchFamily="34" charset="-128"/>
              </a:rPr>
              <a:t> / </a:t>
            </a:r>
            <a:r>
              <a:rPr lang="en-US" dirty="0" err="1">
                <a:ea typeface="ＭＳ Ｐゴシック" pitchFamily="34" charset="-128"/>
              </a:rPr>
              <a:t>V</a:t>
            </a:r>
            <a:r>
              <a:rPr lang="en-US" baseline="-25000" dirty="0" err="1">
                <a:ea typeface="ＭＳ Ｐゴシック" pitchFamily="34" charset="-128"/>
              </a:rPr>
              <a:t>u</a:t>
            </a:r>
            <a:r>
              <a:rPr lang="en-US" dirty="0" err="1">
                <a:ea typeface="ＭＳ Ｐゴシック" pitchFamily="34" charset="-128"/>
              </a:rPr>
              <a:t>d</a:t>
            </a:r>
            <a:r>
              <a:rPr lang="en-US" baseline="-25000" dirty="0" err="1">
                <a:ea typeface="ＭＳ Ｐゴシック" pitchFamily="34" charset="-128"/>
              </a:rPr>
              <a:t>v</a:t>
            </a:r>
            <a:r>
              <a:rPr lang="en-US" dirty="0">
                <a:ea typeface="ＭＳ Ｐゴシック" pitchFamily="34" charset="-128"/>
              </a:rPr>
              <a:t>) ratio</a:t>
            </a:r>
          </a:p>
          <a:p>
            <a:pPr marL="366713" indent="-366713" defTabSz="977900" eaLnBrk="1" hangingPunct="1">
              <a:lnSpc>
                <a:spcPct val="90000"/>
              </a:lnSpc>
            </a:pPr>
            <a:r>
              <a:rPr lang="en-US" dirty="0" err="1">
                <a:ea typeface="ＭＳ Ｐゴシック" pitchFamily="34" charset="-128"/>
              </a:rPr>
              <a:t>V</a:t>
            </a:r>
            <a:r>
              <a:rPr lang="en-US" baseline="-25000" dirty="0" err="1">
                <a:ea typeface="ＭＳ Ｐゴシック" pitchFamily="34" charset="-128"/>
              </a:rPr>
              <a:t>ns</a:t>
            </a:r>
            <a:r>
              <a:rPr lang="en-US" dirty="0">
                <a:ea typeface="ＭＳ Ｐゴシック" pitchFamily="34" charset="-128"/>
              </a:rPr>
              <a:t> = (0.5) A</a:t>
            </a:r>
            <a:r>
              <a:rPr lang="en-US" baseline="-25000" dirty="0">
                <a:ea typeface="ＭＳ Ｐゴシック" pitchFamily="34" charset="-128"/>
              </a:rPr>
              <a:t>v </a:t>
            </a:r>
            <a:r>
              <a:rPr lang="en-US" dirty="0" err="1">
                <a:ea typeface="ＭＳ Ｐゴシック" pitchFamily="34" charset="-128"/>
              </a:rPr>
              <a:t>f</a:t>
            </a:r>
            <a:r>
              <a:rPr lang="en-US" baseline="-25000" dirty="0" err="1">
                <a:ea typeface="ＭＳ Ｐゴシック" pitchFamily="34" charset="-128"/>
              </a:rPr>
              <a:t>y</a:t>
            </a:r>
            <a:r>
              <a:rPr lang="en-US" dirty="0">
                <a:ea typeface="ＭＳ Ｐゴシック" pitchFamily="34" charset="-128"/>
              </a:rPr>
              <a:t>   (note efficiency factor when combining </a:t>
            </a:r>
            <a:r>
              <a:rPr lang="en-US" dirty="0" err="1">
                <a:ea typeface="ＭＳ Ｐゴシック" pitchFamily="34" charset="-128"/>
              </a:rPr>
              <a:t>V</a:t>
            </a:r>
            <a:r>
              <a:rPr lang="en-US" baseline="-25000" dirty="0" err="1">
                <a:ea typeface="ＭＳ Ｐゴシック" pitchFamily="34" charset="-128"/>
              </a:rPr>
              <a:t>nm</a:t>
            </a:r>
            <a:r>
              <a:rPr lang="en-US" dirty="0">
                <a:ea typeface="ＭＳ Ｐゴシック" pitchFamily="34" charset="-128"/>
              </a:rPr>
              <a:t> and </a:t>
            </a:r>
            <a:r>
              <a:rPr lang="en-US" dirty="0" err="1">
                <a:ea typeface="ＭＳ Ｐゴシック" pitchFamily="34" charset="-128"/>
              </a:rPr>
              <a:t>V</a:t>
            </a:r>
            <a:r>
              <a:rPr lang="en-US" baseline="-25000" dirty="0" err="1">
                <a:ea typeface="ＭＳ Ｐゴシック" pitchFamily="34" charset="-128"/>
              </a:rPr>
              <a:t>ns</a:t>
            </a:r>
            <a:r>
              <a:rPr lang="en-US" dirty="0">
                <a:ea typeface="ＭＳ Ｐゴシック" pitchFamily="34" charset="-128"/>
              </a:rPr>
              <a:t>)</a:t>
            </a:r>
          </a:p>
          <a:p>
            <a:pPr marL="366713" indent="-366713" defTabSz="977900" eaLnBrk="1" hangingPunct="1">
              <a:lnSpc>
                <a:spcPct val="90000"/>
              </a:lnSpc>
            </a:pPr>
            <a:r>
              <a:rPr lang="en-US" dirty="0">
                <a:latin typeface="Symbol" panose="05050102010706020507" pitchFamily="18" charset="2"/>
                <a:ea typeface="ＭＳ Ｐゴシック" pitchFamily="34" charset="-128"/>
              </a:rPr>
              <a:t>g</a:t>
            </a:r>
            <a:r>
              <a:rPr lang="en-US" baseline="-25000" dirty="0">
                <a:ea typeface="ＭＳ Ｐゴシック" pitchFamily="34" charset="-128"/>
              </a:rPr>
              <a:t>g</a:t>
            </a:r>
            <a:r>
              <a:rPr lang="en-US" dirty="0">
                <a:ea typeface="ＭＳ Ｐゴシック" pitchFamily="34" charset="-128"/>
              </a:rPr>
              <a:t> = 1.0 for fully grouted walls</a:t>
            </a:r>
            <a:endParaRPr lang="en-US" baseline="-25000" dirty="0">
              <a:ea typeface="ＭＳ Ｐゴシック" pitchFamily="34" charset="-128"/>
            </a:endParaRPr>
          </a:p>
        </p:txBody>
      </p:sp>
      <p:sp>
        <p:nvSpPr>
          <p:cNvPr id="293891" name="Rectangle 2"/>
          <p:cNvSpPr>
            <a:spLocks noGrp="1" noChangeArrowheads="1"/>
          </p:cNvSpPr>
          <p:nvPr>
            <p:ph type="title"/>
          </p:nvPr>
        </p:nvSpPr>
        <p:spPr>
          <a:xfrm>
            <a:off x="457200" y="0"/>
            <a:ext cx="8229600" cy="1143000"/>
          </a:xfrm>
        </p:spPr>
        <p:txBody>
          <a:bodyPr/>
          <a:lstStyle/>
          <a:p>
            <a:pPr defTabSz="977900" eaLnBrk="1" hangingPunct="1"/>
            <a:r>
              <a:rPr lang="en-US" sz="3200">
                <a:solidFill>
                  <a:srgbClr val="2D2DB9"/>
                </a:solidFill>
                <a:ea typeface="ＭＳ Ｐゴシック" pitchFamily="34" charset="-128"/>
              </a:rPr>
              <a:t>Check Shear Capacity (2)</a:t>
            </a:r>
          </a:p>
        </p:txBody>
      </p:sp>
    </p:spTree>
  </p:cSld>
  <p:clrMapOvr>
    <a:masterClrMapping/>
  </p:clrMapOvr>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6179" name="Footer Placeholder 1"/>
          <p:cNvSpPr>
            <a:spLocks noGrp="1"/>
          </p:cNvSpPr>
          <p:nvPr>
            <p:ph type="ftr"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Instructional Material Complementing FEMA P-1051, Design Examples</a:t>
            </a:r>
            <a:endParaRPr lang="en-US" sz="900" i="1">
              <a:solidFill>
                <a:schemeClr val="accent2"/>
              </a:solidFill>
            </a:endParaRPr>
          </a:p>
        </p:txBody>
      </p:sp>
      <p:sp>
        <p:nvSpPr>
          <p:cNvPr id="306180" name="Slide Number Placeholder 2"/>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Design of Masonry Structures - </a:t>
            </a:r>
            <a:fld id="{65AE32B1-85CB-4B5D-B3C9-651843CF4585}" type="slidenum">
              <a:rPr lang="en-US" sz="900">
                <a:solidFill>
                  <a:schemeClr val="accent2"/>
                </a:solidFill>
              </a:rPr>
              <a:pPr eaLnBrk="1" hangingPunct="1"/>
              <a:t>64</a:t>
            </a:fld>
            <a:endParaRPr lang="en-US" sz="900">
              <a:solidFill>
                <a:schemeClr val="accent2"/>
              </a:solidFill>
            </a:endParaRPr>
          </a:p>
        </p:txBody>
      </p:sp>
      <p:sp>
        <p:nvSpPr>
          <p:cNvPr id="306178" name="Content Placeholder 2"/>
          <p:cNvSpPr>
            <a:spLocks noGrp="1"/>
          </p:cNvSpPr>
          <p:nvPr>
            <p:ph idx="1"/>
          </p:nvPr>
        </p:nvSpPr>
        <p:spPr>
          <a:xfrm>
            <a:off x="260010" y="5199669"/>
            <a:ext cx="2866250" cy="1077563"/>
          </a:xfrm>
          <a:ln>
            <a:solidFill>
              <a:schemeClr val="accent2"/>
            </a:solidFill>
            <a:miter lim="800000"/>
            <a:headEnd/>
            <a:tailEnd/>
          </a:ln>
        </p:spPr>
        <p:txBody>
          <a:bodyPr/>
          <a:lstStyle/>
          <a:p>
            <a:pPr marL="0" indent="0">
              <a:buFont typeface="Arial" pitchFamily="34" charset="0"/>
              <a:buNone/>
            </a:pPr>
            <a:r>
              <a:rPr lang="en-US" sz="1800" dirty="0">
                <a:solidFill>
                  <a:srgbClr val="002D80"/>
                </a:solidFill>
                <a:ea typeface="ＭＳ Ｐゴシック" pitchFamily="34" charset="-128"/>
              </a:rPr>
              <a:t>Refer to NEHRP Design</a:t>
            </a:r>
          </a:p>
          <a:p>
            <a:pPr marL="0" indent="0">
              <a:buFont typeface="Arial" pitchFamily="34" charset="0"/>
              <a:buNone/>
            </a:pPr>
            <a:r>
              <a:rPr lang="en-US" sz="1800" dirty="0">
                <a:solidFill>
                  <a:srgbClr val="002D80"/>
                </a:solidFill>
                <a:ea typeface="ＭＳ Ｐゴシック" pitchFamily="34" charset="-128"/>
              </a:rPr>
              <a:t>Examples (FEMA  P-751) </a:t>
            </a:r>
          </a:p>
          <a:p>
            <a:pPr marL="0" indent="0">
              <a:buFont typeface="Arial" pitchFamily="34" charset="0"/>
              <a:buNone/>
            </a:pPr>
            <a:r>
              <a:rPr lang="en-US" sz="1800" dirty="0">
                <a:solidFill>
                  <a:srgbClr val="002D80"/>
                </a:solidFill>
                <a:ea typeface="ＭＳ Ｐゴシック" pitchFamily="34" charset="-128"/>
              </a:rPr>
              <a:t>Ch. 13, Masonry</a:t>
            </a:r>
            <a:endParaRPr lang="en-US" sz="1800" dirty="0">
              <a:ea typeface="ＭＳ Ｐゴシック" pitchFamily="34" charset="-128"/>
            </a:endParaRPr>
          </a:p>
        </p:txBody>
      </p:sp>
      <p:sp>
        <p:nvSpPr>
          <p:cNvPr id="306186" name="Text Box 10"/>
          <p:cNvSpPr txBox="1">
            <a:spLocks noChangeArrowheads="1"/>
          </p:cNvSpPr>
          <p:nvPr/>
        </p:nvSpPr>
        <p:spPr bwMode="auto">
          <a:xfrm>
            <a:off x="5989637" y="5145088"/>
            <a:ext cx="1760538" cy="822325"/>
          </a:xfrm>
          <a:prstGeom prst="rect">
            <a:avLst/>
          </a:prstGeom>
          <a:noFill/>
          <a:ln w="381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dirty="0">
                <a:solidFill>
                  <a:srgbClr val="FF0000"/>
                </a:solidFill>
              </a:rPr>
              <a:t>Shear Wall:</a:t>
            </a:r>
          </a:p>
          <a:p>
            <a:pPr eaLnBrk="1" hangingPunct="1"/>
            <a:r>
              <a:rPr lang="en-US" dirty="0">
                <a:solidFill>
                  <a:srgbClr val="FF0000"/>
                </a:solidFill>
              </a:rPr>
              <a:t>Next slide</a:t>
            </a:r>
          </a:p>
        </p:txBody>
      </p:sp>
      <p:pic>
        <p:nvPicPr>
          <p:cNvPr id="2" name="Picture 1" descr="Exterior end wall elevation of the 5-bay, 1-story example structure.  The story height is 28’-0” with a 2’-0” parapet above, for a total building height of 30’-0”.  The overall elevation is 100’-0” long.  A continuous stem wall and footing are shown below grade.  There are 5 door openings spaced evenly across the elevation; the openings are 12’-0” wide and 12’-0” tall.  The two end piers are 4’-0” wide and the four interior piers are 8’-0” wide.  The wall is labeled 12” masonry."/>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2167" y="931863"/>
            <a:ext cx="8439665" cy="4951270"/>
          </a:xfrm>
          <a:prstGeom prst="rect">
            <a:avLst/>
          </a:prstGeom>
        </p:spPr>
      </p:pic>
      <p:sp>
        <p:nvSpPr>
          <p:cNvPr id="306177" name="Title 1"/>
          <p:cNvSpPr>
            <a:spLocks noGrp="1"/>
          </p:cNvSpPr>
          <p:nvPr>
            <p:ph type="title"/>
          </p:nvPr>
        </p:nvSpPr>
        <p:spPr>
          <a:xfrm>
            <a:off x="457200" y="111213"/>
            <a:ext cx="8229600" cy="931863"/>
          </a:xfrm>
        </p:spPr>
        <p:txBody>
          <a:bodyPr/>
          <a:lstStyle/>
          <a:p>
            <a:r>
              <a:rPr lang="en-US" sz="3200">
                <a:solidFill>
                  <a:srgbClr val="2D2DB9"/>
                </a:solidFill>
                <a:ea typeface="ＭＳ Ｐゴシック" pitchFamily="34" charset="-128"/>
              </a:rPr>
              <a:t>Design Example (1)</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226" name="Footer Placeholder 1"/>
          <p:cNvSpPr>
            <a:spLocks noGrp="1"/>
          </p:cNvSpPr>
          <p:nvPr>
            <p:ph type="ftr"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Instructional Material Complementing FEMA P-1051, Design Examples</a:t>
            </a:r>
            <a:endParaRPr lang="en-US" sz="900" i="1">
              <a:solidFill>
                <a:schemeClr val="accent2"/>
              </a:solidFill>
            </a:endParaRPr>
          </a:p>
        </p:txBody>
      </p:sp>
      <p:sp>
        <p:nvSpPr>
          <p:cNvPr id="308227" name="Slide Number Placeholder 2"/>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Design of Masonry Structures - </a:t>
            </a:r>
            <a:fld id="{F7DBDF65-7749-41A5-9406-A139DA399988}" type="slidenum">
              <a:rPr lang="en-US" sz="900">
                <a:solidFill>
                  <a:schemeClr val="accent2"/>
                </a:solidFill>
              </a:rPr>
              <a:pPr eaLnBrk="1" hangingPunct="1"/>
              <a:t>65</a:t>
            </a:fld>
            <a:endParaRPr lang="en-US" sz="900">
              <a:solidFill>
                <a:schemeClr val="accent2"/>
              </a:solidFill>
            </a:endParaRPr>
          </a:p>
        </p:txBody>
      </p:sp>
      <p:sp>
        <p:nvSpPr>
          <p:cNvPr id="308233" name="Rectangle 11"/>
          <p:cNvSpPr>
            <a:spLocks noChangeArrowheads="1"/>
          </p:cNvSpPr>
          <p:nvPr/>
        </p:nvSpPr>
        <p:spPr bwMode="auto">
          <a:xfrm>
            <a:off x="5975735" y="5043488"/>
            <a:ext cx="2573338" cy="830262"/>
          </a:xfrm>
          <a:prstGeom prst="rect">
            <a:avLst/>
          </a:prstGeom>
          <a:noFill/>
          <a:ln w="38100">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p>
            <a:pPr algn="ctr"/>
            <a:r>
              <a:rPr lang="en-US" sz="2400" dirty="0">
                <a:solidFill>
                  <a:srgbClr val="002D80"/>
                </a:solidFill>
              </a:rPr>
              <a:t>Refer to NEHRP </a:t>
            </a:r>
          </a:p>
          <a:p>
            <a:pPr algn="ctr"/>
            <a:r>
              <a:rPr lang="en-US" sz="2400" dirty="0">
                <a:solidFill>
                  <a:srgbClr val="002D80"/>
                </a:solidFill>
              </a:rPr>
              <a:t>Ch. 13, Masonry</a:t>
            </a:r>
          </a:p>
        </p:txBody>
      </p:sp>
      <p:sp>
        <p:nvSpPr>
          <p:cNvPr id="308230" name="Text Box 6"/>
          <p:cNvSpPr txBox="1">
            <a:spLocks noChangeArrowheads="1"/>
          </p:cNvSpPr>
          <p:nvPr/>
        </p:nvSpPr>
        <p:spPr bwMode="auto">
          <a:xfrm>
            <a:off x="4724786" y="3617119"/>
            <a:ext cx="2001837" cy="519113"/>
          </a:xfrm>
          <a:prstGeom prst="rect">
            <a:avLst/>
          </a:prstGeom>
          <a:noFill/>
          <a:ln w="19050">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2800" b="1" dirty="0">
                <a:solidFill>
                  <a:srgbClr val="002D80"/>
                </a:solidFill>
              </a:rPr>
              <a:t>Shear Wall</a:t>
            </a:r>
          </a:p>
        </p:txBody>
      </p:sp>
      <p:pic>
        <p:nvPicPr>
          <p:cNvPr id="2" name="Picture 1" descr="A free body diagram of a single 8’ wide x 12’ tall pier.  At the top of the pier the forces are Ptop = 45.1 kips, Vtop = 41.0 kips, and Mtop = 523 ft-kip for axial, shear, and moment respectively.  At the bottom of the pier the forces are Rbot = 55.0 kips, Vbot = 43.6 kips, and Mbot = 0 for axial, shear, and moment respectively.&#10;&#10;Slide shows a pier of the wall and forces acting on pie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9480" y="853764"/>
            <a:ext cx="7217977" cy="5526711"/>
          </a:xfrm>
          <a:prstGeom prst="rect">
            <a:avLst/>
          </a:prstGeom>
        </p:spPr>
      </p:pic>
      <p:sp>
        <p:nvSpPr>
          <p:cNvPr id="308225" name="Title 1"/>
          <p:cNvSpPr>
            <a:spLocks noGrp="1"/>
          </p:cNvSpPr>
          <p:nvPr>
            <p:ph type="title"/>
          </p:nvPr>
        </p:nvSpPr>
        <p:spPr>
          <a:xfrm>
            <a:off x="471488" y="0"/>
            <a:ext cx="8229600" cy="722313"/>
          </a:xfrm>
        </p:spPr>
        <p:txBody>
          <a:bodyPr/>
          <a:lstStyle/>
          <a:p>
            <a:r>
              <a:rPr lang="en-US" sz="3200">
                <a:solidFill>
                  <a:srgbClr val="2D2DB9"/>
                </a:solidFill>
                <a:ea typeface="ＭＳ Ｐゴシック" pitchFamily="34" charset="-128"/>
              </a:rPr>
              <a:t>Design Example (1)</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0275" name="Footer Placeholder 1"/>
          <p:cNvSpPr>
            <a:spLocks noGrp="1"/>
          </p:cNvSpPr>
          <p:nvPr>
            <p:ph type="ftr"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Instructional Material Complementing FEMA P-1051, Design Examples</a:t>
            </a:r>
            <a:endParaRPr lang="en-US" sz="900" i="1">
              <a:solidFill>
                <a:schemeClr val="accent2"/>
              </a:solidFill>
            </a:endParaRPr>
          </a:p>
        </p:txBody>
      </p:sp>
      <p:sp>
        <p:nvSpPr>
          <p:cNvPr id="310276" name="Slide Number Placeholder 2"/>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Design of Masonry Structures - </a:t>
            </a:r>
            <a:fld id="{B8EFD442-7671-4E71-9F03-52E0610EEC42}" type="slidenum">
              <a:rPr lang="en-US" sz="900">
                <a:solidFill>
                  <a:schemeClr val="accent2"/>
                </a:solidFill>
              </a:rPr>
              <a:pPr eaLnBrk="1" hangingPunct="1"/>
              <a:t>66</a:t>
            </a:fld>
            <a:endParaRPr lang="en-US" sz="900">
              <a:solidFill>
                <a:schemeClr val="accent2"/>
              </a:solidFill>
            </a:endParaRPr>
          </a:p>
        </p:txBody>
      </p:sp>
      <p:sp>
        <p:nvSpPr>
          <p:cNvPr id="310274" name="Content Placeholder 2"/>
          <p:cNvSpPr>
            <a:spLocks noGrp="1"/>
          </p:cNvSpPr>
          <p:nvPr>
            <p:ph idx="1"/>
          </p:nvPr>
        </p:nvSpPr>
        <p:spPr>
          <a:xfrm>
            <a:off x="704850" y="5908675"/>
            <a:ext cx="8229600" cy="538163"/>
          </a:xfrm>
        </p:spPr>
        <p:txBody>
          <a:bodyPr/>
          <a:lstStyle/>
          <a:p>
            <a:pPr marL="0" indent="0" algn="ctr">
              <a:buFont typeface="Arial" pitchFamily="34" charset="0"/>
              <a:buNone/>
            </a:pPr>
            <a:r>
              <a:rPr lang="en-US">
                <a:ea typeface="ＭＳ Ｐゴシック" pitchFamily="34" charset="-128"/>
              </a:rPr>
              <a:t>Trial design: (6) cells w/ (2) #6</a:t>
            </a:r>
          </a:p>
        </p:txBody>
      </p:sp>
      <p:pic>
        <p:nvPicPr>
          <p:cNvPr id="310278" name="Picture 18" descr="Section through the length of a single pier with the grouted cells filled in.  Overall length of the pier is 8’-0” = 96”.  Distance ‘d’ from the extreme compression fiber to the outermost steel is 92”.  Axial load is distributed uniformly across the length of the wall with the resultant P = (Pf + Pw) acting at the center of the wall length.&#10;&#10;Shows section of wall with grouted cells and reinforcement."/>
          <p:cNvPicPr>
            <a:picLocks noChangeAspect="1" noChangeArrowheads="1"/>
          </p:cNvPicPr>
          <p:nvPr/>
        </p:nvPicPr>
        <p:blipFill>
          <a:blip r:embed="rId3" cstate="print">
            <a:extLst>
              <a:ext uri="{28A0092B-C50C-407E-A947-70E740481C1C}">
                <a14:useLocalDpi xmlns:a14="http://schemas.microsoft.com/office/drawing/2010/main" val="0"/>
              </a:ext>
            </a:extLst>
          </a:blip>
          <a:srcRect l="7272" r="12120" b="61555"/>
          <a:stretch>
            <a:fillRect/>
          </a:stretch>
        </p:blipFill>
        <p:spPr bwMode="auto">
          <a:xfrm>
            <a:off x="0" y="479425"/>
            <a:ext cx="9144000" cy="542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0279" name="Rectangle 11"/>
          <p:cNvSpPr>
            <a:spLocks noChangeArrowheads="1"/>
          </p:cNvSpPr>
          <p:nvPr/>
        </p:nvSpPr>
        <p:spPr bwMode="auto">
          <a:xfrm>
            <a:off x="6211888" y="836613"/>
            <a:ext cx="2614612" cy="830262"/>
          </a:xfrm>
          <a:prstGeom prst="rect">
            <a:avLst/>
          </a:prstGeom>
          <a:noFill/>
          <a:ln w="38100">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p>
            <a:pPr algn="ctr"/>
            <a:r>
              <a:rPr lang="en-US" sz="2400" dirty="0">
                <a:solidFill>
                  <a:srgbClr val="002D80"/>
                </a:solidFill>
              </a:rPr>
              <a:t>Refer to NEHRP </a:t>
            </a:r>
          </a:p>
          <a:p>
            <a:pPr algn="ctr"/>
            <a:r>
              <a:rPr lang="en-US" sz="2400" dirty="0">
                <a:solidFill>
                  <a:srgbClr val="002D80"/>
                </a:solidFill>
              </a:rPr>
              <a:t>Ch. 13, Masonry</a:t>
            </a:r>
          </a:p>
        </p:txBody>
      </p:sp>
      <p:sp>
        <p:nvSpPr>
          <p:cNvPr id="310273" name="Title 1"/>
          <p:cNvSpPr>
            <a:spLocks noGrp="1"/>
          </p:cNvSpPr>
          <p:nvPr>
            <p:ph type="title"/>
          </p:nvPr>
        </p:nvSpPr>
        <p:spPr>
          <a:xfrm>
            <a:off x="457200" y="0"/>
            <a:ext cx="8229600" cy="722313"/>
          </a:xfrm>
        </p:spPr>
        <p:txBody>
          <a:bodyPr/>
          <a:lstStyle/>
          <a:p>
            <a:r>
              <a:rPr lang="en-US" sz="3200">
                <a:solidFill>
                  <a:srgbClr val="2D2DB9"/>
                </a:solidFill>
                <a:ea typeface="ＭＳ Ｐゴシック" pitchFamily="34" charset="-128"/>
              </a:rPr>
              <a:t>Design Example (1)</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2323" name="Footer Placeholder 1"/>
          <p:cNvSpPr>
            <a:spLocks noGrp="1"/>
          </p:cNvSpPr>
          <p:nvPr>
            <p:ph type="ftr"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Instructional Material Complementing FEMA P-1051, Design Examples</a:t>
            </a:r>
            <a:endParaRPr lang="en-US" sz="900" i="1">
              <a:solidFill>
                <a:schemeClr val="accent2"/>
              </a:solidFill>
            </a:endParaRPr>
          </a:p>
        </p:txBody>
      </p:sp>
      <p:sp>
        <p:nvSpPr>
          <p:cNvPr id="312324" name="Slide Number Placeholder 2"/>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Design of Masonry Structures - </a:t>
            </a:r>
            <a:fld id="{93FA8C5A-F080-4A89-A59D-1AB82620F397}" type="slidenum">
              <a:rPr lang="en-US" sz="900">
                <a:solidFill>
                  <a:schemeClr val="accent2"/>
                </a:solidFill>
              </a:rPr>
              <a:pPr eaLnBrk="1" hangingPunct="1"/>
              <a:t>67</a:t>
            </a:fld>
            <a:endParaRPr lang="en-US" sz="900">
              <a:solidFill>
                <a:schemeClr val="accent2"/>
              </a:solidFill>
            </a:endParaRPr>
          </a:p>
        </p:txBody>
      </p:sp>
      <p:sp>
        <p:nvSpPr>
          <p:cNvPr id="312331" name="Rectangle 12"/>
          <p:cNvSpPr>
            <a:spLocks noChangeArrowheads="1"/>
          </p:cNvSpPr>
          <p:nvPr/>
        </p:nvSpPr>
        <p:spPr bwMode="auto">
          <a:xfrm>
            <a:off x="6824957" y="1460269"/>
            <a:ext cx="2074863" cy="707886"/>
          </a:xfrm>
          <a:prstGeom prst="rect">
            <a:avLst/>
          </a:prstGeom>
          <a:noFill/>
          <a:ln w="38100">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r>
              <a:rPr lang="en-US" sz="2000" dirty="0">
                <a:solidFill>
                  <a:srgbClr val="002D80"/>
                </a:solidFill>
              </a:rPr>
              <a:t>Refer to NEHRP </a:t>
            </a:r>
          </a:p>
          <a:p>
            <a:r>
              <a:rPr lang="en-US" sz="2000" dirty="0">
                <a:solidFill>
                  <a:srgbClr val="002D80"/>
                </a:solidFill>
              </a:rPr>
              <a:t>Ch. 13, Masonry</a:t>
            </a:r>
          </a:p>
        </p:txBody>
      </p:sp>
      <p:sp>
        <p:nvSpPr>
          <p:cNvPr id="312328" name="Text Box 8"/>
          <p:cNvSpPr txBox="1">
            <a:spLocks noChangeArrowheads="1"/>
          </p:cNvSpPr>
          <p:nvPr/>
        </p:nvSpPr>
        <p:spPr bwMode="auto">
          <a:xfrm>
            <a:off x="6824957" y="3617697"/>
            <a:ext cx="2022475" cy="1616075"/>
          </a:xfrm>
          <a:prstGeom prst="rect">
            <a:avLst/>
          </a:prstGeom>
          <a:noFill/>
          <a:ln w="38100">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2000" dirty="0">
                <a:solidFill>
                  <a:srgbClr val="002D80"/>
                </a:solidFill>
              </a:rPr>
              <a:t>Note:  </a:t>
            </a:r>
            <a:r>
              <a:rPr lang="en-US" sz="2000" dirty="0">
                <a:solidFill>
                  <a:srgbClr val="002D80"/>
                </a:solidFill>
                <a:latin typeface="Symbol" pitchFamily="18" charset="2"/>
              </a:rPr>
              <a:t>a</a:t>
            </a:r>
            <a:r>
              <a:rPr lang="en-US" sz="2000" dirty="0">
                <a:solidFill>
                  <a:srgbClr val="002D80"/>
                </a:solidFill>
              </a:rPr>
              <a:t> = 4 </a:t>
            </a:r>
          </a:p>
          <a:p>
            <a:pPr eaLnBrk="1" hangingPunct="1"/>
            <a:r>
              <a:rPr lang="en-US" sz="2000" dirty="0">
                <a:solidFill>
                  <a:srgbClr val="002D80"/>
                </a:solidFill>
              </a:rPr>
              <a:t>for Special</a:t>
            </a:r>
          </a:p>
          <a:p>
            <a:pPr eaLnBrk="1" hangingPunct="1"/>
            <a:r>
              <a:rPr lang="en-US" sz="2000" dirty="0">
                <a:solidFill>
                  <a:srgbClr val="002D80"/>
                </a:solidFill>
              </a:rPr>
              <a:t>Reinforced</a:t>
            </a:r>
          </a:p>
          <a:p>
            <a:pPr eaLnBrk="1" hangingPunct="1"/>
            <a:r>
              <a:rPr lang="en-US" sz="2000" dirty="0">
                <a:solidFill>
                  <a:srgbClr val="002D80"/>
                </a:solidFill>
              </a:rPr>
              <a:t>Masonry Shear </a:t>
            </a:r>
          </a:p>
          <a:p>
            <a:pPr eaLnBrk="1" hangingPunct="1"/>
            <a:r>
              <a:rPr lang="en-US" sz="2000" dirty="0">
                <a:solidFill>
                  <a:srgbClr val="002D80"/>
                </a:solidFill>
              </a:rPr>
              <a:t>Wall</a:t>
            </a:r>
          </a:p>
        </p:txBody>
      </p:sp>
      <p:pic>
        <p:nvPicPr>
          <p:cNvPr id="2" name="Picture 1" descr="A section through the length of a single pier with the grouted cells filled in as in the previous slide.  Overall length of the pier is 8’-0” = 96”.  Distance ‘d’ from the extreme compression fiber to the outermost steel is 92”.  Axial load is distributed uniformly across the length of the wall with the resultant P = (Pf + Pw) acting at the center of the wall length.  A strain diagram is shown below the section with the extreme compressive strain em = 0.0025, and the tensile strain at the steel at the end of the wall 4ey = 0.0083, and a linear strain variation between these two points.  The neutral axis (dimension ‘c’) is located 21.3” from the extreme compression face.  The strain at the steel along the length of the wall is shown on the strain diagram.  The compression strains in the steel in the first two cells are 0.0020 and 0.0011 acting at 17.3” and 9.3” from the neutral axis respectively.  The tensile strains in the steel are, in order, 0.0017, 0.0045, 0.0073 and 0.0083 as previously mentioned.  The respective distances of the tension steel to the neutral axis are 14.7”, 38.7”, 62.7”, and 70.7”.&#10;&#10;Shows strain profile on wall sectio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0280" y="1304111"/>
            <a:ext cx="7994822" cy="5010760"/>
          </a:xfrm>
          <a:prstGeom prst="rect">
            <a:avLst/>
          </a:prstGeom>
        </p:spPr>
      </p:pic>
      <p:sp>
        <p:nvSpPr>
          <p:cNvPr id="312322" name="Content Placeholder 2"/>
          <p:cNvSpPr>
            <a:spLocks noGrp="1"/>
          </p:cNvSpPr>
          <p:nvPr>
            <p:ph idx="1"/>
          </p:nvPr>
        </p:nvSpPr>
        <p:spPr>
          <a:xfrm>
            <a:off x="346869" y="713434"/>
            <a:ext cx="8229600" cy="415925"/>
          </a:xfrm>
        </p:spPr>
        <p:txBody>
          <a:bodyPr/>
          <a:lstStyle/>
          <a:p>
            <a:pPr marL="0" indent="0" algn="ctr">
              <a:buFont typeface="Arial" pitchFamily="34" charset="0"/>
              <a:buNone/>
            </a:pPr>
            <a:r>
              <a:rPr lang="en-US">
                <a:ea typeface="ＭＳ Ｐゴシック" pitchFamily="34" charset="-128"/>
              </a:rPr>
              <a:t>Ductility Check</a:t>
            </a:r>
          </a:p>
        </p:txBody>
      </p:sp>
      <p:sp>
        <p:nvSpPr>
          <p:cNvPr id="312321" name="Title 1"/>
          <p:cNvSpPr>
            <a:spLocks noGrp="1"/>
          </p:cNvSpPr>
          <p:nvPr>
            <p:ph type="title"/>
          </p:nvPr>
        </p:nvSpPr>
        <p:spPr>
          <a:xfrm>
            <a:off x="346869" y="141934"/>
            <a:ext cx="8229600" cy="571500"/>
          </a:xfrm>
        </p:spPr>
        <p:txBody>
          <a:bodyPr/>
          <a:lstStyle/>
          <a:p>
            <a:r>
              <a:rPr lang="en-US" sz="3200">
                <a:solidFill>
                  <a:srgbClr val="2D2DB9"/>
                </a:solidFill>
                <a:ea typeface="ＭＳ Ｐゴシック" pitchFamily="34" charset="-128"/>
              </a:rPr>
              <a:t>Design Example (1)</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4371" name="Footer Placeholder 1"/>
          <p:cNvSpPr>
            <a:spLocks noGrp="1"/>
          </p:cNvSpPr>
          <p:nvPr>
            <p:ph type="ftr"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Instructional Material Complementing FEMA P-1051, Design Examples</a:t>
            </a:r>
            <a:endParaRPr lang="en-US" sz="900" i="1">
              <a:solidFill>
                <a:schemeClr val="accent2"/>
              </a:solidFill>
            </a:endParaRPr>
          </a:p>
        </p:txBody>
      </p:sp>
      <p:sp>
        <p:nvSpPr>
          <p:cNvPr id="314372" name="Slide Number Placeholder 2"/>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Design of Masonry Structures - </a:t>
            </a:r>
            <a:fld id="{7B1131C2-9491-4ACD-912E-6E6703DC6217}" type="slidenum">
              <a:rPr lang="en-US" sz="900">
                <a:solidFill>
                  <a:schemeClr val="accent2"/>
                </a:solidFill>
              </a:rPr>
              <a:pPr eaLnBrk="1" hangingPunct="1"/>
              <a:t>68</a:t>
            </a:fld>
            <a:endParaRPr lang="en-US" sz="900">
              <a:solidFill>
                <a:schemeClr val="accent2"/>
              </a:solidFill>
            </a:endParaRPr>
          </a:p>
        </p:txBody>
      </p:sp>
      <p:pic>
        <p:nvPicPr>
          <p:cNvPr id="2" name="Picture 1" descr="Two stress diagrams.  The first stress diagram shows the masonry compressive stress with a magnitude of 0.8f’m and a length ‘a’ of 17.0”.  The resultant force Cm is located 12.8” from the neutral axis.  The second stress diagram shows the steel tensile and compressive stresses. The steel stresses are shown for each steel location.  Steel stresses in tension and compression are capped at the yield stress of fy = 60 ksi.  Stresses Cs1, Cs2, and Ts3 are shown in the linear elastic stress range, while Ts2 and T­s1 are shown at the yield stres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3787" y="1497518"/>
            <a:ext cx="8293013" cy="4744533"/>
          </a:xfrm>
          <a:prstGeom prst="rect">
            <a:avLst/>
          </a:prstGeom>
        </p:spPr>
      </p:pic>
      <p:sp>
        <p:nvSpPr>
          <p:cNvPr id="314376" name="Text Box 10"/>
          <p:cNvSpPr txBox="1">
            <a:spLocks noChangeArrowheads="1"/>
          </p:cNvSpPr>
          <p:nvPr/>
        </p:nvSpPr>
        <p:spPr bwMode="auto">
          <a:xfrm>
            <a:off x="3552052" y="2143630"/>
            <a:ext cx="4953000" cy="461962"/>
          </a:xfrm>
          <a:prstGeom prst="rect">
            <a:avLst/>
          </a:prstGeom>
          <a:noFill/>
          <a:ln w="38100">
            <a:solidFill>
              <a:srgbClr val="002D8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dirty="0">
                <a:solidFill>
                  <a:srgbClr val="002D80"/>
                </a:solidFill>
              </a:rPr>
              <a:t>Refer to NEHRP Ch. 13, Masonry</a:t>
            </a:r>
          </a:p>
        </p:txBody>
      </p:sp>
      <p:sp>
        <p:nvSpPr>
          <p:cNvPr id="314370" name="Content Placeholder 2"/>
          <p:cNvSpPr>
            <a:spLocks noGrp="1"/>
          </p:cNvSpPr>
          <p:nvPr>
            <p:ph idx="1"/>
          </p:nvPr>
        </p:nvSpPr>
        <p:spPr>
          <a:xfrm>
            <a:off x="522288" y="602222"/>
            <a:ext cx="8229600" cy="609040"/>
          </a:xfrm>
        </p:spPr>
        <p:txBody>
          <a:bodyPr anchor="ctr"/>
          <a:lstStyle/>
          <a:p>
            <a:pPr marL="0" indent="0" algn="ctr">
              <a:buFont typeface="Arial" pitchFamily="34" charset="0"/>
              <a:buNone/>
            </a:pPr>
            <a:r>
              <a:rPr lang="en-US" dirty="0">
                <a:ea typeface="ＭＳ Ｐゴシック" pitchFamily="34" charset="-128"/>
              </a:rPr>
              <a:t>Ductility Check (cont.)</a:t>
            </a:r>
          </a:p>
        </p:txBody>
      </p:sp>
      <p:sp>
        <p:nvSpPr>
          <p:cNvPr id="314369" name="Title 1"/>
          <p:cNvSpPr>
            <a:spLocks noGrp="1"/>
          </p:cNvSpPr>
          <p:nvPr>
            <p:ph type="title"/>
          </p:nvPr>
        </p:nvSpPr>
        <p:spPr>
          <a:xfrm>
            <a:off x="457200" y="3175"/>
            <a:ext cx="8229600" cy="561975"/>
          </a:xfrm>
        </p:spPr>
        <p:txBody>
          <a:bodyPr/>
          <a:lstStyle/>
          <a:p>
            <a:r>
              <a:rPr lang="en-US">
                <a:ea typeface="ＭＳ Ｐゴシック" pitchFamily="34" charset="-128"/>
              </a:rPr>
              <a:t>Design Example (1)</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6419" name="Footer Placeholder 1"/>
          <p:cNvSpPr>
            <a:spLocks noGrp="1"/>
          </p:cNvSpPr>
          <p:nvPr>
            <p:ph type="ftr"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Instructional Material Complementing FEMA P-1051, Design Examples</a:t>
            </a:r>
            <a:endParaRPr lang="en-US" sz="900" i="1">
              <a:solidFill>
                <a:schemeClr val="accent2"/>
              </a:solidFill>
            </a:endParaRPr>
          </a:p>
        </p:txBody>
      </p:sp>
      <p:sp>
        <p:nvSpPr>
          <p:cNvPr id="316420" name="Slide Number Placeholder 2"/>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Design of Masonry Structures - </a:t>
            </a:r>
            <a:fld id="{1A41FE32-3593-46A6-95F6-73B0762AA8B5}" type="slidenum">
              <a:rPr lang="en-US" sz="900">
                <a:solidFill>
                  <a:schemeClr val="accent2"/>
                </a:solidFill>
              </a:rPr>
              <a:pPr eaLnBrk="1" hangingPunct="1"/>
              <a:t>69</a:t>
            </a:fld>
            <a:endParaRPr lang="en-US" sz="900">
              <a:solidFill>
                <a:schemeClr val="accent2"/>
              </a:solidFill>
            </a:endParaRPr>
          </a:p>
        </p:txBody>
      </p:sp>
      <p:sp>
        <p:nvSpPr>
          <p:cNvPr id="316422" name="Text Box 7"/>
          <p:cNvSpPr txBox="1">
            <a:spLocks noChangeArrowheads="1"/>
          </p:cNvSpPr>
          <p:nvPr/>
        </p:nvSpPr>
        <p:spPr bwMode="auto">
          <a:xfrm>
            <a:off x="2109788" y="5637213"/>
            <a:ext cx="4953000" cy="461962"/>
          </a:xfrm>
          <a:prstGeom prst="rect">
            <a:avLst/>
          </a:prstGeom>
          <a:noFill/>
          <a:ln w="38100">
            <a:solidFill>
              <a:srgbClr val="002D8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dirty="0">
                <a:solidFill>
                  <a:srgbClr val="002D80"/>
                </a:solidFill>
              </a:rPr>
              <a:t>Refer to NEHRP Ch. 13, Masonry</a:t>
            </a:r>
          </a:p>
        </p:txBody>
      </p:sp>
      <p:sp>
        <p:nvSpPr>
          <p:cNvPr id="316418" name="Content Placeholder 2"/>
          <p:cNvSpPr>
            <a:spLocks noGrp="1"/>
          </p:cNvSpPr>
          <p:nvPr>
            <p:ph idx="1"/>
          </p:nvPr>
        </p:nvSpPr>
        <p:spPr>
          <a:xfrm>
            <a:off x="704850" y="1341438"/>
            <a:ext cx="8229600" cy="4605337"/>
          </a:xfrm>
        </p:spPr>
        <p:txBody>
          <a:bodyPr/>
          <a:lstStyle/>
          <a:p>
            <a:pPr marL="0" indent="0" algn="ctr">
              <a:buFont typeface="Arial" pitchFamily="34" charset="0"/>
              <a:buNone/>
            </a:pPr>
            <a:r>
              <a:rPr lang="en-US" dirty="0">
                <a:solidFill>
                  <a:srgbClr val="002D80"/>
                </a:solidFill>
                <a:ea typeface="ＭＳ Ｐゴシック" pitchFamily="34" charset="-128"/>
              </a:rPr>
              <a:t>Ductility Check (continued)</a:t>
            </a:r>
          </a:p>
          <a:p>
            <a:pPr marL="0" indent="0" algn="ctr">
              <a:buFont typeface="Arial" pitchFamily="34" charset="0"/>
              <a:buNone/>
            </a:pPr>
            <a:endParaRPr lang="en-US" dirty="0">
              <a:solidFill>
                <a:srgbClr val="002D80"/>
              </a:solidFill>
              <a:ea typeface="ＭＳ Ｐゴシック" pitchFamily="34" charset="-128"/>
            </a:endParaRPr>
          </a:p>
          <a:p>
            <a:pPr marL="0" indent="0" algn="ctr">
              <a:buFont typeface="Arial" pitchFamily="34" charset="0"/>
              <a:buNone/>
            </a:pPr>
            <a:r>
              <a:rPr lang="en-US" dirty="0">
                <a:latin typeface="Symbol" pitchFamily="18" charset="2"/>
                <a:ea typeface="ＭＳ Ｐゴシック" pitchFamily="34" charset="-128"/>
              </a:rPr>
              <a:t>S</a:t>
            </a:r>
            <a:r>
              <a:rPr lang="en-US" i="1" dirty="0">
                <a:ea typeface="ＭＳ Ｐゴシック" pitchFamily="34" charset="-128"/>
              </a:rPr>
              <a:t>C</a:t>
            </a:r>
            <a:r>
              <a:rPr lang="en-US" dirty="0">
                <a:ea typeface="ＭＳ Ｐゴシック" pitchFamily="34" charset="-128"/>
              </a:rPr>
              <a:t> &gt; </a:t>
            </a:r>
            <a:r>
              <a:rPr lang="en-US" dirty="0">
                <a:latin typeface="Symbol" pitchFamily="18" charset="2"/>
                <a:ea typeface="ＭＳ Ｐゴシック" pitchFamily="34" charset="-128"/>
              </a:rPr>
              <a:t>S</a:t>
            </a:r>
            <a:r>
              <a:rPr lang="en-US" i="1" dirty="0">
                <a:ea typeface="ＭＳ Ｐゴシック" pitchFamily="34" charset="-128"/>
              </a:rPr>
              <a:t>T + P</a:t>
            </a:r>
            <a:endParaRPr lang="en-US" dirty="0">
              <a:ea typeface="ＭＳ Ｐゴシック" pitchFamily="34" charset="-128"/>
            </a:endParaRPr>
          </a:p>
          <a:p>
            <a:pPr marL="0" indent="0" algn="ctr">
              <a:buNone/>
            </a:pPr>
            <a:r>
              <a:rPr lang="en-US" i="1" dirty="0">
                <a:ea typeface="ＭＳ Ｐゴシック" pitchFamily="34" charset="-128"/>
              </a:rPr>
              <a:t>Cm</a:t>
            </a:r>
            <a:r>
              <a:rPr lang="en-US" dirty="0">
                <a:ea typeface="ＭＳ Ｐゴシック" pitchFamily="34" charset="-128"/>
              </a:rPr>
              <a:t> + </a:t>
            </a:r>
            <a:r>
              <a:rPr lang="en-US" i="1" dirty="0">
                <a:ea typeface="ＭＳ Ｐゴシック" pitchFamily="34" charset="-128"/>
              </a:rPr>
              <a:t>Cs1</a:t>
            </a:r>
            <a:r>
              <a:rPr lang="en-US" dirty="0">
                <a:ea typeface="ＭＳ Ｐゴシック" pitchFamily="34" charset="-128"/>
              </a:rPr>
              <a:t> + </a:t>
            </a:r>
            <a:r>
              <a:rPr lang="en-US" i="1" dirty="0">
                <a:ea typeface="ＭＳ Ｐゴシック" pitchFamily="34" charset="-128"/>
              </a:rPr>
              <a:t>Cs2</a:t>
            </a:r>
            <a:r>
              <a:rPr lang="en-US" dirty="0">
                <a:ea typeface="ＭＳ Ｐゴシック" pitchFamily="34" charset="-128"/>
              </a:rPr>
              <a:t> &gt; </a:t>
            </a:r>
            <a:r>
              <a:rPr lang="en-US" i="1" dirty="0">
                <a:ea typeface="ＭＳ Ｐゴシック" pitchFamily="34" charset="-128"/>
              </a:rPr>
              <a:t>Ts1</a:t>
            </a:r>
            <a:r>
              <a:rPr lang="en-US" dirty="0">
                <a:ea typeface="ＭＳ Ｐゴシック" pitchFamily="34" charset="-128"/>
              </a:rPr>
              <a:t> + </a:t>
            </a:r>
            <a:r>
              <a:rPr lang="en-US" i="1" dirty="0">
                <a:ea typeface="ＭＳ Ｐゴシック" pitchFamily="34" charset="-128"/>
              </a:rPr>
              <a:t>Ts2</a:t>
            </a:r>
            <a:r>
              <a:rPr lang="en-US" dirty="0">
                <a:ea typeface="ＭＳ Ｐゴシック" pitchFamily="34" charset="-128"/>
              </a:rPr>
              <a:t> + </a:t>
            </a:r>
            <a:r>
              <a:rPr lang="en-US" i="1" dirty="0">
                <a:ea typeface="ＭＳ Ｐゴシック" pitchFamily="34" charset="-128"/>
              </a:rPr>
              <a:t>Ts3</a:t>
            </a:r>
            <a:r>
              <a:rPr lang="en-US" dirty="0">
                <a:ea typeface="ＭＳ Ｐゴシック" pitchFamily="34" charset="-128"/>
              </a:rPr>
              <a:t> +</a:t>
            </a:r>
            <a:r>
              <a:rPr lang="en-US" i="1" dirty="0">
                <a:ea typeface="ＭＳ Ｐゴシック" pitchFamily="34" charset="-128"/>
              </a:rPr>
              <a:t> Ts4 </a:t>
            </a:r>
            <a:r>
              <a:rPr lang="en-US" dirty="0">
                <a:ea typeface="ＭＳ Ｐゴシック" pitchFamily="34" charset="-128"/>
              </a:rPr>
              <a:t>+ </a:t>
            </a:r>
            <a:r>
              <a:rPr lang="en-US" i="1" dirty="0">
                <a:ea typeface="ＭＳ Ｐゴシック" pitchFamily="34" charset="-128"/>
              </a:rPr>
              <a:t>P</a:t>
            </a:r>
            <a:endParaRPr lang="en-US" dirty="0">
              <a:ea typeface="ＭＳ Ｐゴシック" pitchFamily="34" charset="-128"/>
            </a:endParaRPr>
          </a:p>
          <a:p>
            <a:pPr marL="0" indent="0" algn="ctr">
              <a:buFont typeface="Arial" pitchFamily="34" charset="0"/>
              <a:buNone/>
            </a:pPr>
            <a:r>
              <a:rPr lang="en-US" dirty="0">
                <a:ea typeface="ＭＳ Ｐゴシック" pitchFamily="34" charset="-128"/>
              </a:rPr>
              <a:t>315.5 + 53.6 + 28.1 &gt; 52.8 + 52.8 + 52.8 + 43.4 + 45.1 </a:t>
            </a:r>
          </a:p>
          <a:p>
            <a:pPr marL="0" indent="0" algn="ctr">
              <a:buFont typeface="Arial" pitchFamily="34" charset="0"/>
              <a:buNone/>
            </a:pPr>
            <a:r>
              <a:rPr lang="en-US" dirty="0">
                <a:ea typeface="ＭＳ Ｐゴシック" pitchFamily="34" charset="-128"/>
              </a:rPr>
              <a:t>397 kips &gt; 247 kips     OK</a:t>
            </a:r>
          </a:p>
          <a:p>
            <a:pPr marL="0" indent="0" algn="ctr">
              <a:buFont typeface="Arial" pitchFamily="34" charset="0"/>
              <a:buNone/>
            </a:pPr>
            <a:endParaRPr lang="en-US" dirty="0">
              <a:solidFill>
                <a:srgbClr val="002D80"/>
              </a:solidFill>
              <a:ea typeface="ＭＳ Ｐゴシック" pitchFamily="34" charset="-128"/>
            </a:endParaRPr>
          </a:p>
          <a:p>
            <a:pPr marL="0" indent="0" algn="ctr">
              <a:buFont typeface="Arial" pitchFamily="34" charset="0"/>
              <a:buNone/>
            </a:pPr>
            <a:r>
              <a:rPr lang="en-US" dirty="0">
                <a:solidFill>
                  <a:srgbClr val="002D80"/>
                </a:solidFill>
                <a:ea typeface="ＭＳ Ｐゴシック" pitchFamily="34" charset="-128"/>
              </a:rPr>
              <a:t>OK because comp capacity &gt; tension capacity</a:t>
            </a:r>
          </a:p>
        </p:txBody>
      </p:sp>
      <p:sp>
        <p:nvSpPr>
          <p:cNvPr id="316417" name="Title 1"/>
          <p:cNvSpPr>
            <a:spLocks noGrp="1"/>
          </p:cNvSpPr>
          <p:nvPr>
            <p:ph type="title"/>
          </p:nvPr>
        </p:nvSpPr>
        <p:spPr>
          <a:xfrm>
            <a:off x="457200" y="0"/>
            <a:ext cx="8229600" cy="884238"/>
          </a:xfrm>
        </p:spPr>
        <p:txBody>
          <a:bodyPr/>
          <a:lstStyle/>
          <a:p>
            <a:r>
              <a:rPr lang="en-US" sz="3200">
                <a:solidFill>
                  <a:srgbClr val="2D2DB9"/>
                </a:solidFill>
                <a:ea typeface="ＭＳ Ｐゴシック" pitchFamily="34" charset="-128"/>
              </a:rPr>
              <a:t>Design Example (1)</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Footer Placeholder 3"/>
          <p:cNvSpPr>
            <a:spLocks noGrp="1"/>
          </p:cNvSpPr>
          <p:nvPr>
            <p:ph type="ftr"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Instructional Material Complementing FEMA P-1051, Design Examples</a:t>
            </a:r>
            <a:endParaRPr lang="en-US" sz="900" i="1">
              <a:solidFill>
                <a:schemeClr val="accent2"/>
              </a:solidFill>
            </a:endParaRPr>
          </a:p>
        </p:txBody>
      </p:sp>
      <p:sp>
        <p:nvSpPr>
          <p:cNvPr id="31746" name="Slide Number Placeholder 4"/>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Design of Masonry Structures - </a:t>
            </a:r>
            <a:fld id="{1815E2D6-2A21-48BE-ACE5-13A1F46F48EC}" type="slidenum">
              <a:rPr lang="en-US" sz="900">
                <a:solidFill>
                  <a:schemeClr val="accent2"/>
                </a:solidFill>
              </a:rPr>
              <a:pPr eaLnBrk="1" hangingPunct="1"/>
              <a:t>7</a:t>
            </a:fld>
            <a:endParaRPr lang="en-US" sz="900">
              <a:solidFill>
                <a:schemeClr val="accent2"/>
              </a:solidFill>
            </a:endParaRPr>
          </a:p>
        </p:txBody>
      </p:sp>
      <p:sp>
        <p:nvSpPr>
          <p:cNvPr id="31748" name="Rectangle 3"/>
          <p:cNvSpPr>
            <a:spLocks noGrp="1" noChangeArrowheads="1"/>
          </p:cNvSpPr>
          <p:nvPr>
            <p:ph type="body" idx="1"/>
          </p:nvPr>
        </p:nvSpPr>
        <p:spPr>
          <a:xfrm>
            <a:off x="615315" y="1570038"/>
            <a:ext cx="7913370" cy="3611562"/>
          </a:xfrm>
        </p:spPr>
        <p:txBody>
          <a:bodyPr/>
          <a:lstStyle/>
          <a:p>
            <a:pPr marL="334963" indent="-334963" defTabSz="1076325" eaLnBrk="1" hangingPunct="1"/>
            <a:r>
              <a:rPr lang="en-US" dirty="0">
                <a:ea typeface="ＭＳ Ｐゴシック" pitchFamily="34" charset="-128"/>
              </a:rPr>
              <a:t>Basic terms</a:t>
            </a:r>
          </a:p>
          <a:p>
            <a:pPr marL="334963" indent="-334963" defTabSz="1076325" eaLnBrk="1" hangingPunct="1"/>
            <a:r>
              <a:rPr lang="en-US" dirty="0">
                <a:ea typeface="ＭＳ Ｐゴシック" pitchFamily="34" charset="-128"/>
              </a:rPr>
              <a:t>Units</a:t>
            </a:r>
          </a:p>
          <a:p>
            <a:pPr marL="334963" indent="-334963" defTabSz="1076325" eaLnBrk="1" hangingPunct="1"/>
            <a:r>
              <a:rPr lang="en-US" dirty="0">
                <a:ea typeface="ＭＳ Ｐゴシック" pitchFamily="34" charset="-128"/>
              </a:rPr>
              <a:t>Mortar</a:t>
            </a:r>
          </a:p>
          <a:p>
            <a:pPr marL="334963" indent="-334963" defTabSz="1076325" eaLnBrk="1" hangingPunct="1"/>
            <a:r>
              <a:rPr lang="en-US" dirty="0">
                <a:ea typeface="ＭＳ Ｐゴシック" pitchFamily="34" charset="-128"/>
              </a:rPr>
              <a:t>Grout</a:t>
            </a:r>
          </a:p>
          <a:p>
            <a:pPr marL="334963" indent="-334963" defTabSz="1076325" eaLnBrk="1" hangingPunct="1"/>
            <a:r>
              <a:rPr lang="en-US" dirty="0">
                <a:ea typeface="ＭＳ Ｐゴシック" pitchFamily="34" charset="-128"/>
              </a:rPr>
              <a:t>Accessory materials</a:t>
            </a:r>
          </a:p>
          <a:p>
            <a:pPr marL="806450" lvl="1" indent="-268288" defTabSz="1076325" eaLnBrk="1" hangingPunct="1">
              <a:buClr>
                <a:srgbClr val="FF0000"/>
              </a:buClr>
            </a:pPr>
            <a:r>
              <a:rPr lang="en-US" dirty="0">
                <a:ea typeface="ＭＳ Ｐゴシック" pitchFamily="34" charset="-128"/>
              </a:rPr>
              <a:t>Reinforcement (may or may not be present), connectors, flashing, sealants</a:t>
            </a:r>
          </a:p>
          <a:p>
            <a:pPr marL="334963" indent="-334963" defTabSz="1076325" eaLnBrk="1" hangingPunct="1"/>
            <a:r>
              <a:rPr lang="en-US" dirty="0">
                <a:ea typeface="ＭＳ Ｐゴシック" pitchFamily="34" charset="-128"/>
              </a:rPr>
              <a:t>Typical details</a:t>
            </a:r>
          </a:p>
        </p:txBody>
      </p:sp>
      <p:sp>
        <p:nvSpPr>
          <p:cNvPr id="31747" name="Rectangle 2"/>
          <p:cNvSpPr>
            <a:spLocks noGrp="1" noChangeArrowheads="1"/>
          </p:cNvSpPr>
          <p:nvPr>
            <p:ph type="title"/>
          </p:nvPr>
        </p:nvSpPr>
        <p:spPr/>
        <p:txBody>
          <a:bodyPr/>
          <a:lstStyle/>
          <a:p>
            <a:pPr defTabSz="1076325" eaLnBrk="1" hangingPunct="1"/>
            <a:r>
              <a:rPr lang="en-US" dirty="0">
                <a:solidFill>
                  <a:srgbClr val="2D2DB9"/>
                </a:solidFill>
                <a:ea typeface="ＭＳ Ｐゴシック" pitchFamily="34" charset="-128"/>
              </a:rPr>
              <a:t>Review Masonry Basics</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8467" name="Footer Placeholder 1"/>
          <p:cNvSpPr>
            <a:spLocks noGrp="1"/>
          </p:cNvSpPr>
          <p:nvPr>
            <p:ph type="ftr"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Instructional Material Complementing FEMA P-1051, Design Examples</a:t>
            </a:r>
            <a:endParaRPr lang="en-US" sz="900" i="1">
              <a:solidFill>
                <a:schemeClr val="accent2"/>
              </a:solidFill>
            </a:endParaRPr>
          </a:p>
        </p:txBody>
      </p:sp>
      <p:sp>
        <p:nvSpPr>
          <p:cNvPr id="318468" name="Slide Number Placeholder 2"/>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Design of Masonry Structures - </a:t>
            </a:r>
            <a:fld id="{ED329F04-3ED9-46F5-815E-25701CD19EF4}" type="slidenum">
              <a:rPr lang="en-US" sz="900">
                <a:solidFill>
                  <a:schemeClr val="accent2"/>
                </a:solidFill>
              </a:rPr>
              <a:pPr eaLnBrk="1" hangingPunct="1"/>
              <a:t>70</a:t>
            </a:fld>
            <a:endParaRPr lang="en-US" sz="900">
              <a:solidFill>
                <a:schemeClr val="accent2"/>
              </a:solidFill>
            </a:endParaRPr>
          </a:p>
        </p:txBody>
      </p:sp>
      <p:sp>
        <p:nvSpPr>
          <p:cNvPr id="318466" name="Content Placeholder 2"/>
          <p:cNvSpPr>
            <a:spLocks noGrp="1"/>
          </p:cNvSpPr>
          <p:nvPr>
            <p:ph idx="1"/>
          </p:nvPr>
        </p:nvSpPr>
        <p:spPr>
          <a:xfrm>
            <a:off x="5965825" y="5737933"/>
            <a:ext cx="1755775" cy="558800"/>
          </a:xfrm>
        </p:spPr>
        <p:txBody>
          <a:bodyPr/>
          <a:lstStyle/>
          <a:p>
            <a:pPr marL="0" indent="0">
              <a:buFont typeface="Arial" pitchFamily="34" charset="0"/>
              <a:buNone/>
            </a:pPr>
            <a:r>
              <a:rPr lang="en-US" i="1">
                <a:solidFill>
                  <a:srgbClr val="002D80"/>
                </a:solidFill>
                <a:ea typeface="ＭＳ Ｐゴシック" pitchFamily="34" charset="-128"/>
              </a:rPr>
              <a:t>P</a:t>
            </a:r>
            <a:r>
              <a:rPr lang="en-US">
                <a:solidFill>
                  <a:srgbClr val="002D80"/>
                </a:solidFill>
                <a:ea typeface="ＭＳ Ｐゴシック" pitchFamily="34" charset="-128"/>
              </a:rPr>
              <a:t> = 0 Case</a:t>
            </a:r>
          </a:p>
        </p:txBody>
      </p:sp>
      <p:sp>
        <p:nvSpPr>
          <p:cNvPr id="318473" name="Rectangle 9"/>
          <p:cNvSpPr>
            <a:spLocks noChangeArrowheads="1"/>
          </p:cNvSpPr>
          <p:nvPr/>
        </p:nvSpPr>
        <p:spPr bwMode="auto">
          <a:xfrm>
            <a:off x="260007" y="5799931"/>
            <a:ext cx="4953000" cy="461963"/>
          </a:xfrm>
          <a:prstGeom prst="rect">
            <a:avLst/>
          </a:prstGeom>
          <a:noFill/>
          <a:ln w="2857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p>
            <a:r>
              <a:rPr lang="en-US" sz="2400" dirty="0">
                <a:solidFill>
                  <a:srgbClr val="002D80"/>
                </a:solidFill>
              </a:rPr>
              <a:t>Refer to NEHRP Ch. 13, Masonry</a:t>
            </a:r>
          </a:p>
        </p:txBody>
      </p:sp>
      <p:pic>
        <p:nvPicPr>
          <p:cNvPr id="2" name="Picture 1" descr="Section through the length of a single pier with the grouted cells filled in as in previous slides.  Overall length of the pier is 8’-0” = 96”.  Distance from the center of the pier to the outermost steel is 44”. Two stress and strain profiles are shown below the section.&#10;Stress and strain profiles are shown for the P = 0 case.  The strain diagram is shown superimposed on the stress diagram with the extreme compressive strain em = 0.0025, and a linear strain variation discontinued below the tensile yield strain of the steel ey = Fy/E = 0.00207.  The neutral axis (dimension ‘c’) is located 14.2” from the extreme compression face.  The masonry compressive stress is shown with a magnitude of 0.8f’m and a length ‘a’ of 11.3”, with the resultant force Cm acting at 42.35” from the center of the pier.  All the steel in tension is shown at yield.  Ts4 and Ts3 are 12” on either side of the pier centerline.  Ts2 is 36” from the centerline, and Ts1 was previously defined at 44” from the centerline.&#10;&#10;Shows analysis of section with zero axial load."/>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072752"/>
            <a:ext cx="9144000" cy="4498848"/>
          </a:xfrm>
          <a:prstGeom prst="rect">
            <a:avLst/>
          </a:prstGeom>
        </p:spPr>
      </p:pic>
      <p:sp>
        <p:nvSpPr>
          <p:cNvPr id="318465" name="Title 1"/>
          <p:cNvSpPr>
            <a:spLocks noGrp="1"/>
          </p:cNvSpPr>
          <p:nvPr>
            <p:ph type="title"/>
          </p:nvPr>
        </p:nvSpPr>
        <p:spPr>
          <a:xfrm>
            <a:off x="457200" y="274638"/>
            <a:ext cx="8229600" cy="703262"/>
          </a:xfrm>
        </p:spPr>
        <p:txBody>
          <a:bodyPr/>
          <a:lstStyle/>
          <a:p>
            <a:r>
              <a:rPr lang="en-US" sz="3200">
                <a:solidFill>
                  <a:srgbClr val="2D2DB9"/>
                </a:solidFill>
                <a:ea typeface="ＭＳ Ｐゴシック" pitchFamily="34" charset="-128"/>
              </a:rPr>
              <a:t>Design Example (1)</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0515" name="Footer Placeholder 1"/>
          <p:cNvSpPr>
            <a:spLocks noGrp="1"/>
          </p:cNvSpPr>
          <p:nvPr>
            <p:ph type="ftr" sz="quarter" idx="10"/>
          </p:nvPr>
        </p:nvSpPr>
        <p:spPr>
          <a:xfrm>
            <a:off x="1951038" y="6518165"/>
            <a:ext cx="4405312" cy="228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dirty="0">
                <a:solidFill>
                  <a:schemeClr val="accent2"/>
                </a:solidFill>
              </a:rPr>
              <a:t>Instructional Material Complementing FEMA P-1051, Design Examples</a:t>
            </a:r>
            <a:endParaRPr lang="en-US" sz="900" i="1" dirty="0">
              <a:solidFill>
                <a:schemeClr val="accent2"/>
              </a:solidFill>
            </a:endParaRPr>
          </a:p>
        </p:txBody>
      </p:sp>
      <p:sp>
        <p:nvSpPr>
          <p:cNvPr id="320516" name="Slide Number Placeholder 2"/>
          <p:cNvSpPr>
            <a:spLocks noGrp="1"/>
          </p:cNvSpPr>
          <p:nvPr>
            <p:ph type="sldNum" sz="quarter" idx="11"/>
          </p:nvPr>
        </p:nvSpPr>
        <p:spPr>
          <a:xfrm>
            <a:off x="6356350" y="6468738"/>
            <a:ext cx="2787650" cy="2873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dirty="0">
                <a:solidFill>
                  <a:schemeClr val="accent2"/>
                </a:solidFill>
              </a:rPr>
              <a:t>Design of Masonry Structures - </a:t>
            </a:r>
            <a:fld id="{F560AD07-7E04-4C39-BD03-5FE887A1C08A}" type="slidenum">
              <a:rPr lang="en-US" sz="900">
                <a:solidFill>
                  <a:schemeClr val="accent2"/>
                </a:solidFill>
              </a:rPr>
              <a:pPr eaLnBrk="1" hangingPunct="1"/>
              <a:t>71</a:t>
            </a:fld>
            <a:endParaRPr lang="en-US" sz="900" dirty="0">
              <a:solidFill>
                <a:schemeClr val="accent2"/>
              </a:solidFill>
            </a:endParaRPr>
          </a:p>
        </p:txBody>
      </p:sp>
      <p:pic>
        <p:nvPicPr>
          <p:cNvPr id="2" name="Picture 1" descr="Section through the length of a single pier with the grouted cells filled in as in previous slides. Overall length of the pier is 8’-0” = 96”.  Distance from the center of the pier to the outermost steel is 44”.&#10;Stress and strain profiles are shown for the balanced case. The strain diagram is shown superimposed on the stress diagram with the extreme compressive strain em = 0.0025, and a linear strain variation to a maximum tensile strain equal to the tensile yield strain of the steel ey = Fy/E = 0.00207. The neutral axis (dimension ‘c’) is 50.3”, which is 2.3” past the centroid of the pier.  The masonry compressive stress is shown in three components, each with a magnitude of 0.8f’m with a total dimension ‘a’ of 40.3”.  The first component is for the first two grouted cells over a length of 16” with the resultant force Cm1.  The second component is over a length of 16” for the next two cells which are ungrouted with the resultant force Cm2.  The third component is for the next grouted cell over a length of 8.3” with the resultant force Cm3.  The steel in the first grouted cell is shown at yield stress with resultant Cs1.  The steel in the second grouted cell is in the linear elastic range with a resultant Cs2.  The steel in the next grouted cell is marked by * and not labeled further. The tension steel in the grouted cell at the end of the pier is at yield with a resultant Ts1.  The tension steel in the second grouted cell is in the linear elastic range with a resultant Ts2. The steel in the next grouted cell is marked by * and not labeled further.&#10;&#10;Shows strain profile under balanced condition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2044" y="1570311"/>
            <a:ext cx="6870357" cy="4715806"/>
          </a:xfrm>
          <a:prstGeom prst="rect">
            <a:avLst/>
          </a:prstGeom>
        </p:spPr>
      </p:pic>
      <p:sp>
        <p:nvSpPr>
          <p:cNvPr id="320514" name="Content Placeholder 2"/>
          <p:cNvSpPr>
            <a:spLocks noGrp="1"/>
          </p:cNvSpPr>
          <p:nvPr>
            <p:ph idx="1"/>
          </p:nvPr>
        </p:nvSpPr>
        <p:spPr>
          <a:xfrm>
            <a:off x="5770563" y="873168"/>
            <a:ext cx="2895600" cy="480592"/>
          </a:xfrm>
        </p:spPr>
        <p:txBody>
          <a:bodyPr/>
          <a:lstStyle/>
          <a:p>
            <a:pPr marL="0" indent="0">
              <a:buFont typeface="Arial" pitchFamily="34" charset="0"/>
              <a:buNone/>
            </a:pPr>
            <a:r>
              <a:rPr lang="en-US" dirty="0">
                <a:solidFill>
                  <a:srgbClr val="002D80"/>
                </a:solidFill>
                <a:ea typeface="ＭＳ Ｐゴシック" pitchFamily="34" charset="-128"/>
              </a:rPr>
              <a:t>Balanced Case</a:t>
            </a:r>
            <a:endParaRPr lang="en-US" dirty="0">
              <a:ea typeface="ＭＳ Ｐゴシック" pitchFamily="34" charset="-128"/>
            </a:endParaRPr>
          </a:p>
        </p:txBody>
      </p:sp>
      <p:sp>
        <p:nvSpPr>
          <p:cNvPr id="320522" name="Rectangle 11"/>
          <p:cNvSpPr>
            <a:spLocks noChangeArrowheads="1"/>
          </p:cNvSpPr>
          <p:nvPr/>
        </p:nvSpPr>
        <p:spPr bwMode="auto">
          <a:xfrm>
            <a:off x="274638" y="882483"/>
            <a:ext cx="4953000" cy="461963"/>
          </a:xfrm>
          <a:prstGeom prst="rect">
            <a:avLst/>
          </a:prstGeom>
          <a:noFill/>
          <a:ln w="2857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p>
            <a:r>
              <a:rPr lang="en-US" sz="2400" dirty="0">
                <a:solidFill>
                  <a:srgbClr val="002D80"/>
                </a:solidFill>
              </a:rPr>
              <a:t>Refer to NEHRP Ch. 13, Masonry</a:t>
            </a:r>
          </a:p>
        </p:txBody>
      </p:sp>
      <p:sp>
        <p:nvSpPr>
          <p:cNvPr id="320513" name="Title 1"/>
          <p:cNvSpPr>
            <a:spLocks noGrp="1"/>
          </p:cNvSpPr>
          <p:nvPr>
            <p:ph type="title"/>
          </p:nvPr>
        </p:nvSpPr>
        <p:spPr>
          <a:xfrm>
            <a:off x="436563" y="185355"/>
            <a:ext cx="8229600" cy="581025"/>
          </a:xfrm>
        </p:spPr>
        <p:txBody>
          <a:bodyPr/>
          <a:lstStyle/>
          <a:p>
            <a:r>
              <a:rPr lang="en-US" sz="3200" dirty="0">
                <a:solidFill>
                  <a:srgbClr val="2D2DB9"/>
                </a:solidFill>
                <a:ea typeface="ＭＳ Ｐゴシック" pitchFamily="34" charset="-128"/>
              </a:rPr>
              <a:t>Design Example (1)</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2563" name="Footer Placeholder 1"/>
          <p:cNvSpPr>
            <a:spLocks noGrp="1"/>
          </p:cNvSpPr>
          <p:nvPr>
            <p:ph type="ftr"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Instructional Material Complementing FEMA P-1051, Design Examples</a:t>
            </a:r>
            <a:endParaRPr lang="en-US" sz="900" i="1">
              <a:solidFill>
                <a:schemeClr val="accent2"/>
              </a:solidFill>
            </a:endParaRPr>
          </a:p>
        </p:txBody>
      </p:sp>
      <p:sp>
        <p:nvSpPr>
          <p:cNvPr id="322564" name="Slide Number Placeholder 2"/>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Design of Masonry Structures - </a:t>
            </a:r>
            <a:fld id="{27382815-06A3-4DAB-9555-A6C1D91B8E63}" type="slidenum">
              <a:rPr lang="en-US" sz="900">
                <a:solidFill>
                  <a:schemeClr val="accent2"/>
                </a:solidFill>
              </a:rPr>
              <a:pPr eaLnBrk="1" hangingPunct="1"/>
              <a:t>72</a:t>
            </a:fld>
            <a:endParaRPr lang="en-US" sz="900">
              <a:solidFill>
                <a:schemeClr val="accent2"/>
              </a:solidFill>
            </a:endParaRPr>
          </a:p>
        </p:txBody>
      </p:sp>
      <p:sp>
        <p:nvSpPr>
          <p:cNvPr id="322562" name="Content Placeholder 2"/>
          <p:cNvSpPr>
            <a:spLocks noGrp="1"/>
          </p:cNvSpPr>
          <p:nvPr>
            <p:ph idx="1"/>
          </p:nvPr>
        </p:nvSpPr>
        <p:spPr>
          <a:xfrm>
            <a:off x="563562" y="2847975"/>
            <a:ext cx="8229600" cy="2778125"/>
          </a:xfrm>
        </p:spPr>
        <p:txBody>
          <a:bodyPr/>
          <a:lstStyle/>
          <a:p>
            <a:pPr marL="0" indent="0" algn="ctr">
              <a:buFont typeface="Arial" pitchFamily="34" charset="0"/>
              <a:buNone/>
              <a:tabLst>
                <a:tab pos="228600" algn="l"/>
                <a:tab pos="5943600" algn="r"/>
              </a:tabLst>
            </a:pPr>
            <a:r>
              <a:rPr lang="en-US" i="1" dirty="0" err="1">
                <a:ea typeface="ＭＳ Ｐゴシック" pitchFamily="34" charset="-128"/>
              </a:rPr>
              <a:t>Pn</a:t>
            </a:r>
            <a:r>
              <a:rPr lang="en-US" i="1" dirty="0">
                <a:ea typeface="ＭＳ Ｐゴシック" pitchFamily="34" charset="-128"/>
              </a:rPr>
              <a:t> </a:t>
            </a:r>
            <a:r>
              <a:rPr lang="en-US" dirty="0">
                <a:ea typeface="ＭＳ Ｐゴシック" pitchFamily="34" charset="-128"/>
              </a:rPr>
              <a:t>= </a:t>
            </a:r>
            <a:r>
              <a:rPr lang="en-US" dirty="0">
                <a:latin typeface="Symbol" pitchFamily="18" charset="2"/>
                <a:ea typeface="ＭＳ Ｐゴシック" pitchFamily="34" charset="-128"/>
              </a:rPr>
              <a:t>S</a:t>
            </a:r>
            <a:r>
              <a:rPr lang="en-US" i="1" dirty="0">
                <a:ea typeface="ＭＳ Ｐゴシック" pitchFamily="34" charset="-128"/>
              </a:rPr>
              <a:t>C</a:t>
            </a:r>
            <a:r>
              <a:rPr lang="en-US" dirty="0">
                <a:ea typeface="ＭＳ Ｐゴシック" pitchFamily="34" charset="-128"/>
              </a:rPr>
              <a:t> - </a:t>
            </a:r>
            <a:r>
              <a:rPr lang="en-US" dirty="0">
                <a:latin typeface="Symbol" pitchFamily="18" charset="2"/>
                <a:ea typeface="ＭＳ Ｐゴシック" pitchFamily="34" charset="-128"/>
              </a:rPr>
              <a:t>S</a:t>
            </a:r>
            <a:r>
              <a:rPr lang="en-US" i="1" dirty="0">
                <a:ea typeface="ＭＳ Ｐゴシック" pitchFamily="34" charset="-128"/>
              </a:rPr>
              <a:t>T</a:t>
            </a:r>
            <a:r>
              <a:rPr lang="en-US" dirty="0">
                <a:ea typeface="ＭＳ Ｐゴシック" pitchFamily="34" charset="-128"/>
              </a:rPr>
              <a:t> = 534 kips</a:t>
            </a:r>
          </a:p>
          <a:p>
            <a:pPr marL="0" indent="0" algn="ctr">
              <a:buFont typeface="Arial" pitchFamily="34" charset="0"/>
              <a:buNone/>
              <a:tabLst>
                <a:tab pos="228600" algn="l"/>
                <a:tab pos="5943600" algn="r"/>
              </a:tabLst>
            </a:pPr>
            <a:r>
              <a:rPr lang="en-US" i="1" dirty="0" err="1">
                <a:latin typeface="Symbol" pitchFamily="18" charset="2"/>
                <a:ea typeface="ＭＳ Ｐゴシック" pitchFamily="34" charset="-128"/>
              </a:rPr>
              <a:t>f</a:t>
            </a:r>
            <a:r>
              <a:rPr lang="en-US" i="1" dirty="0" err="1">
                <a:ea typeface="ＭＳ Ｐゴシック" pitchFamily="34" charset="-128"/>
              </a:rPr>
              <a:t>Pn</a:t>
            </a:r>
            <a:r>
              <a:rPr lang="en-US" dirty="0">
                <a:ea typeface="ＭＳ Ｐゴシック" pitchFamily="34" charset="-128"/>
              </a:rPr>
              <a:t> = (0.9)(534) = 481 kips</a:t>
            </a:r>
          </a:p>
          <a:p>
            <a:pPr marL="0" indent="0" algn="ctr">
              <a:buFont typeface="Arial" pitchFamily="34" charset="0"/>
              <a:buNone/>
              <a:tabLst>
                <a:tab pos="228600" algn="l"/>
                <a:tab pos="5943600" algn="r"/>
              </a:tabLst>
            </a:pPr>
            <a:r>
              <a:rPr lang="en-US" dirty="0">
                <a:latin typeface="Symbol" pitchFamily="18" charset="2"/>
                <a:ea typeface="ＭＳ Ｐゴシック" pitchFamily="34" charset="-128"/>
              </a:rPr>
              <a:t>S</a:t>
            </a:r>
            <a:r>
              <a:rPr lang="en-US" dirty="0">
                <a:ea typeface="ＭＳ Ｐゴシック" pitchFamily="34" charset="-128"/>
              </a:rPr>
              <a:t> </a:t>
            </a:r>
            <a:r>
              <a:rPr lang="en-US" i="1" dirty="0" err="1">
                <a:ea typeface="ＭＳ Ｐゴシック" pitchFamily="34" charset="-128"/>
              </a:rPr>
              <a:t>Mcl</a:t>
            </a:r>
            <a:r>
              <a:rPr lang="en-US" i="1" dirty="0">
                <a:ea typeface="ＭＳ Ｐゴシック" pitchFamily="34" charset="-128"/>
              </a:rPr>
              <a:t> </a:t>
            </a:r>
            <a:r>
              <a:rPr lang="en-US" dirty="0">
                <a:ea typeface="ＭＳ Ｐゴシック" pitchFamily="34" charset="-128"/>
              </a:rPr>
              <a:t>= 0:</a:t>
            </a:r>
          </a:p>
          <a:p>
            <a:pPr marL="0" indent="0" algn="ctr">
              <a:buFont typeface="Arial" pitchFamily="34" charset="0"/>
              <a:buNone/>
              <a:tabLst>
                <a:tab pos="228600" algn="l"/>
                <a:tab pos="5943600" algn="r"/>
              </a:tabLst>
            </a:pPr>
            <a:r>
              <a:rPr lang="en-US" i="1" dirty="0" err="1">
                <a:ea typeface="ＭＳ Ｐゴシック" pitchFamily="34" charset="-128"/>
              </a:rPr>
              <a:t>Mn</a:t>
            </a:r>
            <a:r>
              <a:rPr lang="en-US" i="1" dirty="0">
                <a:ea typeface="ＭＳ Ｐゴシック" pitchFamily="34" charset="-128"/>
              </a:rPr>
              <a:t> </a:t>
            </a:r>
            <a:r>
              <a:rPr lang="en-US" dirty="0">
                <a:ea typeface="ＭＳ Ｐゴシック" pitchFamily="34" charset="-128"/>
              </a:rPr>
              <a:t>= = 23,540 in.-kips</a:t>
            </a:r>
          </a:p>
          <a:p>
            <a:pPr marL="0" indent="0" algn="ctr">
              <a:buFont typeface="Arial" pitchFamily="34" charset="0"/>
              <a:buNone/>
              <a:tabLst>
                <a:tab pos="228600" algn="l"/>
                <a:tab pos="5943600" algn="r"/>
              </a:tabLst>
            </a:pPr>
            <a:r>
              <a:rPr lang="en-US" i="1" dirty="0" err="1">
                <a:latin typeface="Symbol" pitchFamily="18" charset="2"/>
                <a:ea typeface="ＭＳ Ｐゴシック" pitchFamily="34" charset="-128"/>
              </a:rPr>
              <a:t>f</a:t>
            </a:r>
            <a:r>
              <a:rPr lang="en-US" i="1" dirty="0" err="1">
                <a:ea typeface="ＭＳ Ｐゴシック" pitchFamily="34" charset="-128"/>
              </a:rPr>
              <a:t>Mn</a:t>
            </a:r>
            <a:r>
              <a:rPr lang="en-US" dirty="0">
                <a:ea typeface="ＭＳ Ｐゴシック" pitchFamily="34" charset="-128"/>
              </a:rPr>
              <a:t> = (0.9)(23,540) = 1,765 </a:t>
            </a:r>
            <a:r>
              <a:rPr lang="en-US" dirty="0" err="1">
                <a:ea typeface="ＭＳ Ｐゴシック" pitchFamily="34" charset="-128"/>
              </a:rPr>
              <a:t>ft</a:t>
            </a:r>
            <a:r>
              <a:rPr lang="en-US" dirty="0">
                <a:ea typeface="ＭＳ Ｐゴシック" pitchFamily="34" charset="-128"/>
              </a:rPr>
              <a:t>-kips</a:t>
            </a:r>
          </a:p>
        </p:txBody>
      </p:sp>
      <p:sp>
        <p:nvSpPr>
          <p:cNvPr id="322566" name="Rectangle 8"/>
          <p:cNvSpPr>
            <a:spLocks noChangeArrowheads="1"/>
          </p:cNvSpPr>
          <p:nvPr/>
        </p:nvSpPr>
        <p:spPr bwMode="auto">
          <a:xfrm>
            <a:off x="2201862" y="995363"/>
            <a:ext cx="4953000" cy="461962"/>
          </a:xfrm>
          <a:prstGeom prst="rect">
            <a:avLst/>
          </a:prstGeom>
          <a:noFill/>
          <a:ln w="2857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p>
            <a:r>
              <a:rPr lang="en-US" sz="2400" dirty="0">
                <a:solidFill>
                  <a:srgbClr val="002D80"/>
                </a:solidFill>
              </a:rPr>
              <a:t>Refer to NEHRP Ch. 13, Masonry</a:t>
            </a:r>
          </a:p>
        </p:txBody>
      </p:sp>
      <p:sp>
        <p:nvSpPr>
          <p:cNvPr id="322561" name="Title 1"/>
          <p:cNvSpPr>
            <a:spLocks noGrp="1"/>
          </p:cNvSpPr>
          <p:nvPr>
            <p:ph type="title"/>
          </p:nvPr>
        </p:nvSpPr>
        <p:spPr>
          <a:xfrm>
            <a:off x="563562" y="274638"/>
            <a:ext cx="8229600" cy="741362"/>
          </a:xfrm>
        </p:spPr>
        <p:txBody>
          <a:bodyPr/>
          <a:lstStyle/>
          <a:p>
            <a:r>
              <a:rPr lang="en-US" sz="3200">
                <a:solidFill>
                  <a:srgbClr val="2D2DB9"/>
                </a:solidFill>
                <a:ea typeface="ＭＳ Ｐゴシック" pitchFamily="34" charset="-128"/>
              </a:rPr>
              <a:t>Design Example (1)</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6658" name="Footer Placeholder 1"/>
          <p:cNvSpPr>
            <a:spLocks noGrp="1"/>
          </p:cNvSpPr>
          <p:nvPr>
            <p:ph type="ftr"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Instructional Material Complementing FEMA P-1051, Design Examples</a:t>
            </a:r>
            <a:endParaRPr lang="en-US" sz="900" i="1">
              <a:solidFill>
                <a:schemeClr val="accent2"/>
              </a:solidFill>
            </a:endParaRPr>
          </a:p>
        </p:txBody>
      </p:sp>
      <p:sp>
        <p:nvSpPr>
          <p:cNvPr id="326659" name="Slide Number Placeholder 2"/>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Design of Masonry Structures - </a:t>
            </a:r>
            <a:fld id="{D8A39797-0475-49C2-8CFF-BF45D342EF18}" type="slidenum">
              <a:rPr lang="en-US" sz="900">
                <a:solidFill>
                  <a:schemeClr val="accent2"/>
                </a:solidFill>
              </a:rPr>
              <a:pPr eaLnBrk="1" hangingPunct="1"/>
              <a:t>73</a:t>
            </a:fld>
            <a:endParaRPr lang="en-US" sz="900">
              <a:solidFill>
                <a:schemeClr val="accent2"/>
              </a:solidFill>
            </a:endParaRPr>
          </a:p>
        </p:txBody>
      </p:sp>
      <p:sp>
        <p:nvSpPr>
          <p:cNvPr id="326662" name="Rectangle 4"/>
          <p:cNvSpPr>
            <a:spLocks noChangeArrowheads="1"/>
          </p:cNvSpPr>
          <p:nvPr/>
        </p:nvSpPr>
        <p:spPr bwMode="auto">
          <a:xfrm>
            <a:off x="2117725" y="866775"/>
            <a:ext cx="4953000" cy="461963"/>
          </a:xfrm>
          <a:prstGeom prst="rect">
            <a:avLst/>
          </a:prstGeom>
          <a:noFill/>
          <a:ln w="38100">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p>
            <a:pPr algn="ctr"/>
            <a:r>
              <a:rPr lang="en-US" sz="2400" dirty="0">
                <a:solidFill>
                  <a:srgbClr val="002D80"/>
                </a:solidFill>
              </a:rPr>
              <a:t>Refer to NEHRP Ch. 13, Masonry</a:t>
            </a:r>
          </a:p>
        </p:txBody>
      </p:sp>
      <p:grpSp>
        <p:nvGrpSpPr>
          <p:cNvPr id="3" name="Group 2" descr="Low-axial load portion of a simplified axial load – moment interaction diagram.  The x-axis is fMn with units of ft-kips, and the y-axis is fPn with units of kips.  The curve is formed from coordinates (fMn = 988, fPn = 0) and the balance point (fMn = 1765, fPn = 481). fPn max for ductility = 223 kips is shown as a dashed horizontal line.  The curve continues above the balance point with decreasing moment capacity with increasing axial load but the curve is cut off.  Demands are shown at a moment Mu = 523 ft-kips with axial loads Pu,min = 41 kips and Pu,max = 67 kips.  Both points are within the bounds of the interaction curve.  A horizontal line is drawn from Pu,max to the curve, where fMn = 1096 ft-kips."/>
          <p:cNvGrpSpPr/>
          <p:nvPr/>
        </p:nvGrpSpPr>
        <p:grpSpPr>
          <a:xfrm>
            <a:off x="188913" y="1493838"/>
            <a:ext cx="8955087" cy="4770437"/>
            <a:chOff x="188913" y="1493838"/>
            <a:chExt cx="8955087" cy="4770437"/>
          </a:xfrm>
        </p:grpSpPr>
        <p:pic>
          <p:nvPicPr>
            <p:cNvPr id="326661" name="Picture 19" descr="Low-axial load portion of a simplified axial load – moment interaction diagram.  The x-axis is fMn with units of ft-kips, and the y-axis is fPn with units of kips.  The curve is formed from coordinates (fMn = 988, fPn = 0) and the balance point (fMn = 1765, fPn = 481). fPn max for ductility = 223 kips is shown as a dashed horizontal line.  The curve continues above the balance point with decreasing moment capacity with increasing axial load but the curve is cut off.  Demands are shown at a moment Mu = 523 ft-kips with axial loads Pu,min = 41 kips and Pu,max = 67 kips.  Both points are within the bounds of the interaction curve.  A horizontal line is drawn from Pu,max to the curve, where fMn = 1096 ft-kips."/>
            <p:cNvPicPr>
              <a:picLocks noChangeAspect="1" noChangeArrowheads="1"/>
            </p:cNvPicPr>
            <p:nvPr/>
          </p:nvPicPr>
          <p:blipFill>
            <a:blip r:embed="rId3" cstate="print">
              <a:extLst>
                <a:ext uri="{28A0092B-C50C-407E-A947-70E740481C1C}">
                  <a14:useLocalDpi xmlns:a14="http://schemas.microsoft.com/office/drawing/2010/main" val="0"/>
                </a:ext>
              </a:extLst>
            </a:blip>
            <a:srcRect t="43193"/>
            <a:stretch>
              <a:fillRect/>
            </a:stretch>
          </p:blipFill>
          <p:spPr bwMode="auto">
            <a:xfrm>
              <a:off x="188913" y="1493838"/>
              <a:ext cx="8955087" cy="4770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4505067" y="2527299"/>
              <a:ext cx="169277" cy="251601"/>
            </a:xfrm>
            <a:prstGeom prst="rect">
              <a:avLst/>
            </a:prstGeom>
            <a:solidFill>
              <a:schemeClr val="bg1"/>
            </a:solidFill>
          </p:spPr>
          <p:txBody>
            <a:bodyPr vert="vert270" wrap="square" lIns="0" tIns="0" rIns="0" bIns="0" rtlCol="0">
              <a:spAutoFit/>
            </a:bodyPr>
            <a:lstStyle/>
            <a:p>
              <a:r>
                <a:rPr lang="en-US" sz="1100" i="1" dirty="0" err="1">
                  <a:latin typeface="Times New Roman" panose="02020603050405020304" pitchFamily="18" charset="0"/>
                  <a:cs typeface="Times New Roman" panose="02020603050405020304" pitchFamily="18" charset="0"/>
                </a:rPr>
                <a:t>ɸM</a:t>
              </a:r>
              <a:r>
                <a:rPr lang="en-US" sz="1100" i="1" baseline="-25000" dirty="0" err="1">
                  <a:latin typeface="Times New Roman" panose="02020603050405020304" pitchFamily="18" charset="0"/>
                  <a:cs typeface="Times New Roman" panose="02020603050405020304" pitchFamily="18" charset="0"/>
                </a:rPr>
                <a:t>n</a:t>
              </a:r>
              <a:r>
                <a:rPr lang="en-US" sz="1100" i="1" baseline="-25000" dirty="0">
                  <a:latin typeface="Times New Roman" panose="02020603050405020304" pitchFamily="18" charset="0"/>
                  <a:cs typeface="Times New Roman" panose="02020603050405020304" pitchFamily="18" charset="0"/>
                </a:rPr>
                <a:t> </a:t>
              </a:r>
            </a:p>
          </p:txBody>
        </p:sp>
      </p:grpSp>
      <p:sp>
        <p:nvSpPr>
          <p:cNvPr id="326657" name="Title 1"/>
          <p:cNvSpPr>
            <a:spLocks noGrp="1"/>
          </p:cNvSpPr>
          <p:nvPr>
            <p:ph type="title"/>
          </p:nvPr>
        </p:nvSpPr>
        <p:spPr>
          <a:xfrm>
            <a:off x="471488" y="41275"/>
            <a:ext cx="8229600" cy="681038"/>
          </a:xfrm>
        </p:spPr>
        <p:txBody>
          <a:bodyPr/>
          <a:lstStyle/>
          <a:p>
            <a:r>
              <a:rPr lang="en-US" sz="3200">
                <a:solidFill>
                  <a:srgbClr val="2D2DB9"/>
                </a:solidFill>
                <a:ea typeface="ＭＳ Ｐゴシック" pitchFamily="34" charset="-128"/>
              </a:rPr>
              <a:t>Design Example (1)</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8705" name="Footer Placeholder 3"/>
          <p:cNvSpPr>
            <a:spLocks noGrp="1"/>
          </p:cNvSpPr>
          <p:nvPr>
            <p:ph type="ftr"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Instructional Material Complementing FEMA P-1051, Design Examples</a:t>
            </a:r>
            <a:endParaRPr lang="en-US" sz="900" i="1">
              <a:solidFill>
                <a:schemeClr val="accent2"/>
              </a:solidFill>
            </a:endParaRPr>
          </a:p>
        </p:txBody>
      </p:sp>
      <p:sp>
        <p:nvSpPr>
          <p:cNvPr id="328706" name="Slide Number Placeholder 4"/>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Design of Masonry Structures - </a:t>
            </a:r>
            <a:fld id="{5AA97781-441B-4E54-9F63-270973D80621}" type="slidenum">
              <a:rPr lang="en-US" sz="900">
                <a:solidFill>
                  <a:schemeClr val="accent2"/>
                </a:solidFill>
              </a:rPr>
              <a:pPr eaLnBrk="1" hangingPunct="1"/>
              <a:t>74</a:t>
            </a:fld>
            <a:endParaRPr lang="en-US" sz="900">
              <a:solidFill>
                <a:schemeClr val="accent2"/>
              </a:solidFill>
            </a:endParaRPr>
          </a:p>
        </p:txBody>
      </p:sp>
      <p:sp>
        <p:nvSpPr>
          <p:cNvPr id="328708" name="Rectangle 3"/>
          <p:cNvSpPr>
            <a:spLocks noGrp="1" noChangeArrowheads="1"/>
          </p:cNvSpPr>
          <p:nvPr>
            <p:ph type="body" idx="1"/>
          </p:nvPr>
        </p:nvSpPr>
        <p:spPr>
          <a:xfrm>
            <a:off x="1022350" y="2076450"/>
            <a:ext cx="7212013" cy="2830513"/>
          </a:xfrm>
        </p:spPr>
        <p:txBody>
          <a:bodyPr/>
          <a:lstStyle/>
          <a:p>
            <a:pPr marL="334963" indent="-334963" defTabSz="1076325" eaLnBrk="1" hangingPunct="1">
              <a:lnSpc>
                <a:spcPct val="90000"/>
              </a:lnSpc>
            </a:pPr>
            <a:r>
              <a:rPr lang="en-US" dirty="0">
                <a:ea typeface="ＭＳ Ｐゴシック" pitchFamily="34" charset="-128"/>
              </a:rPr>
              <a:t>BSSC = </a:t>
            </a:r>
            <a:r>
              <a:rPr lang="en-US" dirty="0">
                <a:solidFill>
                  <a:srgbClr val="0099CC"/>
                </a:solidFill>
                <a:ea typeface="ＭＳ Ｐゴシック" pitchFamily="34" charset="-128"/>
                <a:hlinkClick r:id="rId3"/>
              </a:rPr>
              <a:t>www.bssconline.org</a:t>
            </a:r>
            <a:endParaRPr lang="en-US" dirty="0">
              <a:solidFill>
                <a:srgbClr val="0099CC"/>
              </a:solidFill>
              <a:ea typeface="ＭＳ Ｐゴシック" pitchFamily="34" charset="-128"/>
            </a:endParaRPr>
          </a:p>
          <a:p>
            <a:pPr marL="334963" indent="-334963" defTabSz="1076325" eaLnBrk="1" hangingPunct="1">
              <a:lnSpc>
                <a:spcPct val="90000"/>
              </a:lnSpc>
            </a:pPr>
            <a:r>
              <a:rPr lang="en-US" dirty="0">
                <a:ea typeface="ＭＳ Ｐゴシック" pitchFamily="34" charset="-128"/>
              </a:rPr>
              <a:t>TMS = </a:t>
            </a:r>
            <a:r>
              <a:rPr lang="en-US" dirty="0">
                <a:solidFill>
                  <a:srgbClr val="0099CC"/>
                </a:solidFill>
                <a:ea typeface="ＭＳ Ｐゴシック" pitchFamily="34" charset="-128"/>
                <a:hlinkClick r:id="rId4"/>
              </a:rPr>
              <a:t>www.masonrysociety.org</a:t>
            </a:r>
            <a:endParaRPr lang="en-US" dirty="0">
              <a:solidFill>
                <a:srgbClr val="0099CC"/>
              </a:solidFill>
              <a:ea typeface="ＭＳ Ｐゴシック" pitchFamily="34" charset="-128"/>
            </a:endParaRPr>
          </a:p>
          <a:p>
            <a:pPr marL="334963" indent="-334963" defTabSz="1076325" eaLnBrk="1" hangingPunct="1">
              <a:lnSpc>
                <a:spcPct val="90000"/>
              </a:lnSpc>
            </a:pPr>
            <a:r>
              <a:rPr lang="en-US" dirty="0">
                <a:ea typeface="ＭＳ Ｐゴシック" pitchFamily="34" charset="-128"/>
              </a:rPr>
              <a:t>ACI = </a:t>
            </a:r>
            <a:r>
              <a:rPr lang="en-US" dirty="0">
                <a:ea typeface="ＭＳ Ｐゴシック" pitchFamily="34" charset="-128"/>
                <a:hlinkClick r:id="rId5"/>
              </a:rPr>
              <a:t>www.concrete.org</a:t>
            </a:r>
            <a:endParaRPr lang="en-US" dirty="0">
              <a:ea typeface="ＭＳ Ｐゴシック" pitchFamily="34" charset="-128"/>
            </a:endParaRPr>
          </a:p>
          <a:p>
            <a:pPr marL="334963" indent="-334963" defTabSz="1076325" eaLnBrk="1" hangingPunct="1">
              <a:lnSpc>
                <a:spcPct val="90000"/>
              </a:lnSpc>
            </a:pPr>
            <a:r>
              <a:rPr lang="en-US" dirty="0">
                <a:ea typeface="ＭＳ Ｐゴシック" pitchFamily="34" charset="-128"/>
              </a:rPr>
              <a:t>ASCE / SEI = </a:t>
            </a:r>
            <a:r>
              <a:rPr lang="en-US" dirty="0">
                <a:ea typeface="ＭＳ Ｐゴシック" pitchFamily="34" charset="-128"/>
                <a:hlinkClick r:id="rId6"/>
              </a:rPr>
              <a:t>www.seinstitute.org</a:t>
            </a:r>
            <a:endParaRPr lang="en-US" dirty="0">
              <a:ea typeface="ＭＳ Ｐゴシック" pitchFamily="34" charset="-128"/>
            </a:endParaRPr>
          </a:p>
          <a:p>
            <a:pPr marL="334963" indent="-334963" defTabSz="1076325" eaLnBrk="1" hangingPunct="1">
              <a:lnSpc>
                <a:spcPct val="90000"/>
              </a:lnSpc>
            </a:pPr>
            <a:r>
              <a:rPr lang="en-US" dirty="0">
                <a:ea typeface="ＭＳ Ｐゴシック" pitchFamily="34" charset="-128"/>
              </a:rPr>
              <a:t>MSJC = </a:t>
            </a:r>
            <a:r>
              <a:rPr lang="en-US" dirty="0">
                <a:ea typeface="ＭＳ Ｐゴシック" pitchFamily="34" charset="-128"/>
                <a:hlinkClick r:id="rId7"/>
              </a:rPr>
              <a:t>www.masonrystandards.org</a:t>
            </a:r>
            <a:endParaRPr lang="en-US" dirty="0">
              <a:ea typeface="ＭＳ Ｐゴシック" pitchFamily="34" charset="-128"/>
            </a:endParaRPr>
          </a:p>
          <a:p>
            <a:pPr marL="334963" indent="-334963" defTabSz="1076325" eaLnBrk="1" hangingPunct="1">
              <a:lnSpc>
                <a:spcPct val="90000"/>
              </a:lnSpc>
            </a:pPr>
            <a:r>
              <a:rPr lang="en-US" dirty="0">
                <a:ea typeface="ＭＳ Ｐゴシック" pitchFamily="34" charset="-128"/>
              </a:rPr>
              <a:t>NCMA = </a:t>
            </a:r>
            <a:r>
              <a:rPr lang="en-US" dirty="0">
                <a:ea typeface="ＭＳ Ｐゴシック" pitchFamily="34" charset="-128"/>
                <a:hlinkClick r:id="rId8"/>
              </a:rPr>
              <a:t>www.ncma.org</a:t>
            </a:r>
            <a:endParaRPr lang="en-US" dirty="0">
              <a:ea typeface="ＭＳ Ｐゴシック" pitchFamily="34" charset="-128"/>
            </a:endParaRPr>
          </a:p>
          <a:p>
            <a:pPr marL="334963" indent="-334963" defTabSz="1076325" eaLnBrk="1" hangingPunct="1">
              <a:lnSpc>
                <a:spcPct val="90000"/>
              </a:lnSpc>
            </a:pPr>
            <a:r>
              <a:rPr lang="en-US" dirty="0">
                <a:ea typeface="ＭＳ Ｐゴシック" pitchFamily="34" charset="-128"/>
              </a:rPr>
              <a:t>BIA = </a:t>
            </a:r>
            <a:r>
              <a:rPr lang="en-US" dirty="0">
                <a:ea typeface="ＭＳ Ｐゴシック" pitchFamily="34" charset="-128"/>
                <a:hlinkClick r:id="rId9"/>
              </a:rPr>
              <a:t>www.bia.org</a:t>
            </a:r>
            <a:endParaRPr lang="en-US" dirty="0">
              <a:ea typeface="ＭＳ Ｐゴシック" pitchFamily="34" charset="-128"/>
            </a:endParaRPr>
          </a:p>
        </p:txBody>
      </p:sp>
      <p:sp>
        <p:nvSpPr>
          <p:cNvPr id="328707" name="Rectangle 2"/>
          <p:cNvSpPr>
            <a:spLocks noGrp="1" noChangeArrowheads="1"/>
          </p:cNvSpPr>
          <p:nvPr>
            <p:ph type="title"/>
          </p:nvPr>
        </p:nvSpPr>
        <p:spPr>
          <a:xfrm>
            <a:off x="271463" y="612775"/>
            <a:ext cx="8397875" cy="573088"/>
          </a:xfrm>
        </p:spPr>
        <p:txBody>
          <a:bodyPr/>
          <a:lstStyle/>
          <a:p>
            <a:pPr defTabSz="1076325" eaLnBrk="1" hangingPunct="1"/>
            <a:r>
              <a:rPr lang="en-US" sz="3200">
                <a:solidFill>
                  <a:srgbClr val="2D2DB9"/>
                </a:solidFill>
                <a:ea typeface="ＭＳ Ｐゴシック" pitchFamily="34" charset="-128"/>
              </a:rPr>
              <a:t>Web sites for more information</a:t>
            </a: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0753" name="Footer Placeholder 3"/>
          <p:cNvSpPr>
            <a:spLocks noGrp="1"/>
          </p:cNvSpPr>
          <p:nvPr>
            <p:ph type="ftr"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Instructional Material Complementing FEMA P-1051, Design Examples</a:t>
            </a:r>
            <a:endParaRPr lang="en-US" sz="900" i="1">
              <a:solidFill>
                <a:schemeClr val="accent2"/>
              </a:solidFill>
            </a:endParaRPr>
          </a:p>
        </p:txBody>
      </p:sp>
      <p:sp>
        <p:nvSpPr>
          <p:cNvPr id="330754" name="Slide Number Placeholder 4"/>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dirty="0">
                <a:solidFill>
                  <a:schemeClr val="accent2"/>
                </a:solidFill>
              </a:rPr>
              <a:t>Design of Masonry Structures  - </a:t>
            </a:r>
            <a:fld id="{92EFD2B6-E340-4BD0-B842-72A9AF53B8F0}" type="slidenum">
              <a:rPr lang="en-US" sz="900">
                <a:solidFill>
                  <a:schemeClr val="accent2"/>
                </a:solidFill>
              </a:rPr>
              <a:pPr eaLnBrk="1" hangingPunct="1"/>
              <a:t>75</a:t>
            </a:fld>
            <a:endParaRPr lang="en-US" sz="900" dirty="0">
              <a:solidFill>
                <a:schemeClr val="accent2"/>
              </a:solidFill>
            </a:endParaRPr>
          </a:p>
        </p:txBody>
      </p:sp>
      <p:sp>
        <p:nvSpPr>
          <p:cNvPr id="330756" name="Rectangle 3"/>
          <p:cNvSpPr>
            <a:spLocks noGrp="1" noChangeArrowheads="1"/>
          </p:cNvSpPr>
          <p:nvPr>
            <p:ph type="body" idx="1"/>
          </p:nvPr>
        </p:nvSpPr>
        <p:spPr>
          <a:xfrm>
            <a:off x="442913" y="1405128"/>
            <a:ext cx="8229600" cy="4452938"/>
          </a:xfrm>
        </p:spPr>
        <p:txBody>
          <a:bodyPr/>
          <a:lstStyle/>
          <a:p>
            <a:pPr eaLnBrk="1" hangingPunct="1">
              <a:lnSpc>
                <a:spcPct val="120000"/>
              </a:lnSpc>
            </a:pPr>
            <a:r>
              <a:rPr lang="en-US" sz="2000" dirty="0">
                <a:ea typeface="ＭＳ Ｐゴシック" pitchFamily="34" charset="-128"/>
              </a:rPr>
              <a:t>This presentation was adapted from material prepared by Prof. Richard E. </a:t>
            </a:r>
            <a:r>
              <a:rPr lang="en-US" sz="2000" dirty="0" err="1">
                <a:ea typeface="ＭＳ Ｐゴシック" pitchFamily="34" charset="-128"/>
              </a:rPr>
              <a:t>Klingner</a:t>
            </a:r>
            <a:r>
              <a:rPr lang="en-US" sz="2000" dirty="0">
                <a:ea typeface="ＭＳ Ｐゴシック" pitchFamily="34" charset="-128"/>
              </a:rPr>
              <a:t>, University of Texas at Austin and by Dr. James Harris, J.R. Harris &amp; Co.</a:t>
            </a:r>
          </a:p>
          <a:p>
            <a:pPr eaLnBrk="1" hangingPunct="1">
              <a:lnSpc>
                <a:spcPct val="120000"/>
              </a:lnSpc>
            </a:pPr>
            <a:r>
              <a:rPr lang="en-US" sz="2000" dirty="0">
                <a:ea typeface="ＭＳ Ｐゴシック" pitchFamily="34" charset="-128"/>
              </a:rPr>
              <a:t>Some of the material originally prepared by Prof. </a:t>
            </a:r>
            <a:r>
              <a:rPr lang="en-US" sz="2000" dirty="0" err="1">
                <a:ea typeface="ＭＳ Ｐゴシック" pitchFamily="34" charset="-128"/>
              </a:rPr>
              <a:t>Klingner</a:t>
            </a:r>
            <a:r>
              <a:rPr lang="en-US" sz="2000" dirty="0">
                <a:ea typeface="ＭＳ Ｐゴシック" pitchFamily="34" charset="-128"/>
              </a:rPr>
              <a:t> was for a US Army short course.</a:t>
            </a:r>
          </a:p>
          <a:p>
            <a:pPr eaLnBrk="1" hangingPunct="1">
              <a:lnSpc>
                <a:spcPct val="120000"/>
              </a:lnSpc>
            </a:pPr>
            <a:r>
              <a:rPr lang="en-US" sz="2000" dirty="0">
                <a:ea typeface="ＭＳ Ｐゴシック" pitchFamily="34" charset="-128"/>
              </a:rPr>
              <a:t>Some of the material originally prepared by Prof. </a:t>
            </a:r>
            <a:r>
              <a:rPr lang="en-US" sz="2000" dirty="0" err="1">
                <a:ea typeface="ＭＳ Ｐゴシック" pitchFamily="34" charset="-128"/>
              </a:rPr>
              <a:t>Klingner</a:t>
            </a:r>
            <a:r>
              <a:rPr lang="en-US" sz="2000" dirty="0">
                <a:ea typeface="ＭＳ Ｐゴシック" pitchFamily="34" charset="-128"/>
              </a:rPr>
              <a:t> was for The Masonry Society and is used with their permission.</a:t>
            </a:r>
          </a:p>
          <a:p>
            <a:pPr eaLnBrk="1" hangingPunct="1">
              <a:lnSpc>
                <a:spcPct val="120000"/>
              </a:lnSpc>
            </a:pPr>
            <a:r>
              <a:rPr lang="en-US" sz="2000" dirty="0">
                <a:ea typeface="ＭＳ Ｐゴシック" pitchFamily="34" charset="-128"/>
              </a:rPr>
              <a:t>The material originally prepared by Dr. Harris was for FEMA, The Building Seismic Safety Council, and the American Society of Civil Engineers.</a:t>
            </a:r>
          </a:p>
        </p:txBody>
      </p:sp>
      <p:sp>
        <p:nvSpPr>
          <p:cNvPr id="330755" name="Rectangle 2"/>
          <p:cNvSpPr>
            <a:spLocks noGrp="1" noChangeArrowheads="1"/>
          </p:cNvSpPr>
          <p:nvPr>
            <p:ph type="title"/>
          </p:nvPr>
        </p:nvSpPr>
        <p:spPr>
          <a:xfrm>
            <a:off x="442913" y="288512"/>
            <a:ext cx="8229600" cy="808038"/>
          </a:xfrm>
        </p:spPr>
        <p:txBody>
          <a:bodyPr/>
          <a:lstStyle/>
          <a:p>
            <a:pPr eaLnBrk="1" hangingPunct="1"/>
            <a:r>
              <a:rPr lang="en-US" sz="3200" dirty="0">
                <a:solidFill>
                  <a:srgbClr val="2D2DB9"/>
                </a:solidFill>
                <a:ea typeface="ＭＳ Ｐゴシック" pitchFamily="34" charset="-128"/>
              </a:rPr>
              <a:t>Acknowledgements</a:t>
            </a: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a:t>Instructional Material Complementing FEMA P-1051, Design Examples</a:t>
            </a:r>
            <a:endParaRPr lang="en-US" i="1"/>
          </a:p>
        </p:txBody>
      </p:sp>
      <p:sp>
        <p:nvSpPr>
          <p:cNvPr id="332803" name="Slide Number Placeholder 4"/>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dirty="0">
                <a:solidFill>
                  <a:schemeClr val="accent2"/>
                </a:solidFill>
              </a:rPr>
              <a:t>Design of Masonry Structures  - </a:t>
            </a:r>
            <a:fld id="{EAE623E3-439C-4894-A800-49270B17DAE5}" type="slidenum">
              <a:rPr lang="en-US" sz="900">
                <a:solidFill>
                  <a:schemeClr val="accent2"/>
                </a:solidFill>
              </a:rPr>
              <a:pPr eaLnBrk="1" hangingPunct="1"/>
              <a:t>76</a:t>
            </a:fld>
            <a:endParaRPr lang="en-US" sz="900" dirty="0">
              <a:solidFill>
                <a:schemeClr val="accent2"/>
              </a:solidFill>
            </a:endParaRPr>
          </a:p>
        </p:txBody>
      </p:sp>
      <p:pic>
        <p:nvPicPr>
          <p:cNvPr id="332804" name="Picture 2" descr="Person sitting on green question mark"/>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51213" y="1692275"/>
            <a:ext cx="2724150" cy="3419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2801" name="Title 1"/>
          <p:cNvSpPr>
            <a:spLocks noGrp="1"/>
          </p:cNvSpPr>
          <p:nvPr>
            <p:ph type="title"/>
          </p:nvPr>
        </p:nvSpPr>
        <p:spPr/>
        <p:txBody>
          <a:bodyPr/>
          <a:lstStyle/>
          <a:p>
            <a:r>
              <a:rPr lang="en-US" sz="3200">
                <a:solidFill>
                  <a:srgbClr val="2D2DB9"/>
                </a:solidFill>
                <a:ea typeface="ＭＳ Ｐゴシック" pitchFamily="34" charset="-128"/>
              </a:rPr>
              <a:t>Questions?</a:t>
            </a: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32171" y="1276972"/>
            <a:ext cx="7772400" cy="4297362"/>
          </a:xfrm>
        </p:spPr>
        <p:txBody>
          <a:bodyPr/>
          <a:lstStyle/>
          <a:p>
            <a:pPr marL="0" indent="0">
              <a:buNone/>
            </a:pPr>
            <a:r>
              <a:rPr lang="en-US" sz="1600" dirty="0"/>
              <a:t> </a:t>
            </a:r>
          </a:p>
          <a:p>
            <a:r>
              <a:rPr lang="en-US" sz="1600" dirty="0"/>
              <a:t>NOTICE: Any opinions, findings, conclusions, or recommendations expressed in this publication do not necessarily reflect the views of the Federal Emergency Management Agency. Additionally, neither FEMA nor any of its employees make any warranty, expressed or implied, nor assume any legal liability or responsibility for the accuracy, completeness, or usefulness of any information, product or process included in this publication. </a:t>
            </a:r>
          </a:p>
          <a:p>
            <a:r>
              <a:rPr lang="en-US" sz="1600" dirty="0"/>
              <a:t>The opinions expressed herein regarding the requirements of the </a:t>
            </a:r>
            <a:r>
              <a:rPr lang="en-US" sz="1600" i="1" dirty="0"/>
              <a:t>NEHRP Recommended Seismic Provisions</a:t>
            </a:r>
            <a:r>
              <a:rPr lang="en-US" sz="1600" dirty="0"/>
              <a:t>, the referenced standards, and the building codes are not to be used for design purposes. Rather the user should consult the jurisdiction’s building official who has the authority to render interpretation of the code.</a:t>
            </a:r>
          </a:p>
          <a:p>
            <a:r>
              <a:rPr lang="en-US" sz="1600" dirty="0"/>
              <a:t>Any modifications made to the file represent the presenters' opinion only. </a:t>
            </a:r>
          </a:p>
        </p:txBody>
      </p:sp>
      <p:sp>
        <p:nvSpPr>
          <p:cNvPr id="2" name="Title 1"/>
          <p:cNvSpPr>
            <a:spLocks noGrp="1"/>
          </p:cNvSpPr>
          <p:nvPr>
            <p:ph type="title"/>
          </p:nvPr>
        </p:nvSpPr>
        <p:spPr/>
        <p:txBody>
          <a:bodyPr/>
          <a:lstStyle/>
          <a:p>
            <a:r>
              <a:rPr lang="en-US" dirty="0"/>
              <a:t>DISCLAIMER</a:t>
            </a:r>
          </a:p>
        </p:txBody>
      </p:sp>
    </p:spTree>
    <p:extLst>
      <p:ext uri="{BB962C8B-B14F-4D97-AF65-F5344CB8AC3E}">
        <p14:creationId xmlns:p14="http://schemas.microsoft.com/office/powerpoint/2010/main" val="22734778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Footer Placeholder 3"/>
          <p:cNvSpPr>
            <a:spLocks noGrp="1"/>
          </p:cNvSpPr>
          <p:nvPr>
            <p:ph type="ftr"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Instructional Material Complementing FEMA P-1051, Design Examples</a:t>
            </a:r>
            <a:endParaRPr lang="en-US" sz="900" i="1">
              <a:solidFill>
                <a:schemeClr val="accent2"/>
              </a:solidFill>
            </a:endParaRPr>
          </a:p>
        </p:txBody>
      </p:sp>
      <p:sp>
        <p:nvSpPr>
          <p:cNvPr id="33794" name="Slide Number Placeholder 4"/>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Design of Masonry Structures - </a:t>
            </a:r>
            <a:fld id="{19EEA657-B8AE-4407-A3B7-4D6B8E1C42AD}" type="slidenum">
              <a:rPr lang="en-US" sz="900">
                <a:solidFill>
                  <a:schemeClr val="accent2"/>
                </a:solidFill>
              </a:rPr>
              <a:pPr eaLnBrk="1" hangingPunct="1"/>
              <a:t>8</a:t>
            </a:fld>
            <a:endParaRPr lang="en-US" sz="900">
              <a:solidFill>
                <a:schemeClr val="accent2"/>
              </a:solidFill>
            </a:endParaRPr>
          </a:p>
        </p:txBody>
      </p:sp>
      <p:grpSp>
        <p:nvGrpSpPr>
          <p:cNvPr id="2" name="Group 1" descr="Masonry units can be laid in different bond patterns. The most common of these is 1/2 running bond, often called simply “running bond.”  Horizontal bed joints are continuous; vertical head joints alternate courses, and the head joint of one course aligns with the middle of the unit on the adjacent courses.  In stack bond (referred to in TMS 402 and Specification as “other than running bond”), the head joints are continuous between adjacent courses. " title="Common types of masonry bond patterns, including running bond, stack bond, 1/3 running bond, and flemish bond"/>
          <p:cNvGrpSpPr/>
          <p:nvPr/>
        </p:nvGrpSpPr>
        <p:grpSpPr>
          <a:xfrm>
            <a:off x="669925" y="601663"/>
            <a:ext cx="7775575" cy="5588000"/>
            <a:chOff x="669925" y="601663"/>
            <a:chExt cx="7775575" cy="5588000"/>
          </a:xfrm>
        </p:grpSpPr>
        <p:grpSp>
          <p:nvGrpSpPr>
            <p:cNvPr id="33797" name="Group 4"/>
            <p:cNvGrpSpPr>
              <a:grpSpLocks/>
            </p:cNvGrpSpPr>
            <p:nvPr/>
          </p:nvGrpSpPr>
          <p:grpSpPr bwMode="auto">
            <a:xfrm>
              <a:off x="2513013" y="1978025"/>
              <a:ext cx="5616575" cy="4211638"/>
              <a:chOff x="923" y="1198"/>
              <a:chExt cx="3538" cy="2653"/>
            </a:xfrm>
          </p:grpSpPr>
          <p:grpSp>
            <p:nvGrpSpPr>
              <p:cNvPr id="33804" name="Group 5"/>
              <p:cNvGrpSpPr>
                <a:grpSpLocks/>
              </p:cNvGrpSpPr>
              <p:nvPr/>
            </p:nvGrpSpPr>
            <p:grpSpPr bwMode="auto">
              <a:xfrm>
                <a:off x="929" y="1198"/>
                <a:ext cx="1505" cy="899"/>
                <a:chOff x="929" y="1198"/>
                <a:chExt cx="1505" cy="899"/>
              </a:xfrm>
            </p:grpSpPr>
            <p:sp>
              <p:nvSpPr>
                <p:cNvPr id="33863" name="Rectangle 6"/>
                <p:cNvSpPr>
                  <a:spLocks noChangeArrowheads="1"/>
                </p:cNvSpPr>
                <p:nvPr/>
              </p:nvSpPr>
              <p:spPr bwMode="auto">
                <a:xfrm>
                  <a:off x="933" y="1202"/>
                  <a:ext cx="1498" cy="891"/>
                </a:xfrm>
                <a:prstGeom prst="rect">
                  <a:avLst/>
                </a:prstGeom>
                <a:solidFill>
                  <a:srgbClr val="969696"/>
                </a:solidFill>
                <a:ln w="9525">
                  <a:solidFill>
                    <a:schemeClr val="tx1"/>
                  </a:solidFill>
                  <a:miter lim="800000"/>
                  <a:headEnd/>
                  <a:tailEnd/>
                </a:ln>
              </p:spPr>
              <p:txBody>
                <a:bodyPr/>
                <a:lstStyle/>
                <a:p>
                  <a:endParaRPr lang="en-US"/>
                </a:p>
              </p:txBody>
            </p:sp>
            <p:sp>
              <p:nvSpPr>
                <p:cNvPr id="33864" name="Line 7"/>
                <p:cNvSpPr>
                  <a:spLocks noChangeShapeType="1"/>
                </p:cNvSpPr>
                <p:nvPr/>
              </p:nvSpPr>
              <p:spPr bwMode="auto">
                <a:xfrm>
                  <a:off x="929" y="1376"/>
                  <a:ext cx="1505" cy="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65" name="Line 8"/>
                <p:cNvSpPr>
                  <a:spLocks noChangeShapeType="1"/>
                </p:cNvSpPr>
                <p:nvPr/>
              </p:nvSpPr>
              <p:spPr bwMode="auto">
                <a:xfrm>
                  <a:off x="929" y="1555"/>
                  <a:ext cx="1505"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66" name="Line 9"/>
                <p:cNvSpPr>
                  <a:spLocks noChangeShapeType="1"/>
                </p:cNvSpPr>
                <p:nvPr/>
              </p:nvSpPr>
              <p:spPr bwMode="auto">
                <a:xfrm>
                  <a:off x="929" y="1733"/>
                  <a:ext cx="1505"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67" name="Line 10"/>
                <p:cNvSpPr>
                  <a:spLocks noChangeShapeType="1"/>
                </p:cNvSpPr>
                <p:nvPr/>
              </p:nvSpPr>
              <p:spPr bwMode="auto">
                <a:xfrm>
                  <a:off x="929" y="1911"/>
                  <a:ext cx="1505" cy="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68" name="Line 11"/>
                <p:cNvSpPr>
                  <a:spLocks noChangeShapeType="1"/>
                </p:cNvSpPr>
                <p:nvPr/>
              </p:nvSpPr>
              <p:spPr bwMode="auto">
                <a:xfrm>
                  <a:off x="1414" y="1198"/>
                  <a:ext cx="1" cy="18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69" name="Line 12"/>
                <p:cNvSpPr>
                  <a:spLocks noChangeShapeType="1"/>
                </p:cNvSpPr>
                <p:nvPr/>
              </p:nvSpPr>
              <p:spPr bwMode="auto">
                <a:xfrm>
                  <a:off x="1942" y="1198"/>
                  <a:ext cx="2" cy="18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70" name="Line 13"/>
                <p:cNvSpPr>
                  <a:spLocks noChangeShapeType="1"/>
                </p:cNvSpPr>
                <p:nvPr/>
              </p:nvSpPr>
              <p:spPr bwMode="auto">
                <a:xfrm>
                  <a:off x="1678" y="1376"/>
                  <a:ext cx="1" cy="18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71" name="Line 14"/>
                <p:cNvSpPr>
                  <a:spLocks noChangeShapeType="1"/>
                </p:cNvSpPr>
                <p:nvPr/>
              </p:nvSpPr>
              <p:spPr bwMode="auto">
                <a:xfrm>
                  <a:off x="1414" y="1555"/>
                  <a:ext cx="1" cy="18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72" name="Line 15"/>
                <p:cNvSpPr>
                  <a:spLocks noChangeShapeType="1"/>
                </p:cNvSpPr>
                <p:nvPr/>
              </p:nvSpPr>
              <p:spPr bwMode="auto">
                <a:xfrm>
                  <a:off x="1414" y="1911"/>
                  <a:ext cx="1" cy="18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73" name="Line 16"/>
                <p:cNvSpPr>
                  <a:spLocks noChangeShapeType="1"/>
                </p:cNvSpPr>
                <p:nvPr/>
              </p:nvSpPr>
              <p:spPr bwMode="auto">
                <a:xfrm>
                  <a:off x="2207" y="1733"/>
                  <a:ext cx="1" cy="18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74" name="Line 17"/>
                <p:cNvSpPr>
                  <a:spLocks noChangeShapeType="1"/>
                </p:cNvSpPr>
                <p:nvPr/>
              </p:nvSpPr>
              <p:spPr bwMode="auto">
                <a:xfrm>
                  <a:off x="2207" y="1376"/>
                  <a:ext cx="1" cy="18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75" name="Line 18"/>
                <p:cNvSpPr>
                  <a:spLocks noChangeShapeType="1"/>
                </p:cNvSpPr>
                <p:nvPr/>
              </p:nvSpPr>
              <p:spPr bwMode="auto">
                <a:xfrm>
                  <a:off x="1942" y="1911"/>
                  <a:ext cx="2" cy="18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76" name="Line 19"/>
                <p:cNvSpPr>
                  <a:spLocks noChangeShapeType="1"/>
                </p:cNvSpPr>
                <p:nvPr/>
              </p:nvSpPr>
              <p:spPr bwMode="auto">
                <a:xfrm>
                  <a:off x="1942" y="1555"/>
                  <a:ext cx="2" cy="18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77" name="Line 20"/>
                <p:cNvSpPr>
                  <a:spLocks noChangeShapeType="1"/>
                </p:cNvSpPr>
                <p:nvPr/>
              </p:nvSpPr>
              <p:spPr bwMode="auto">
                <a:xfrm>
                  <a:off x="1149" y="1733"/>
                  <a:ext cx="2" cy="18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78" name="Line 21"/>
                <p:cNvSpPr>
                  <a:spLocks noChangeShapeType="1"/>
                </p:cNvSpPr>
                <p:nvPr/>
              </p:nvSpPr>
              <p:spPr bwMode="auto">
                <a:xfrm>
                  <a:off x="1149" y="1376"/>
                  <a:ext cx="2" cy="18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79" name="Line 22"/>
                <p:cNvSpPr>
                  <a:spLocks noChangeShapeType="1"/>
                </p:cNvSpPr>
                <p:nvPr/>
              </p:nvSpPr>
              <p:spPr bwMode="auto">
                <a:xfrm>
                  <a:off x="1678" y="1733"/>
                  <a:ext cx="1" cy="18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33805" name="Rectangle 23"/>
              <p:cNvSpPr>
                <a:spLocks noChangeArrowheads="1"/>
              </p:cNvSpPr>
              <p:nvPr/>
            </p:nvSpPr>
            <p:spPr bwMode="auto">
              <a:xfrm>
                <a:off x="1091" y="2187"/>
                <a:ext cx="1086"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2000" b="1" dirty="0"/>
                  <a:t>Running bond</a:t>
                </a:r>
              </a:p>
            </p:txBody>
          </p:sp>
          <p:grpSp>
            <p:nvGrpSpPr>
              <p:cNvPr id="33806" name="Group 24"/>
              <p:cNvGrpSpPr>
                <a:grpSpLocks/>
              </p:cNvGrpSpPr>
              <p:nvPr/>
            </p:nvGrpSpPr>
            <p:grpSpPr bwMode="auto">
              <a:xfrm>
                <a:off x="2956" y="1198"/>
                <a:ext cx="1505" cy="899"/>
                <a:chOff x="2956" y="1198"/>
                <a:chExt cx="1505" cy="899"/>
              </a:xfrm>
            </p:grpSpPr>
            <p:sp>
              <p:nvSpPr>
                <p:cNvPr id="33848" name="Rectangle 25"/>
                <p:cNvSpPr>
                  <a:spLocks noChangeArrowheads="1"/>
                </p:cNvSpPr>
                <p:nvPr/>
              </p:nvSpPr>
              <p:spPr bwMode="auto">
                <a:xfrm>
                  <a:off x="2959" y="1202"/>
                  <a:ext cx="1498" cy="891"/>
                </a:xfrm>
                <a:prstGeom prst="rect">
                  <a:avLst/>
                </a:prstGeom>
                <a:solidFill>
                  <a:srgbClr val="969696"/>
                </a:solidFill>
                <a:ln w="9525">
                  <a:solidFill>
                    <a:schemeClr val="tx1"/>
                  </a:solidFill>
                  <a:miter lim="800000"/>
                  <a:headEnd/>
                  <a:tailEnd/>
                </a:ln>
              </p:spPr>
              <p:txBody>
                <a:bodyPr/>
                <a:lstStyle/>
                <a:p>
                  <a:endParaRPr lang="en-US"/>
                </a:p>
              </p:txBody>
            </p:sp>
            <p:sp>
              <p:nvSpPr>
                <p:cNvPr id="33849" name="Line 26"/>
                <p:cNvSpPr>
                  <a:spLocks noChangeShapeType="1"/>
                </p:cNvSpPr>
                <p:nvPr/>
              </p:nvSpPr>
              <p:spPr bwMode="auto">
                <a:xfrm>
                  <a:off x="2956" y="1376"/>
                  <a:ext cx="1505" cy="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50" name="Line 27"/>
                <p:cNvSpPr>
                  <a:spLocks noChangeShapeType="1"/>
                </p:cNvSpPr>
                <p:nvPr/>
              </p:nvSpPr>
              <p:spPr bwMode="auto">
                <a:xfrm>
                  <a:off x="2956" y="1555"/>
                  <a:ext cx="1505"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51" name="Line 28"/>
                <p:cNvSpPr>
                  <a:spLocks noChangeShapeType="1"/>
                </p:cNvSpPr>
                <p:nvPr/>
              </p:nvSpPr>
              <p:spPr bwMode="auto">
                <a:xfrm>
                  <a:off x="2956" y="1733"/>
                  <a:ext cx="1505"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52" name="Line 29"/>
                <p:cNvSpPr>
                  <a:spLocks noChangeShapeType="1"/>
                </p:cNvSpPr>
                <p:nvPr/>
              </p:nvSpPr>
              <p:spPr bwMode="auto">
                <a:xfrm>
                  <a:off x="2956" y="1911"/>
                  <a:ext cx="1505" cy="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53" name="Line 30"/>
                <p:cNvSpPr>
                  <a:spLocks noChangeShapeType="1"/>
                </p:cNvSpPr>
                <p:nvPr/>
              </p:nvSpPr>
              <p:spPr bwMode="auto">
                <a:xfrm>
                  <a:off x="3440" y="1198"/>
                  <a:ext cx="2" cy="18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54" name="Line 31"/>
                <p:cNvSpPr>
                  <a:spLocks noChangeShapeType="1"/>
                </p:cNvSpPr>
                <p:nvPr/>
              </p:nvSpPr>
              <p:spPr bwMode="auto">
                <a:xfrm>
                  <a:off x="3969" y="1198"/>
                  <a:ext cx="1" cy="18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55" name="Line 32"/>
                <p:cNvSpPr>
                  <a:spLocks noChangeShapeType="1"/>
                </p:cNvSpPr>
                <p:nvPr/>
              </p:nvSpPr>
              <p:spPr bwMode="auto">
                <a:xfrm>
                  <a:off x="3969" y="1376"/>
                  <a:ext cx="1" cy="18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56" name="Line 33"/>
                <p:cNvSpPr>
                  <a:spLocks noChangeShapeType="1"/>
                </p:cNvSpPr>
                <p:nvPr/>
              </p:nvSpPr>
              <p:spPr bwMode="auto">
                <a:xfrm>
                  <a:off x="3440" y="1555"/>
                  <a:ext cx="2" cy="18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57" name="Line 34"/>
                <p:cNvSpPr>
                  <a:spLocks noChangeShapeType="1"/>
                </p:cNvSpPr>
                <p:nvPr/>
              </p:nvSpPr>
              <p:spPr bwMode="auto">
                <a:xfrm>
                  <a:off x="3440" y="1911"/>
                  <a:ext cx="2" cy="18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58" name="Line 35"/>
                <p:cNvSpPr>
                  <a:spLocks noChangeShapeType="1"/>
                </p:cNvSpPr>
                <p:nvPr/>
              </p:nvSpPr>
              <p:spPr bwMode="auto">
                <a:xfrm>
                  <a:off x="3969" y="1733"/>
                  <a:ext cx="1" cy="18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59" name="Line 36"/>
                <p:cNvSpPr>
                  <a:spLocks noChangeShapeType="1"/>
                </p:cNvSpPr>
                <p:nvPr/>
              </p:nvSpPr>
              <p:spPr bwMode="auto">
                <a:xfrm>
                  <a:off x="3969" y="1911"/>
                  <a:ext cx="1" cy="18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60" name="Line 37"/>
                <p:cNvSpPr>
                  <a:spLocks noChangeShapeType="1"/>
                </p:cNvSpPr>
                <p:nvPr/>
              </p:nvSpPr>
              <p:spPr bwMode="auto">
                <a:xfrm>
                  <a:off x="3440" y="1733"/>
                  <a:ext cx="2" cy="18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61" name="Line 38"/>
                <p:cNvSpPr>
                  <a:spLocks noChangeShapeType="1"/>
                </p:cNvSpPr>
                <p:nvPr/>
              </p:nvSpPr>
              <p:spPr bwMode="auto">
                <a:xfrm>
                  <a:off x="3440" y="1376"/>
                  <a:ext cx="2" cy="18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62" name="Line 39"/>
                <p:cNvSpPr>
                  <a:spLocks noChangeShapeType="1"/>
                </p:cNvSpPr>
                <p:nvPr/>
              </p:nvSpPr>
              <p:spPr bwMode="auto">
                <a:xfrm>
                  <a:off x="3969" y="1555"/>
                  <a:ext cx="1" cy="18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33807" name="Group 40"/>
              <p:cNvGrpSpPr>
                <a:grpSpLocks/>
              </p:cNvGrpSpPr>
              <p:nvPr/>
            </p:nvGrpSpPr>
            <p:grpSpPr bwMode="auto">
              <a:xfrm>
                <a:off x="929" y="2669"/>
                <a:ext cx="1505" cy="900"/>
                <a:chOff x="929" y="2669"/>
                <a:chExt cx="1505" cy="900"/>
              </a:xfrm>
            </p:grpSpPr>
            <p:sp>
              <p:nvSpPr>
                <p:cNvPr id="33831" name="Rectangle 41"/>
                <p:cNvSpPr>
                  <a:spLocks noChangeArrowheads="1"/>
                </p:cNvSpPr>
                <p:nvPr/>
              </p:nvSpPr>
              <p:spPr bwMode="auto">
                <a:xfrm>
                  <a:off x="933" y="2673"/>
                  <a:ext cx="1498" cy="893"/>
                </a:xfrm>
                <a:prstGeom prst="rect">
                  <a:avLst/>
                </a:prstGeom>
                <a:solidFill>
                  <a:srgbClr val="969696"/>
                </a:solidFill>
                <a:ln w="9525">
                  <a:solidFill>
                    <a:schemeClr val="tx1"/>
                  </a:solidFill>
                  <a:miter lim="800000"/>
                  <a:headEnd/>
                  <a:tailEnd/>
                </a:ln>
              </p:spPr>
              <p:txBody>
                <a:bodyPr/>
                <a:lstStyle/>
                <a:p>
                  <a:endParaRPr lang="en-US"/>
                </a:p>
              </p:txBody>
            </p:sp>
            <p:sp>
              <p:nvSpPr>
                <p:cNvPr id="33832" name="Line 42"/>
                <p:cNvSpPr>
                  <a:spLocks noChangeShapeType="1"/>
                </p:cNvSpPr>
                <p:nvPr/>
              </p:nvSpPr>
              <p:spPr bwMode="auto">
                <a:xfrm>
                  <a:off x="929" y="2849"/>
                  <a:ext cx="1505"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33" name="Line 43"/>
                <p:cNvSpPr>
                  <a:spLocks noChangeShapeType="1"/>
                </p:cNvSpPr>
                <p:nvPr/>
              </p:nvSpPr>
              <p:spPr bwMode="auto">
                <a:xfrm>
                  <a:off x="929" y="3027"/>
                  <a:ext cx="1505"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34" name="Line 44"/>
                <p:cNvSpPr>
                  <a:spLocks noChangeShapeType="1"/>
                </p:cNvSpPr>
                <p:nvPr/>
              </p:nvSpPr>
              <p:spPr bwMode="auto">
                <a:xfrm>
                  <a:off x="929" y="3205"/>
                  <a:ext cx="1505" cy="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35" name="Line 45"/>
                <p:cNvSpPr>
                  <a:spLocks noChangeShapeType="1"/>
                </p:cNvSpPr>
                <p:nvPr/>
              </p:nvSpPr>
              <p:spPr bwMode="auto">
                <a:xfrm>
                  <a:off x="929" y="3384"/>
                  <a:ext cx="1505"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36" name="Line 46"/>
                <p:cNvSpPr>
                  <a:spLocks noChangeShapeType="1"/>
                </p:cNvSpPr>
                <p:nvPr/>
              </p:nvSpPr>
              <p:spPr bwMode="auto">
                <a:xfrm>
                  <a:off x="1414" y="2669"/>
                  <a:ext cx="1" cy="1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37" name="Line 47"/>
                <p:cNvSpPr>
                  <a:spLocks noChangeShapeType="1"/>
                </p:cNvSpPr>
                <p:nvPr/>
              </p:nvSpPr>
              <p:spPr bwMode="auto">
                <a:xfrm>
                  <a:off x="1942" y="2669"/>
                  <a:ext cx="2" cy="1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38" name="Line 48"/>
                <p:cNvSpPr>
                  <a:spLocks noChangeShapeType="1"/>
                </p:cNvSpPr>
                <p:nvPr/>
              </p:nvSpPr>
              <p:spPr bwMode="auto">
                <a:xfrm>
                  <a:off x="1590" y="2849"/>
                  <a:ext cx="1" cy="18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39" name="Line 49"/>
                <p:cNvSpPr>
                  <a:spLocks noChangeShapeType="1"/>
                </p:cNvSpPr>
                <p:nvPr/>
              </p:nvSpPr>
              <p:spPr bwMode="auto">
                <a:xfrm>
                  <a:off x="1414" y="3027"/>
                  <a:ext cx="1" cy="18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40" name="Line 50"/>
                <p:cNvSpPr>
                  <a:spLocks noChangeShapeType="1"/>
                </p:cNvSpPr>
                <p:nvPr/>
              </p:nvSpPr>
              <p:spPr bwMode="auto">
                <a:xfrm>
                  <a:off x="1414" y="3384"/>
                  <a:ext cx="1" cy="18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41" name="Line 51"/>
                <p:cNvSpPr>
                  <a:spLocks noChangeShapeType="1"/>
                </p:cNvSpPr>
                <p:nvPr/>
              </p:nvSpPr>
              <p:spPr bwMode="auto">
                <a:xfrm>
                  <a:off x="2118" y="3205"/>
                  <a:ext cx="2" cy="18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42" name="Line 52"/>
                <p:cNvSpPr>
                  <a:spLocks noChangeShapeType="1"/>
                </p:cNvSpPr>
                <p:nvPr/>
              </p:nvSpPr>
              <p:spPr bwMode="auto">
                <a:xfrm>
                  <a:off x="2074" y="2849"/>
                  <a:ext cx="1" cy="18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43" name="Line 53"/>
                <p:cNvSpPr>
                  <a:spLocks noChangeShapeType="1"/>
                </p:cNvSpPr>
                <p:nvPr/>
              </p:nvSpPr>
              <p:spPr bwMode="auto">
                <a:xfrm>
                  <a:off x="1942" y="3384"/>
                  <a:ext cx="2" cy="18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44" name="Line 54"/>
                <p:cNvSpPr>
                  <a:spLocks noChangeShapeType="1"/>
                </p:cNvSpPr>
                <p:nvPr/>
              </p:nvSpPr>
              <p:spPr bwMode="auto">
                <a:xfrm>
                  <a:off x="1942" y="3027"/>
                  <a:ext cx="2" cy="18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45" name="Line 55"/>
                <p:cNvSpPr>
                  <a:spLocks noChangeShapeType="1"/>
                </p:cNvSpPr>
                <p:nvPr/>
              </p:nvSpPr>
              <p:spPr bwMode="auto">
                <a:xfrm>
                  <a:off x="1061" y="3205"/>
                  <a:ext cx="1" cy="18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46" name="Line 56"/>
                <p:cNvSpPr>
                  <a:spLocks noChangeShapeType="1"/>
                </p:cNvSpPr>
                <p:nvPr/>
              </p:nvSpPr>
              <p:spPr bwMode="auto">
                <a:xfrm>
                  <a:off x="1061" y="2849"/>
                  <a:ext cx="1" cy="18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47" name="Line 57"/>
                <p:cNvSpPr>
                  <a:spLocks noChangeShapeType="1"/>
                </p:cNvSpPr>
                <p:nvPr/>
              </p:nvSpPr>
              <p:spPr bwMode="auto">
                <a:xfrm>
                  <a:off x="1590" y="3205"/>
                  <a:ext cx="1" cy="18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33808" name="Rectangle 58"/>
              <p:cNvSpPr>
                <a:spLocks noChangeArrowheads="1"/>
              </p:cNvSpPr>
              <p:nvPr/>
            </p:nvSpPr>
            <p:spPr bwMode="auto">
              <a:xfrm>
                <a:off x="3225" y="2187"/>
                <a:ext cx="863"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2000" b="1"/>
                  <a:t>Stack bond</a:t>
                </a:r>
              </a:p>
            </p:txBody>
          </p:sp>
          <p:sp>
            <p:nvSpPr>
              <p:cNvPr id="33809" name="Rectangle 59"/>
              <p:cNvSpPr>
                <a:spLocks noChangeArrowheads="1"/>
              </p:cNvSpPr>
              <p:nvPr/>
            </p:nvSpPr>
            <p:spPr bwMode="auto">
              <a:xfrm>
                <a:off x="923" y="3659"/>
                <a:ext cx="1352"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2000" b="1"/>
                  <a:t>1/3 Running bond</a:t>
                </a:r>
              </a:p>
            </p:txBody>
          </p:sp>
          <p:sp>
            <p:nvSpPr>
              <p:cNvPr id="33810" name="Rectangle 60"/>
              <p:cNvSpPr>
                <a:spLocks noChangeArrowheads="1"/>
              </p:cNvSpPr>
              <p:nvPr/>
            </p:nvSpPr>
            <p:spPr bwMode="auto">
              <a:xfrm>
                <a:off x="3084" y="3659"/>
                <a:ext cx="1040"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2000" b="1"/>
                  <a:t>Flemish bond</a:t>
                </a:r>
              </a:p>
            </p:txBody>
          </p:sp>
          <p:grpSp>
            <p:nvGrpSpPr>
              <p:cNvPr id="33811" name="Group 61"/>
              <p:cNvGrpSpPr>
                <a:grpSpLocks/>
              </p:cNvGrpSpPr>
              <p:nvPr/>
            </p:nvGrpSpPr>
            <p:grpSpPr bwMode="auto">
              <a:xfrm>
                <a:off x="2956" y="2625"/>
                <a:ext cx="1505" cy="899"/>
                <a:chOff x="2956" y="2625"/>
                <a:chExt cx="1505" cy="899"/>
              </a:xfrm>
            </p:grpSpPr>
            <p:sp>
              <p:nvSpPr>
                <p:cNvPr id="33812" name="Rectangle 62"/>
                <p:cNvSpPr>
                  <a:spLocks noChangeArrowheads="1"/>
                </p:cNvSpPr>
                <p:nvPr/>
              </p:nvSpPr>
              <p:spPr bwMode="auto">
                <a:xfrm>
                  <a:off x="2959" y="2628"/>
                  <a:ext cx="1498" cy="892"/>
                </a:xfrm>
                <a:prstGeom prst="rect">
                  <a:avLst/>
                </a:prstGeom>
                <a:solidFill>
                  <a:srgbClr val="969696"/>
                </a:solidFill>
                <a:ln w="9525">
                  <a:solidFill>
                    <a:schemeClr val="tx1"/>
                  </a:solidFill>
                  <a:miter lim="800000"/>
                  <a:headEnd/>
                  <a:tailEnd/>
                </a:ln>
              </p:spPr>
              <p:txBody>
                <a:bodyPr/>
                <a:lstStyle/>
                <a:p>
                  <a:endParaRPr lang="en-US"/>
                </a:p>
              </p:txBody>
            </p:sp>
            <p:sp>
              <p:nvSpPr>
                <p:cNvPr id="33813" name="Line 63"/>
                <p:cNvSpPr>
                  <a:spLocks noChangeShapeType="1"/>
                </p:cNvSpPr>
                <p:nvPr/>
              </p:nvSpPr>
              <p:spPr bwMode="auto">
                <a:xfrm>
                  <a:off x="2956" y="2803"/>
                  <a:ext cx="1505"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14" name="Line 64"/>
                <p:cNvSpPr>
                  <a:spLocks noChangeShapeType="1"/>
                </p:cNvSpPr>
                <p:nvPr/>
              </p:nvSpPr>
              <p:spPr bwMode="auto">
                <a:xfrm>
                  <a:off x="2956" y="2981"/>
                  <a:ext cx="1505" cy="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15" name="Line 65"/>
                <p:cNvSpPr>
                  <a:spLocks noChangeShapeType="1"/>
                </p:cNvSpPr>
                <p:nvPr/>
              </p:nvSpPr>
              <p:spPr bwMode="auto">
                <a:xfrm>
                  <a:off x="2956" y="3160"/>
                  <a:ext cx="1505"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16" name="Line 66"/>
                <p:cNvSpPr>
                  <a:spLocks noChangeShapeType="1"/>
                </p:cNvSpPr>
                <p:nvPr/>
              </p:nvSpPr>
              <p:spPr bwMode="auto">
                <a:xfrm>
                  <a:off x="2956" y="3338"/>
                  <a:ext cx="1505"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17" name="Line 67"/>
                <p:cNvSpPr>
                  <a:spLocks noChangeShapeType="1"/>
                </p:cNvSpPr>
                <p:nvPr/>
              </p:nvSpPr>
              <p:spPr bwMode="auto">
                <a:xfrm>
                  <a:off x="3528" y="2625"/>
                  <a:ext cx="1" cy="18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18" name="Line 68"/>
                <p:cNvSpPr>
                  <a:spLocks noChangeShapeType="1"/>
                </p:cNvSpPr>
                <p:nvPr/>
              </p:nvSpPr>
              <p:spPr bwMode="auto">
                <a:xfrm>
                  <a:off x="3043" y="2803"/>
                  <a:ext cx="1" cy="18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19" name="Line 69"/>
                <p:cNvSpPr>
                  <a:spLocks noChangeShapeType="1"/>
                </p:cNvSpPr>
                <p:nvPr/>
              </p:nvSpPr>
              <p:spPr bwMode="auto">
                <a:xfrm>
                  <a:off x="3528" y="2981"/>
                  <a:ext cx="1" cy="18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20" name="Line 70"/>
                <p:cNvSpPr>
                  <a:spLocks noChangeShapeType="1"/>
                </p:cNvSpPr>
                <p:nvPr/>
              </p:nvSpPr>
              <p:spPr bwMode="auto">
                <a:xfrm>
                  <a:off x="3528" y="3338"/>
                  <a:ext cx="1" cy="18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21" name="Line 71"/>
                <p:cNvSpPr>
                  <a:spLocks noChangeShapeType="1"/>
                </p:cNvSpPr>
                <p:nvPr/>
              </p:nvSpPr>
              <p:spPr bwMode="auto">
                <a:xfrm>
                  <a:off x="4012" y="3160"/>
                  <a:ext cx="1" cy="18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22" name="Line 72"/>
                <p:cNvSpPr>
                  <a:spLocks noChangeShapeType="1"/>
                </p:cNvSpPr>
                <p:nvPr/>
              </p:nvSpPr>
              <p:spPr bwMode="auto">
                <a:xfrm>
                  <a:off x="4012" y="2803"/>
                  <a:ext cx="1" cy="18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23" name="Line 73"/>
                <p:cNvSpPr>
                  <a:spLocks noChangeShapeType="1"/>
                </p:cNvSpPr>
                <p:nvPr/>
              </p:nvSpPr>
              <p:spPr bwMode="auto">
                <a:xfrm>
                  <a:off x="3881" y="3338"/>
                  <a:ext cx="1" cy="18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24" name="Line 74"/>
                <p:cNvSpPr>
                  <a:spLocks noChangeShapeType="1"/>
                </p:cNvSpPr>
                <p:nvPr/>
              </p:nvSpPr>
              <p:spPr bwMode="auto">
                <a:xfrm>
                  <a:off x="3881" y="2981"/>
                  <a:ext cx="1" cy="18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25" name="Line 75"/>
                <p:cNvSpPr>
                  <a:spLocks noChangeShapeType="1"/>
                </p:cNvSpPr>
                <p:nvPr/>
              </p:nvSpPr>
              <p:spPr bwMode="auto">
                <a:xfrm>
                  <a:off x="3043" y="3160"/>
                  <a:ext cx="1" cy="18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26" name="Line 76"/>
                <p:cNvSpPr>
                  <a:spLocks noChangeShapeType="1"/>
                </p:cNvSpPr>
                <p:nvPr/>
              </p:nvSpPr>
              <p:spPr bwMode="auto">
                <a:xfrm>
                  <a:off x="3396" y="2803"/>
                  <a:ext cx="1" cy="18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27" name="Line 77"/>
                <p:cNvSpPr>
                  <a:spLocks noChangeShapeType="1"/>
                </p:cNvSpPr>
                <p:nvPr/>
              </p:nvSpPr>
              <p:spPr bwMode="auto">
                <a:xfrm>
                  <a:off x="3396" y="3160"/>
                  <a:ext cx="1" cy="18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28" name="Line 78"/>
                <p:cNvSpPr>
                  <a:spLocks noChangeShapeType="1"/>
                </p:cNvSpPr>
                <p:nvPr/>
              </p:nvSpPr>
              <p:spPr bwMode="auto">
                <a:xfrm>
                  <a:off x="3881" y="2625"/>
                  <a:ext cx="1" cy="18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29" name="Line 79"/>
                <p:cNvSpPr>
                  <a:spLocks noChangeShapeType="1"/>
                </p:cNvSpPr>
                <p:nvPr/>
              </p:nvSpPr>
              <p:spPr bwMode="auto">
                <a:xfrm>
                  <a:off x="4365" y="3160"/>
                  <a:ext cx="1" cy="18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30" name="Line 80"/>
                <p:cNvSpPr>
                  <a:spLocks noChangeShapeType="1"/>
                </p:cNvSpPr>
                <p:nvPr/>
              </p:nvSpPr>
              <p:spPr bwMode="auto">
                <a:xfrm>
                  <a:off x="4365" y="2803"/>
                  <a:ext cx="1" cy="18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grpSp>
        <p:sp>
          <p:nvSpPr>
            <p:cNvPr id="33798" name="Text Box 81"/>
            <p:cNvSpPr txBox="1">
              <a:spLocks noChangeArrowheads="1"/>
            </p:cNvSpPr>
            <p:nvPr/>
          </p:nvSpPr>
          <p:spPr bwMode="auto">
            <a:xfrm>
              <a:off x="669925" y="2297113"/>
              <a:ext cx="860425"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r>
                <a:rPr lang="en-US" sz="2000" b="1"/>
                <a:t>bed</a:t>
              </a:r>
            </a:p>
            <a:p>
              <a:r>
                <a:rPr lang="en-US" sz="2000" b="1"/>
                <a:t>joints</a:t>
              </a:r>
            </a:p>
          </p:txBody>
        </p:sp>
        <p:sp>
          <p:nvSpPr>
            <p:cNvPr id="33799" name="Text Box 82"/>
            <p:cNvSpPr txBox="1">
              <a:spLocks noChangeArrowheads="1"/>
            </p:cNvSpPr>
            <p:nvPr/>
          </p:nvSpPr>
          <p:spPr bwMode="auto">
            <a:xfrm>
              <a:off x="7585075" y="601663"/>
              <a:ext cx="860425"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r>
                <a:rPr lang="en-US" sz="2000" b="1"/>
                <a:t>head</a:t>
              </a:r>
            </a:p>
            <a:p>
              <a:r>
                <a:rPr lang="en-US" sz="2000" b="1"/>
                <a:t>joints</a:t>
              </a:r>
            </a:p>
          </p:txBody>
        </p:sp>
        <p:sp>
          <p:nvSpPr>
            <p:cNvPr id="33800" name="Freeform 83"/>
            <p:cNvSpPr>
              <a:spLocks/>
            </p:cNvSpPr>
            <p:nvPr/>
          </p:nvSpPr>
          <p:spPr bwMode="auto">
            <a:xfrm>
              <a:off x="6534150" y="952500"/>
              <a:ext cx="1003300" cy="990600"/>
            </a:xfrm>
            <a:custGeom>
              <a:avLst/>
              <a:gdLst>
                <a:gd name="T0" fmla="*/ 2147483647 w 632"/>
                <a:gd name="T1" fmla="*/ 0 h 624"/>
                <a:gd name="T2" fmla="*/ 2147483647 w 632"/>
                <a:gd name="T3" fmla="*/ 2147483647 h 624"/>
                <a:gd name="T4" fmla="*/ 0 w 632"/>
                <a:gd name="T5" fmla="*/ 2147483647 h 624"/>
                <a:gd name="T6" fmla="*/ 0 60000 65536"/>
                <a:gd name="T7" fmla="*/ 0 60000 65536"/>
                <a:gd name="T8" fmla="*/ 0 60000 65536"/>
                <a:gd name="T9" fmla="*/ 0 w 632"/>
                <a:gd name="T10" fmla="*/ 0 h 624"/>
                <a:gd name="T11" fmla="*/ 632 w 632"/>
                <a:gd name="T12" fmla="*/ 624 h 624"/>
              </a:gdLst>
              <a:ahLst/>
              <a:cxnLst>
                <a:cxn ang="T6">
                  <a:pos x="T0" y="T1"/>
                </a:cxn>
                <a:cxn ang="T7">
                  <a:pos x="T2" y="T3"/>
                </a:cxn>
                <a:cxn ang="T8">
                  <a:pos x="T4" y="T5"/>
                </a:cxn>
              </a:cxnLst>
              <a:rect l="T9" t="T10" r="T11" b="T12"/>
              <a:pathLst>
                <a:path w="632" h="624">
                  <a:moveTo>
                    <a:pt x="624" y="0"/>
                  </a:moveTo>
                  <a:cubicBezTo>
                    <a:pt x="628" y="86"/>
                    <a:pt x="632" y="172"/>
                    <a:pt x="528" y="276"/>
                  </a:cubicBezTo>
                  <a:cubicBezTo>
                    <a:pt x="424" y="380"/>
                    <a:pt x="212" y="502"/>
                    <a:pt x="0" y="624"/>
                  </a:cubicBezTo>
                </a:path>
              </a:pathLst>
            </a:custGeom>
            <a:noFill/>
            <a:ln w="12700" cap="flat" cmpd="sng">
              <a:solidFill>
                <a:schemeClr val="tx1"/>
              </a:solidFill>
              <a:prstDash val="solid"/>
              <a:round/>
              <a:headEnd type="none" w="sm" len="sm"/>
              <a:tailEnd type="triangl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3801" name="Freeform 84"/>
            <p:cNvSpPr>
              <a:spLocks/>
            </p:cNvSpPr>
            <p:nvPr/>
          </p:nvSpPr>
          <p:spPr bwMode="auto">
            <a:xfrm>
              <a:off x="7353300" y="933450"/>
              <a:ext cx="190500" cy="1047750"/>
            </a:xfrm>
            <a:custGeom>
              <a:avLst/>
              <a:gdLst>
                <a:gd name="T0" fmla="*/ 2147483647 w 120"/>
                <a:gd name="T1" fmla="*/ 0 h 660"/>
                <a:gd name="T2" fmla="*/ 2147483647 w 120"/>
                <a:gd name="T3" fmla="*/ 2147483647 h 660"/>
                <a:gd name="T4" fmla="*/ 0 w 120"/>
                <a:gd name="T5" fmla="*/ 2147483647 h 660"/>
                <a:gd name="T6" fmla="*/ 0 60000 65536"/>
                <a:gd name="T7" fmla="*/ 0 60000 65536"/>
                <a:gd name="T8" fmla="*/ 0 60000 65536"/>
                <a:gd name="T9" fmla="*/ 0 w 120"/>
                <a:gd name="T10" fmla="*/ 0 h 660"/>
                <a:gd name="T11" fmla="*/ 120 w 120"/>
                <a:gd name="T12" fmla="*/ 660 h 660"/>
              </a:gdLst>
              <a:ahLst/>
              <a:cxnLst>
                <a:cxn ang="T6">
                  <a:pos x="T0" y="T1"/>
                </a:cxn>
                <a:cxn ang="T7">
                  <a:pos x="T2" y="T3"/>
                </a:cxn>
                <a:cxn ang="T8">
                  <a:pos x="T4" y="T5"/>
                </a:cxn>
              </a:cxnLst>
              <a:rect l="T9" t="T10" r="T11" b="T12"/>
              <a:pathLst>
                <a:path w="120" h="660">
                  <a:moveTo>
                    <a:pt x="120" y="0"/>
                  </a:moveTo>
                  <a:cubicBezTo>
                    <a:pt x="118" y="125"/>
                    <a:pt x="116" y="250"/>
                    <a:pt x="96" y="360"/>
                  </a:cubicBezTo>
                  <a:cubicBezTo>
                    <a:pt x="76" y="470"/>
                    <a:pt x="38" y="565"/>
                    <a:pt x="0" y="660"/>
                  </a:cubicBezTo>
                </a:path>
              </a:pathLst>
            </a:custGeom>
            <a:noFill/>
            <a:ln w="12700" cap="flat" cmpd="sng">
              <a:solidFill>
                <a:schemeClr val="tx1"/>
              </a:solidFill>
              <a:prstDash val="solid"/>
              <a:round/>
              <a:headEnd type="none" w="sm" len="sm"/>
              <a:tailEnd type="triangl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3802" name="Line 85"/>
            <p:cNvSpPr>
              <a:spLocks noChangeShapeType="1"/>
            </p:cNvSpPr>
            <p:nvPr/>
          </p:nvSpPr>
          <p:spPr bwMode="auto">
            <a:xfrm flipV="1">
              <a:off x="1428750" y="2266950"/>
              <a:ext cx="1123950" cy="209550"/>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a:lstStyle/>
            <a:p>
              <a:endParaRPr lang="en-US"/>
            </a:p>
          </p:txBody>
        </p:sp>
        <p:sp>
          <p:nvSpPr>
            <p:cNvPr id="33803" name="Line 86"/>
            <p:cNvSpPr>
              <a:spLocks noChangeShapeType="1"/>
            </p:cNvSpPr>
            <p:nvPr/>
          </p:nvSpPr>
          <p:spPr bwMode="auto">
            <a:xfrm>
              <a:off x="1447800" y="2476500"/>
              <a:ext cx="1104900" cy="95250"/>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a:lstStyle/>
            <a:p>
              <a:endParaRPr lang="en-US"/>
            </a:p>
          </p:txBody>
        </p:sp>
      </p:grpSp>
      <p:sp>
        <p:nvSpPr>
          <p:cNvPr id="33796" name="Rectangle 3"/>
          <p:cNvSpPr>
            <a:spLocks noGrp="1" noChangeArrowheads="1"/>
          </p:cNvSpPr>
          <p:nvPr>
            <p:ph type="body" idx="1"/>
          </p:nvPr>
        </p:nvSpPr>
        <p:spPr>
          <a:xfrm>
            <a:off x="495300" y="1200150"/>
            <a:ext cx="6680200" cy="609600"/>
          </a:xfrm>
        </p:spPr>
        <p:txBody>
          <a:bodyPr/>
          <a:lstStyle/>
          <a:p>
            <a:pPr marL="334963" indent="-334963" defTabSz="1076325" eaLnBrk="1" hangingPunct="1"/>
            <a:r>
              <a:rPr lang="en-US" dirty="0">
                <a:ea typeface="ＭＳ Ｐゴシック" pitchFamily="34" charset="-128"/>
              </a:rPr>
              <a:t>Bond patterns (looking at wall):</a:t>
            </a:r>
          </a:p>
        </p:txBody>
      </p:sp>
      <p:sp>
        <p:nvSpPr>
          <p:cNvPr id="33795" name="Rectangle 2"/>
          <p:cNvSpPr>
            <a:spLocks noGrp="1" noChangeArrowheads="1"/>
          </p:cNvSpPr>
          <p:nvPr>
            <p:ph type="title"/>
          </p:nvPr>
        </p:nvSpPr>
        <p:spPr>
          <a:xfrm>
            <a:off x="414338" y="37071"/>
            <a:ext cx="8229600" cy="1143000"/>
          </a:xfrm>
        </p:spPr>
        <p:txBody>
          <a:bodyPr/>
          <a:lstStyle/>
          <a:p>
            <a:pPr defTabSz="1076325" eaLnBrk="1" hangingPunct="1"/>
            <a:r>
              <a:rPr lang="en-US" sz="3200">
                <a:solidFill>
                  <a:srgbClr val="2D2DB9"/>
                </a:solidFill>
                <a:ea typeface="ＭＳ Ｐゴシック" pitchFamily="34" charset="-128"/>
              </a:rPr>
              <a:t> Basic Terms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Footer Placeholder 3"/>
          <p:cNvSpPr>
            <a:spLocks noGrp="1"/>
          </p:cNvSpPr>
          <p:nvPr>
            <p:ph type="ftr"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Instructional Material Complementing FEMA P-1051, Design Examples</a:t>
            </a:r>
            <a:endParaRPr lang="en-US" sz="900" i="1">
              <a:solidFill>
                <a:schemeClr val="accent2"/>
              </a:solidFill>
            </a:endParaRPr>
          </a:p>
        </p:txBody>
      </p:sp>
      <p:sp>
        <p:nvSpPr>
          <p:cNvPr id="35842" name="Slide Number Placeholder 4"/>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900">
                <a:solidFill>
                  <a:schemeClr val="accent2"/>
                </a:solidFill>
              </a:rPr>
              <a:t>Design of Masonry Structures - </a:t>
            </a:r>
            <a:fld id="{BAFC6F34-C817-4D5B-A586-86D346CCEEE6}" type="slidenum">
              <a:rPr lang="en-US" sz="900">
                <a:solidFill>
                  <a:schemeClr val="accent2"/>
                </a:solidFill>
              </a:rPr>
              <a:pPr eaLnBrk="1" hangingPunct="1"/>
              <a:t>9</a:t>
            </a:fld>
            <a:endParaRPr lang="en-US" sz="900">
              <a:solidFill>
                <a:schemeClr val="accent2"/>
              </a:solidFill>
            </a:endParaRPr>
          </a:p>
        </p:txBody>
      </p:sp>
      <p:grpSp>
        <p:nvGrpSpPr>
          <p:cNvPr id="35845" name="Group 4" descr="Basics of concrete masonry units (CMU)&#10;"/>
          <p:cNvGrpSpPr>
            <a:grpSpLocks/>
          </p:cNvGrpSpPr>
          <p:nvPr/>
        </p:nvGrpSpPr>
        <p:grpSpPr bwMode="auto">
          <a:xfrm>
            <a:off x="6248400" y="2152650"/>
            <a:ext cx="2438400" cy="1146175"/>
            <a:chOff x="1824" y="2520"/>
            <a:chExt cx="2196" cy="1032"/>
          </a:xfrm>
        </p:grpSpPr>
        <p:sp>
          <p:nvSpPr>
            <p:cNvPr id="35846" name="AutoShape 5"/>
            <p:cNvSpPr>
              <a:spLocks noChangeArrowheads="1"/>
            </p:cNvSpPr>
            <p:nvPr/>
          </p:nvSpPr>
          <p:spPr bwMode="auto">
            <a:xfrm>
              <a:off x="1824" y="2520"/>
              <a:ext cx="2196" cy="1032"/>
            </a:xfrm>
            <a:prstGeom prst="cube">
              <a:avLst>
                <a:gd name="adj" fmla="val 41366"/>
              </a:avLst>
            </a:prstGeom>
            <a:solidFill>
              <a:srgbClr val="DDDDDD"/>
            </a:solidFill>
            <a:ln w="12700">
              <a:solidFill>
                <a:srgbClr val="000000"/>
              </a:solidFill>
              <a:miter lim="800000"/>
              <a:headEnd type="none" w="sm" len="sm"/>
              <a:tailEnd type="none" w="sm" len="sm"/>
            </a:ln>
          </p:spPr>
          <p:txBody>
            <a:bodyPr wrap="none" anchor="ctr"/>
            <a:lstStyle/>
            <a:p>
              <a:endParaRPr lang="en-US"/>
            </a:p>
          </p:txBody>
        </p:sp>
        <p:sp>
          <p:nvSpPr>
            <p:cNvPr id="35847" name="AutoShape 6"/>
            <p:cNvSpPr>
              <a:spLocks noChangeArrowheads="1"/>
            </p:cNvSpPr>
            <p:nvPr/>
          </p:nvSpPr>
          <p:spPr bwMode="auto">
            <a:xfrm>
              <a:off x="2052" y="2616"/>
              <a:ext cx="948" cy="240"/>
            </a:xfrm>
            <a:prstGeom prst="parallelogram">
              <a:avLst>
                <a:gd name="adj" fmla="val 99994"/>
              </a:avLst>
            </a:prstGeom>
            <a:solidFill>
              <a:srgbClr val="000000"/>
            </a:solidFill>
            <a:ln>
              <a:noFill/>
            </a:ln>
            <a:extLs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nchor="ctr"/>
            <a:lstStyle/>
            <a:p>
              <a:endParaRPr lang="en-US"/>
            </a:p>
          </p:txBody>
        </p:sp>
        <p:sp>
          <p:nvSpPr>
            <p:cNvPr id="35848" name="AutoShape 7"/>
            <p:cNvSpPr>
              <a:spLocks noChangeArrowheads="1"/>
            </p:cNvSpPr>
            <p:nvPr/>
          </p:nvSpPr>
          <p:spPr bwMode="auto">
            <a:xfrm>
              <a:off x="2844" y="2616"/>
              <a:ext cx="948" cy="240"/>
            </a:xfrm>
            <a:prstGeom prst="parallelogram">
              <a:avLst>
                <a:gd name="adj" fmla="val 99994"/>
              </a:avLst>
            </a:prstGeom>
            <a:solidFill>
              <a:srgbClr val="000000"/>
            </a:solidFill>
            <a:ln>
              <a:noFill/>
            </a:ln>
            <a:extLs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nchor="ctr"/>
            <a:lstStyle/>
            <a:p>
              <a:endParaRPr lang="en-US"/>
            </a:p>
          </p:txBody>
        </p:sp>
      </p:grpSp>
      <p:sp>
        <p:nvSpPr>
          <p:cNvPr id="35844" name="Rectangle 3"/>
          <p:cNvSpPr>
            <a:spLocks noGrp="1" noChangeArrowheads="1"/>
          </p:cNvSpPr>
          <p:nvPr>
            <p:ph type="body" idx="1"/>
          </p:nvPr>
        </p:nvSpPr>
        <p:spPr>
          <a:xfrm>
            <a:off x="165100" y="1466850"/>
            <a:ext cx="6159500" cy="5048250"/>
          </a:xfrm>
        </p:spPr>
        <p:txBody>
          <a:bodyPr/>
          <a:lstStyle/>
          <a:p>
            <a:pPr marL="334963" indent="-334963" defTabSz="1076325" eaLnBrk="1" hangingPunct="1">
              <a:lnSpc>
                <a:spcPct val="90000"/>
              </a:lnSpc>
            </a:pPr>
            <a:r>
              <a:rPr lang="en-US" dirty="0">
                <a:ea typeface="ＭＳ Ｐゴシック" pitchFamily="34" charset="-128"/>
              </a:rPr>
              <a:t>Concrete masonry units (CMU):</a:t>
            </a:r>
          </a:p>
          <a:p>
            <a:pPr marL="806450" lvl="1" indent="-268288" defTabSz="1076325" eaLnBrk="1" hangingPunct="1">
              <a:lnSpc>
                <a:spcPct val="90000"/>
              </a:lnSpc>
              <a:buClr>
                <a:srgbClr val="FF0000"/>
              </a:buClr>
            </a:pPr>
            <a:r>
              <a:rPr lang="en-US" dirty="0">
                <a:ea typeface="ＭＳ Ｐゴシック" pitchFamily="34" charset="-128"/>
              </a:rPr>
              <a:t>Specified by ASTM C 90</a:t>
            </a:r>
          </a:p>
          <a:p>
            <a:pPr marL="806450" lvl="1" indent="-268288" defTabSz="1076325" eaLnBrk="1" hangingPunct="1">
              <a:lnSpc>
                <a:spcPct val="90000"/>
              </a:lnSpc>
              <a:buClr>
                <a:srgbClr val="FF0000"/>
              </a:buClr>
            </a:pPr>
            <a:r>
              <a:rPr lang="en-US" dirty="0">
                <a:ea typeface="ＭＳ Ｐゴシック" pitchFamily="34" charset="-128"/>
              </a:rPr>
              <a:t>Minimum specified compressive strength (net area) of 2000 psi (average)</a:t>
            </a:r>
          </a:p>
          <a:p>
            <a:pPr marL="806450" lvl="1" indent="-268288" defTabSz="1076325" eaLnBrk="1" hangingPunct="1">
              <a:lnSpc>
                <a:spcPct val="90000"/>
              </a:lnSpc>
              <a:buClr>
                <a:srgbClr val="FF0000"/>
              </a:buClr>
            </a:pPr>
            <a:r>
              <a:rPr lang="en-US" dirty="0">
                <a:ea typeface="ＭＳ Ｐゴシック" pitchFamily="34" charset="-128"/>
              </a:rPr>
              <a:t>Net area is about 55% of gross area</a:t>
            </a:r>
          </a:p>
          <a:p>
            <a:pPr marL="806450" lvl="1" indent="-268288" defTabSz="1076325" eaLnBrk="1" hangingPunct="1">
              <a:lnSpc>
                <a:spcPct val="90000"/>
              </a:lnSpc>
              <a:buFontTx/>
              <a:buNone/>
            </a:pPr>
            <a:r>
              <a:rPr lang="en-US" dirty="0">
                <a:ea typeface="ＭＳ Ｐゴシック" pitchFamily="34" charset="-128"/>
              </a:rPr>
              <a:t>    (varies with size)</a:t>
            </a:r>
          </a:p>
          <a:p>
            <a:pPr marL="806450" lvl="1" indent="-268288" defTabSz="1076325" eaLnBrk="1" hangingPunct="1">
              <a:lnSpc>
                <a:spcPct val="90000"/>
              </a:lnSpc>
              <a:buClr>
                <a:srgbClr val="FF0000"/>
              </a:buClr>
            </a:pPr>
            <a:r>
              <a:rPr lang="en-US" dirty="0">
                <a:ea typeface="ＭＳ Ｐゴシック" pitchFamily="34" charset="-128"/>
              </a:rPr>
              <a:t>Nominal versus specified versus actual dimensions</a:t>
            </a:r>
          </a:p>
          <a:p>
            <a:pPr marL="806450" lvl="1" indent="-268288" defTabSz="1076325" eaLnBrk="1" hangingPunct="1">
              <a:lnSpc>
                <a:spcPct val="90000"/>
              </a:lnSpc>
              <a:buClr>
                <a:srgbClr val="FF0000"/>
              </a:buClr>
            </a:pPr>
            <a:r>
              <a:rPr lang="en-US" dirty="0">
                <a:ea typeface="ＭＳ Ｐゴシック" pitchFamily="34" charset="-128"/>
              </a:rPr>
              <a:t>Type I and Type II designations no longer exist</a:t>
            </a:r>
          </a:p>
        </p:txBody>
      </p:sp>
      <p:sp>
        <p:nvSpPr>
          <p:cNvPr id="35843" name="Rectangle 2"/>
          <p:cNvSpPr>
            <a:spLocks noGrp="1" noChangeArrowheads="1"/>
          </p:cNvSpPr>
          <p:nvPr>
            <p:ph type="title"/>
          </p:nvPr>
        </p:nvSpPr>
        <p:spPr/>
        <p:txBody>
          <a:bodyPr/>
          <a:lstStyle/>
          <a:p>
            <a:pPr defTabSz="1076325" eaLnBrk="1" hangingPunct="1"/>
            <a:r>
              <a:rPr lang="en-US">
                <a:solidFill>
                  <a:srgbClr val="2D2DB9"/>
                </a:solidFill>
                <a:ea typeface="ＭＳ Ｐゴシック" pitchFamily="34" charset="-128"/>
              </a:rPr>
              <a:t>Masonry Units</a:t>
            </a: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FEMA default 2005">
  <a:themeElements>
    <a:clrScheme name="FEMA default 2005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FEMA default 2005">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FEMA default 2005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FEMA default 2005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FEMA default 2005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FEMA default 2005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FEMA default 2005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FEMA default 2005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FEMA default 2005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FEMA default 2005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FEMA default 2005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FEMA default 2005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FEMA default 2005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FEMA default 2005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16071</TotalTime>
  <Words>10787</Words>
  <Application>Microsoft Office PowerPoint</Application>
  <PresentationFormat>On-screen Show (4:3)</PresentationFormat>
  <Paragraphs>1071</Paragraphs>
  <Slides>77</Slides>
  <Notes>76</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77</vt:i4>
      </vt:variant>
    </vt:vector>
  </HeadingPairs>
  <TitlesOfParts>
    <vt:vector size="84" baseType="lpstr">
      <vt:lpstr>ＭＳ Ｐゴシック</vt:lpstr>
      <vt:lpstr>Arial</vt:lpstr>
      <vt:lpstr>Symbol</vt:lpstr>
      <vt:lpstr>Times New Roman</vt:lpstr>
      <vt:lpstr>WP MathA</vt:lpstr>
      <vt:lpstr>FEMA default 2005</vt:lpstr>
      <vt:lpstr>Equation</vt:lpstr>
      <vt:lpstr>Masonry Structures James Robert Harris, PE, PhD, and Fredrick R. Rutz, PE, PhD</vt:lpstr>
      <vt:lpstr>SEISMIC DESIGN OF  MASONRY STRUCTURES</vt:lpstr>
      <vt:lpstr>NEHRP Recommended Provisions Masonry Structures: </vt:lpstr>
      <vt:lpstr>Objectives of Module</vt:lpstr>
      <vt:lpstr>NEHRP Recommended Provisions Masonry Design </vt:lpstr>
      <vt:lpstr>NEHRP Recommended Provisions Masonry Design </vt:lpstr>
      <vt:lpstr>Review Masonry Basics</vt:lpstr>
      <vt:lpstr> Basic Terms</vt:lpstr>
      <vt:lpstr>Masonry Units</vt:lpstr>
      <vt:lpstr>Masonry Units</vt:lpstr>
      <vt:lpstr>Masonry Mortar</vt:lpstr>
      <vt:lpstr>Masonry Mortar</vt:lpstr>
      <vt:lpstr>Masonry Mortar</vt:lpstr>
      <vt:lpstr>Grout</vt:lpstr>
      <vt:lpstr>Grout</vt:lpstr>
      <vt:lpstr>Role of fm</vt:lpstr>
      <vt:lpstr>Application of Unit Strength Method (Specification Tables 1, 2)</vt:lpstr>
      <vt:lpstr>Procedure for Strength Design of Reinforced Masonry Shear Walls</vt:lpstr>
      <vt:lpstr>Component Design: Design of walls</vt:lpstr>
      <vt:lpstr>Component Design basics</vt:lpstr>
      <vt:lpstr>Component Design basics</vt:lpstr>
      <vt:lpstr>NEHRP Recommended Provisions Masonry Design </vt:lpstr>
      <vt:lpstr>Masonry Behavior</vt:lpstr>
      <vt:lpstr>Masonry Behavior</vt:lpstr>
      <vt:lpstr>Masonry Behavior</vt:lpstr>
      <vt:lpstr>Masonry Behavior: out-of-plane</vt:lpstr>
      <vt:lpstr>Summary of Masonry Behavior</vt:lpstr>
      <vt:lpstr>Design Implications  from Masonry Behavior</vt:lpstr>
      <vt:lpstr>NEHRP Recommended Provisions Masonry Design </vt:lpstr>
      <vt:lpstr>Seismic Design for Masonry  Hierarchy of Standards </vt:lpstr>
      <vt:lpstr>Organization of 2013 TMS 402 Code</vt:lpstr>
      <vt:lpstr>Organization of 2013 TMS 602  Specification</vt:lpstr>
      <vt:lpstr>Organization of TMS 402 Code Part 1 – General</vt:lpstr>
      <vt:lpstr>Organization of TMS 402 Code Part 2 – Design Requirements</vt:lpstr>
      <vt:lpstr>Code 4.2, Material Properties</vt:lpstr>
      <vt:lpstr>Code 4.3, Section Properties</vt:lpstr>
      <vt:lpstr>Chapter 7, Seismic Design</vt:lpstr>
      <vt:lpstr>Chapter 7, Seismic Design</vt:lpstr>
      <vt:lpstr>Chapter 7, Seismic Design</vt:lpstr>
      <vt:lpstr>Chapter 7, Seismic Design</vt:lpstr>
      <vt:lpstr>Chapter 7, Seismic Design</vt:lpstr>
      <vt:lpstr>Minimum Reinforcement for Special Reinforced Shear Walls</vt:lpstr>
      <vt:lpstr>Chapter 7, Seismic Design</vt:lpstr>
      <vt:lpstr>Minimum Reinforcement, SW Types</vt:lpstr>
      <vt:lpstr>Organization of TMS 402 Code Chapter 9, Strength Design</vt:lpstr>
      <vt:lpstr>Fundamental Basis for Strength Design</vt:lpstr>
      <vt:lpstr>Code 9.1.4, Strength-reduction Factors (f)  for Strength Design</vt:lpstr>
      <vt:lpstr>Code 9.3, Reinforced Masonry</vt:lpstr>
      <vt:lpstr>Code 9.3.2, Design Assumptions</vt:lpstr>
      <vt:lpstr>Code 9.3.3.5,  Maximum Reinforcement  (Flexural Ductility Check)</vt:lpstr>
      <vt:lpstr>Code 9.3.4, Nominal Shear Strength</vt:lpstr>
      <vt:lpstr>Code 9.3.4, Nominal Shear Strength</vt:lpstr>
      <vt:lpstr>Code 9.3.5, Design of Walls for  Out-of-Plane Loads</vt:lpstr>
      <vt:lpstr>Code 9.3.6, Design of Walls for  In-plane Loads</vt:lpstr>
      <vt:lpstr>NEHRP Recommended Provisions Masonry Design</vt:lpstr>
      <vt:lpstr>Essential Function of Walls in Resisting Lateral Forces</vt:lpstr>
      <vt:lpstr>Design of Vertical Strips in Perpendicular Walls</vt:lpstr>
      <vt:lpstr>Distribution of Shears to Shear Walls</vt:lpstr>
      <vt:lpstr>Design Flexural Reinforcement as Governed by Out-of-plane Loading</vt:lpstr>
      <vt:lpstr>Design Flexural Reinforcement as Governed by In-plane Loading</vt:lpstr>
      <vt:lpstr>Revise Design as Necessary</vt:lpstr>
      <vt:lpstr>Check Shear Capacity (1)</vt:lpstr>
      <vt:lpstr>Check Shear Capacity (2)</vt:lpstr>
      <vt:lpstr>Design Example (1)</vt:lpstr>
      <vt:lpstr>Design Example (1)</vt:lpstr>
      <vt:lpstr>Design Example (1)</vt:lpstr>
      <vt:lpstr>Design Example (1)</vt:lpstr>
      <vt:lpstr>Design Example (1)</vt:lpstr>
      <vt:lpstr>Design Example (1)</vt:lpstr>
      <vt:lpstr>Design Example (1)</vt:lpstr>
      <vt:lpstr>Design Example (1)</vt:lpstr>
      <vt:lpstr>Design Example (1)</vt:lpstr>
      <vt:lpstr>Design Example (1)</vt:lpstr>
      <vt:lpstr>Web sites for more information</vt:lpstr>
      <vt:lpstr>Acknowledgements</vt:lpstr>
      <vt:lpstr>Questions?</vt:lpstr>
      <vt:lpstr>DISCLAIMER</vt:lpstr>
    </vt:vector>
  </TitlesOfParts>
  <Company>University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Richard E. Klingner</dc:creator>
  <cp:lastModifiedBy>Maria Mulé</cp:lastModifiedBy>
  <cp:revision>328</cp:revision>
  <cp:lastPrinted>2013-05-03T15:29:32Z</cp:lastPrinted>
  <dcterms:created xsi:type="dcterms:W3CDTF">2005-08-28T19:05:42Z</dcterms:created>
  <dcterms:modified xsi:type="dcterms:W3CDTF">2016-09-29T16:19:10Z</dcterms:modified>
</cp:coreProperties>
</file>